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45" r:id="rId3"/>
    <p:sldId id="343" r:id="rId4"/>
    <p:sldId id="354" r:id="rId5"/>
    <p:sldId id="346" r:id="rId6"/>
    <p:sldId id="352" r:id="rId7"/>
    <p:sldId id="353" r:id="rId8"/>
    <p:sldId id="350" r:id="rId9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5" d="100"/>
          <a:sy n="65" d="100"/>
        </p:scale>
        <p:origin x="-123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27/5/2021</a:t>
            </a:fld>
            <a:endParaRPr lang="es-AR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27/5/2021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27/5/2021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27/5/2021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27/5/2021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27/5/2021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27/5/2021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27/5/2021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27/5/2021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27/5/2021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27/5/2021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50A53FA-AF47-41F8-A470-3C95F1A52CA8}" type="datetimeFigureOut">
              <a:rPr lang="es-AR" smtClean="0"/>
              <a:pPr/>
              <a:t>27/5/2021</a:t>
            </a:fld>
            <a:endParaRPr lang="es-AR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1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16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7.png"/><Relationship Id="rId7" Type="http://schemas.openxmlformats.org/officeDocument/2006/relationships/image" Target="../media/image4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18" Type="http://schemas.openxmlformats.org/officeDocument/2006/relationships/image" Target="../media/image42.png"/><Relationship Id="rId3" Type="http://schemas.openxmlformats.org/officeDocument/2006/relationships/image" Target="../media/image41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17" Type="http://schemas.openxmlformats.org/officeDocument/2006/relationships/image" Target="../media/image64.png"/><Relationship Id="rId2" Type="http://schemas.openxmlformats.org/officeDocument/2006/relationships/image" Target="../media/image40.png"/><Relationship Id="rId16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5" Type="http://schemas.openxmlformats.org/officeDocument/2006/relationships/image" Target="../media/image6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12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50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3" Type="http://schemas.openxmlformats.org/officeDocument/2006/relationships/image" Target="../media/image49.png"/><Relationship Id="rId7" Type="http://schemas.openxmlformats.org/officeDocument/2006/relationships/image" Target="../media/image82.png"/><Relationship Id="rId12" Type="http://schemas.openxmlformats.org/officeDocument/2006/relationships/image" Target="../media/image78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77.png"/><Relationship Id="rId5" Type="http://schemas.openxmlformats.org/officeDocument/2006/relationships/image" Target="../media/image80.png"/><Relationship Id="rId15" Type="http://schemas.openxmlformats.org/officeDocument/2006/relationships/image" Target="../media/image90.png"/><Relationship Id="rId10" Type="http://schemas.openxmlformats.org/officeDocument/2006/relationships/image" Target="../media/image76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9552" y="1988840"/>
            <a:ext cx="7851648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es-A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A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A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A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A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A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A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CDI</a:t>
            </a:r>
            <a:br>
              <a:rPr lang="es-A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A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Resolución de Ejercicios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404664"/>
            <a:ext cx="8964488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124744"/>
            <a:ext cx="75247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980728"/>
            <a:ext cx="12382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15816" y="908720"/>
            <a:ext cx="762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560" y="1988840"/>
            <a:ext cx="69532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1560" y="2348880"/>
            <a:ext cx="13144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3568" y="2924944"/>
            <a:ext cx="4286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187624" y="2924944"/>
            <a:ext cx="44767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11560" y="3429000"/>
            <a:ext cx="67627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79512" y="3645024"/>
            <a:ext cx="13144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39552" y="4077072"/>
            <a:ext cx="97155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11560" y="4653136"/>
            <a:ext cx="6477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11560" y="4869160"/>
            <a:ext cx="8763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39552" y="5373216"/>
            <a:ext cx="9525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627784" y="2492896"/>
            <a:ext cx="78105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5508104" y="5157192"/>
            <a:ext cx="1123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3635896" y="1700808"/>
            <a:ext cx="4860032" cy="324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1" name="20 Conector recto"/>
          <p:cNvCxnSpPr/>
          <p:nvPr/>
        </p:nvCxnSpPr>
        <p:spPr>
          <a:xfrm>
            <a:off x="5652120" y="1988840"/>
            <a:ext cx="0" cy="2304256"/>
          </a:xfrm>
          <a:prstGeom prst="line">
            <a:avLst/>
          </a:prstGeom>
          <a:ln w="28575">
            <a:solidFill>
              <a:srgbClr val="00B0F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5076056" y="3356992"/>
            <a:ext cx="404812" cy="309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5868144" y="3356992"/>
            <a:ext cx="395288" cy="31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24 CuadroTexto"/>
          <p:cNvSpPr txBox="1"/>
          <p:nvPr/>
        </p:nvSpPr>
        <p:spPr>
          <a:xfrm>
            <a:off x="323528" y="1556792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latin typeface="Arial" pitchFamily="34" charset="0"/>
                <a:cs typeface="Arial" pitchFamily="34" charset="0"/>
              </a:rPr>
              <a:t>Intersección entre las rectas</a:t>
            </a:r>
          </a:p>
        </p:txBody>
      </p:sp>
      <p:sp>
        <p:nvSpPr>
          <p:cNvPr id="26" name="25 CuadroTexto"/>
          <p:cNvSpPr txBox="1"/>
          <p:nvPr/>
        </p:nvSpPr>
        <p:spPr>
          <a:xfrm>
            <a:off x="2555776" y="213285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latin typeface="Arial" pitchFamily="34" charset="0"/>
                <a:cs typeface="Arial" pitchFamily="34" charset="0"/>
              </a:rPr>
              <a:t>Puntos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allAtOnce"/>
      <p:bldP spid="26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189670CE-0121-4DE0-A3D9-B018E7CE5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04664"/>
            <a:ext cx="11811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9">
            <a:extLst>
              <a:ext uri="{FF2B5EF4-FFF2-40B4-BE49-F238E27FC236}">
                <a16:creationId xmlns:a16="http://schemas.microsoft.com/office/drawing/2014/main" xmlns="" id="{945F8C56-F035-482F-892A-D0F745B0C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116632"/>
            <a:ext cx="3384376" cy="2180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6">
            <a:extLst>
              <a:ext uri="{FF2B5EF4-FFF2-40B4-BE49-F238E27FC236}">
                <a16:creationId xmlns:a16="http://schemas.microsoft.com/office/drawing/2014/main" xmlns="" id="{A4D407D6-10C4-4384-865F-F286E1546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31840" y="188640"/>
            <a:ext cx="78105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xmlns="" id="{D24F6257-FD7C-43F6-823E-857FAE338A28}"/>
                  </a:ext>
                </a:extLst>
              </p:cNvPr>
              <p:cNvSpPr txBox="1"/>
              <p:nvPr/>
            </p:nvSpPr>
            <p:spPr>
              <a:xfrm>
                <a:off x="49117" y="2402203"/>
                <a:ext cx="2353273" cy="6227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s-AR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AR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AR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s-AR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s-AR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D24F6257-FD7C-43F6-823E-857FAE338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7" y="2402203"/>
                <a:ext cx="2353273" cy="6227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xmlns="" id="{BD4A3283-7E01-494A-BBFA-5790E7D40679}"/>
                  </a:ext>
                </a:extLst>
              </p:cNvPr>
              <p:cNvSpPr txBox="1"/>
              <p:nvPr/>
            </p:nvSpPr>
            <p:spPr>
              <a:xfrm>
                <a:off x="276011" y="3211828"/>
                <a:ext cx="3558778" cy="6108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AR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s-AR" i="1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s-A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.4=</m:t>
                      </m:r>
                      <m:f>
                        <m:f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𝑢𝑎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BD4A3283-7E01-494A-BBFA-5790E7D40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011" y="3211828"/>
                <a:ext cx="3558778" cy="6108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xmlns="" id="{450A60E6-4E3F-4454-8BDC-B3B28B085580}"/>
                  </a:ext>
                </a:extLst>
              </p:cNvPr>
              <p:cNvSpPr txBox="1"/>
              <p:nvPr/>
            </p:nvSpPr>
            <p:spPr>
              <a:xfrm>
                <a:off x="4151253" y="2351933"/>
                <a:ext cx="1368537" cy="7233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f>
                            <m:fPr>
                              <m:ctrlPr>
                                <a:rPr lang="es-A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450A60E6-4E3F-4454-8BDC-B3B28B085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253" y="2351933"/>
                <a:ext cx="1368537" cy="72334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xmlns="" id="{B4128B3D-DDF6-4499-8368-CA374A623F6D}"/>
                  </a:ext>
                </a:extLst>
              </p:cNvPr>
              <p:cNvSpPr txBox="1"/>
              <p:nvPr/>
            </p:nvSpPr>
            <p:spPr>
              <a:xfrm>
                <a:off x="5408162" y="2387937"/>
                <a:ext cx="1368537" cy="7233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nary>
                        <m:naryPr>
                          <m:ctrlPr>
                            <a:rPr lang="es-AR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s-AR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s-AR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B4128B3D-DDF6-4499-8368-CA374A623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8162" y="2387937"/>
                <a:ext cx="1368537" cy="72334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xmlns="" id="{04019EF6-4E2C-49B9-BFFB-B92908BB756D}"/>
                  </a:ext>
                </a:extLst>
              </p:cNvPr>
              <p:cNvSpPr txBox="1"/>
              <p:nvPr/>
            </p:nvSpPr>
            <p:spPr>
              <a:xfrm>
                <a:off x="6550152" y="2390854"/>
                <a:ext cx="1700392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AR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es-AR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AR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s-AR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begChr m:val="|"/>
                              <m:endChr m:val=""/>
                              <m:ctrlPr>
                                <a:rPr lang="es-AR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AR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04019EF6-4E2C-49B9-BFFB-B92908BB75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152" y="2390854"/>
                <a:ext cx="1700392" cy="71468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xmlns="" id="{7A902D5E-98E3-4987-92DB-80252CA0B2DC}"/>
                  </a:ext>
                </a:extLst>
              </p:cNvPr>
              <p:cNvSpPr txBox="1"/>
              <p:nvPr/>
            </p:nvSpPr>
            <p:spPr>
              <a:xfrm>
                <a:off x="8095803" y="2405636"/>
                <a:ext cx="1228725" cy="7085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AR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sSup>
                        <m:sSupPr>
                          <m:ctrlPr>
                            <a:rPr lang="es-A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|"/>
                          <m:endChr m:val=""/>
                          <m:ctrlPr>
                            <a:rPr lang="es-AR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AR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A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s-A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7A902D5E-98E3-4987-92DB-80252CA0B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5803" y="2405636"/>
                <a:ext cx="1228725" cy="70859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xmlns="" id="{4A6B5FFE-C8AC-47C6-B267-B87CCDF53E78}"/>
                  </a:ext>
                </a:extLst>
              </p:cNvPr>
              <p:cNvSpPr txBox="1"/>
              <p:nvPr/>
            </p:nvSpPr>
            <p:spPr>
              <a:xfrm>
                <a:off x="12811" y="4294045"/>
                <a:ext cx="2363916" cy="619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s-AR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A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AR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s-AR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s-AR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4A6B5FFE-C8AC-47C6-B267-B87CCDF53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1" y="4294045"/>
                <a:ext cx="2363916" cy="61991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xmlns="" id="{E28E9E24-8E03-4A69-B87E-C6EF6088E4EF}"/>
                  </a:ext>
                </a:extLst>
              </p:cNvPr>
              <p:cNvSpPr txBox="1"/>
              <p:nvPr/>
            </p:nvSpPr>
            <p:spPr>
              <a:xfrm>
                <a:off x="4640040" y="4257501"/>
                <a:ext cx="2194122" cy="7151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d>
                            <m:dPr>
                              <m:ctrlPr>
                                <a:rPr lang="es-A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s-AR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num>
                                <m:den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+7</m:t>
                              </m:r>
                            </m:e>
                          </m:d>
                        </m:e>
                      </m:nary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E28E9E24-8E03-4A69-B87E-C6EF6088E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040" y="4257501"/>
                <a:ext cx="2194122" cy="7151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xmlns="" id="{D283B793-CE35-481D-BDC5-53731CF7D8B9}"/>
                  </a:ext>
                </a:extLst>
              </p:cNvPr>
              <p:cNvSpPr txBox="1"/>
              <p:nvPr/>
            </p:nvSpPr>
            <p:spPr>
              <a:xfrm>
                <a:off x="6766917" y="4240568"/>
                <a:ext cx="1952625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AR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AR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  <m:sSup>
                            <m:sSupPr>
                              <m:ctrlPr>
                                <a:rPr lang="es-AR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+7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s-AR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AR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D283B793-CE35-481D-BDC5-53731CF7D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917" y="4240568"/>
                <a:ext cx="1952625" cy="71468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xmlns="" id="{75F785EB-920E-4C84-9256-1ACD5D682FF0}"/>
                  </a:ext>
                </a:extLst>
              </p:cNvPr>
              <p:cNvSpPr txBox="1"/>
              <p:nvPr/>
            </p:nvSpPr>
            <p:spPr>
              <a:xfrm>
                <a:off x="8552020" y="4304881"/>
                <a:ext cx="709662" cy="6090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𝑢𝑎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75F785EB-920E-4C84-9256-1ACD5D682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2020" y="4304881"/>
                <a:ext cx="709662" cy="6090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xmlns="" id="{D35B6A04-FEF5-4DE5-BFD6-4624EBEBC40A}"/>
                  </a:ext>
                </a:extLst>
              </p:cNvPr>
              <p:cNvSpPr txBox="1"/>
              <p:nvPr/>
            </p:nvSpPr>
            <p:spPr>
              <a:xfrm>
                <a:off x="174909" y="5077863"/>
                <a:ext cx="2640707" cy="6090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𝑢𝑎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AR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AR" i="1">
                          <a:latin typeface="Cambria Math" panose="02040503050406030204" pitchFamily="18" charset="0"/>
                        </a:rPr>
                        <m:t>𝑢𝑎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=7</m:t>
                      </m:r>
                      <m:r>
                        <a:rPr lang="es-AR" i="1">
                          <a:latin typeface="Cambria Math" panose="02040503050406030204" pitchFamily="18" charset="0"/>
                        </a:rPr>
                        <m:t>𝑢𝑎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D35B6A04-FEF5-4DE5-BFD6-4624EBEBC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09" y="5077863"/>
                <a:ext cx="2640707" cy="6090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xmlns="" id="{33DB8659-5354-40D5-8F56-DBFF8BDDC31C}"/>
                  </a:ext>
                </a:extLst>
              </p:cNvPr>
              <p:cNvSpPr txBox="1"/>
              <p:nvPr/>
            </p:nvSpPr>
            <p:spPr>
              <a:xfrm>
                <a:off x="2224568" y="2351933"/>
                <a:ext cx="2059400" cy="7151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A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33DB8659-5354-40D5-8F56-DBFF8BDDC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4568" y="2351933"/>
                <a:ext cx="2059400" cy="7151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xmlns="" id="{FB8DF466-344A-4096-AF71-95E05BC0DF58}"/>
                  </a:ext>
                </a:extLst>
              </p:cNvPr>
              <p:cNvSpPr txBox="1"/>
              <p:nvPr/>
            </p:nvSpPr>
            <p:spPr>
              <a:xfrm>
                <a:off x="2212520" y="4257501"/>
                <a:ext cx="2738917" cy="7122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(−</m:t>
                          </m:r>
                          <m:f>
                            <m:fPr>
                              <m:ctrlPr>
                                <a:rPr lang="es-A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+7−</m:t>
                          </m:r>
                          <m:f>
                            <m:fPr>
                              <m:ctrlPr>
                                <a:rPr lang="es-A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FB8DF466-344A-4096-AF71-95E05BC0D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2520" y="4257501"/>
                <a:ext cx="2738917" cy="71224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009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9" grpId="0"/>
      <p:bldP spid="21" grpId="0"/>
      <p:bldP spid="23" grpId="0"/>
      <p:bldP spid="25" grpId="0"/>
      <p:bldP spid="26" grpId="0"/>
      <p:bldP spid="27" grpId="0"/>
      <p:bldP spid="28" grpId="0"/>
      <p:bldP spid="29" grpId="0"/>
      <p:bldP spid="30" grpId="0"/>
      <p:bldP spid="32" grpId="0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332656"/>
            <a:ext cx="8964488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772816"/>
            <a:ext cx="155257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2132856"/>
            <a:ext cx="3764262" cy="2172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2132856"/>
            <a:ext cx="3996841" cy="230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xmlns="" id="{1BAF4CBE-4CC6-4E44-AE94-A6906D4A34E9}"/>
              </a:ext>
            </a:extLst>
          </p:cNvPr>
          <p:cNvCxnSpPr>
            <a:cxnSpLocks/>
          </p:cNvCxnSpPr>
          <p:nvPr/>
        </p:nvCxnSpPr>
        <p:spPr>
          <a:xfrm flipV="1">
            <a:off x="575159" y="3429001"/>
            <a:ext cx="5581017" cy="1814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xmlns="" id="{ADF91E21-81ED-4E30-B16B-AB01E5261214}"/>
                  </a:ext>
                </a:extLst>
              </p:cNvPr>
              <p:cNvSpPr txBox="1"/>
              <p:nvPr/>
            </p:nvSpPr>
            <p:spPr>
              <a:xfrm>
                <a:off x="327745" y="5243959"/>
                <a:ext cx="2358787" cy="627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s-AR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s-AR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−4)</m:t>
                              </m:r>
                            </m:e>
                          </m:nary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ADF91E21-81ED-4E30-B16B-AB01E5261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45" y="5243959"/>
                <a:ext cx="2358787" cy="6279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xmlns="" id="{544C8628-AC84-4EC2-A83D-DDF70DB671B8}"/>
                  </a:ext>
                </a:extLst>
              </p:cNvPr>
              <p:cNvSpPr txBox="1"/>
              <p:nvPr/>
            </p:nvSpPr>
            <p:spPr>
              <a:xfrm>
                <a:off x="2527652" y="5199300"/>
                <a:ext cx="1828324" cy="7172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A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AR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s-AR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AR" b="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544C8628-AC84-4EC2-A83D-DDF70DB67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652" y="5199300"/>
                <a:ext cx="1828324" cy="71724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xmlns="" id="{6BE33411-FEB3-4BFC-B0CC-DA30FC2EBA5C}"/>
                  </a:ext>
                </a:extLst>
              </p:cNvPr>
              <p:cNvSpPr txBox="1"/>
              <p:nvPr/>
            </p:nvSpPr>
            <p:spPr>
              <a:xfrm>
                <a:off x="4087790" y="5243959"/>
                <a:ext cx="2988729" cy="6202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A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num>
                            <m:den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−8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A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num>
                            <m:den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16</m:t>
                          </m:r>
                        </m:num>
                        <m:den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𝑢𝑎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6BE33411-FEB3-4BFC-B0CC-DA30FC2EBA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7790" y="5243959"/>
                <a:ext cx="2988729" cy="62023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2E3DD15D-219D-4D6E-B2FF-035E6E049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88640"/>
            <a:ext cx="3933825" cy="3619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6D25FF25-D7D5-43C5-B4BF-014498BDF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332656"/>
            <a:ext cx="4284536" cy="28416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xmlns="" id="{08E6B3E0-09EB-4EF0-AE4E-5F10081F021E}"/>
                  </a:ext>
                </a:extLst>
              </p:cNvPr>
              <p:cNvSpPr txBox="1"/>
              <p:nvPr/>
            </p:nvSpPr>
            <p:spPr>
              <a:xfrm>
                <a:off x="573926" y="882442"/>
                <a:ext cx="3042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08E6B3E0-09EB-4EF0-AE4E-5F10081F0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926" y="882442"/>
                <a:ext cx="304250" cy="276999"/>
              </a:xfrm>
              <a:prstGeom prst="rect">
                <a:avLst/>
              </a:prstGeom>
              <a:blipFill>
                <a:blip r:embed="rId4"/>
                <a:stretch>
                  <a:fillRect l="-10000" r="-10000" b="-1555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xmlns="" id="{3BA3CADA-0D8C-40E5-92C0-D2AD45E702C3}"/>
                  </a:ext>
                </a:extLst>
              </p:cNvPr>
              <p:cNvSpPr txBox="1"/>
              <p:nvPr/>
            </p:nvSpPr>
            <p:spPr>
              <a:xfrm>
                <a:off x="107504" y="1228438"/>
                <a:ext cx="10758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=(0,2)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3BA3CADA-0D8C-40E5-92C0-D2AD45E702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228438"/>
                <a:ext cx="1075872" cy="276999"/>
              </a:xfrm>
              <a:prstGeom prst="rect">
                <a:avLst/>
              </a:prstGeom>
              <a:blipFill>
                <a:blip r:embed="rId5"/>
                <a:stretch>
                  <a:fillRect l="-5114" t="-4444" r="-7955" b="-3555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xmlns="" id="{6398F091-2128-41EC-BA09-CCB4C9EC2224}"/>
                  </a:ext>
                </a:extLst>
              </p:cNvPr>
              <p:cNvSpPr txBox="1"/>
              <p:nvPr/>
            </p:nvSpPr>
            <p:spPr>
              <a:xfrm>
                <a:off x="142375" y="1606848"/>
                <a:ext cx="10811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=(4,3)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6398F091-2128-41EC-BA09-CCB4C9EC2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75" y="1606848"/>
                <a:ext cx="1081193" cy="276999"/>
              </a:xfrm>
              <a:prstGeom prst="rect">
                <a:avLst/>
              </a:prstGeom>
              <a:blipFill>
                <a:blip r:embed="rId6"/>
                <a:stretch>
                  <a:fillRect l="-3933" t="-4444" r="-7303" b="-3555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xmlns="" id="{4D1B30E5-7E71-4056-97F4-4F37F2797D2C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878176" y="1020942"/>
            <a:ext cx="4629928" cy="60785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xmlns="" id="{629B54F4-DD89-4804-9A4A-6055D4E7F9B9}"/>
              </a:ext>
            </a:extLst>
          </p:cNvPr>
          <p:cNvCxnSpPr>
            <a:stCxn id="7" idx="3"/>
          </p:cNvCxnSpPr>
          <p:nvPr/>
        </p:nvCxnSpPr>
        <p:spPr>
          <a:xfrm>
            <a:off x="1183376" y="1366938"/>
            <a:ext cx="3388624" cy="460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xmlns="" id="{A210DB0F-CA6A-490A-8C33-C5DFDFCA047C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1223568" y="1505437"/>
            <a:ext cx="5004616" cy="239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xmlns="" id="{3FA2EB68-DFAB-49A9-BE2B-2E7B9060ECD9}"/>
                  </a:ext>
                </a:extLst>
              </p:cNvPr>
              <p:cNvSpPr txBox="1"/>
              <p:nvPr/>
            </p:nvSpPr>
            <p:spPr>
              <a:xfrm>
                <a:off x="138679" y="1939419"/>
                <a:ext cx="2795381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AR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−2=</m:t>
                      </m:r>
                      <m:d>
                        <m:d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AR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3−2</m:t>
                              </m:r>
                            </m:num>
                            <m:den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4−0</m:t>
                              </m:r>
                            </m:den>
                          </m:f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−0)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3FA2EB68-DFAB-49A9-BE2B-2E7B9060E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79" y="1939419"/>
                <a:ext cx="2795381" cy="6223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xmlns="" id="{0ECC2017-080C-45A2-BDCF-C274B6552774}"/>
                  </a:ext>
                </a:extLst>
              </p:cNvPr>
              <p:cNvSpPr txBox="1"/>
              <p:nvPr/>
            </p:nvSpPr>
            <p:spPr>
              <a:xfrm>
                <a:off x="138679" y="2490406"/>
                <a:ext cx="1478995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AR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0ECC2017-080C-45A2-BDCF-C274B6552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79" y="2490406"/>
                <a:ext cx="1478995" cy="51860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xmlns="" id="{EF66E500-2224-43EF-8B6D-15268B30EE6E}"/>
                  </a:ext>
                </a:extLst>
              </p:cNvPr>
              <p:cNvSpPr txBox="1"/>
              <p:nvPr/>
            </p:nvSpPr>
            <p:spPr>
              <a:xfrm>
                <a:off x="645715" y="3131668"/>
                <a:ext cx="309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EF66E500-2224-43EF-8B6D-15268B30E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15" y="3131668"/>
                <a:ext cx="309572" cy="276999"/>
              </a:xfrm>
              <a:prstGeom prst="rect">
                <a:avLst/>
              </a:prstGeom>
              <a:blipFill>
                <a:blip r:embed="rId9"/>
                <a:stretch>
                  <a:fillRect l="-9804" r="-9804" b="-1555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xmlns="" id="{4D55F709-3478-482F-A62E-4E1C454CE8E7}"/>
                  </a:ext>
                </a:extLst>
              </p:cNvPr>
              <p:cNvSpPr txBox="1"/>
              <p:nvPr/>
            </p:nvSpPr>
            <p:spPr>
              <a:xfrm>
                <a:off x="259904" y="3592644"/>
                <a:ext cx="10758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=(0,5)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4D55F709-3478-482F-A62E-4E1C454CE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04" y="3592644"/>
                <a:ext cx="1075872" cy="276999"/>
              </a:xfrm>
              <a:prstGeom prst="rect">
                <a:avLst/>
              </a:prstGeom>
              <a:blipFill>
                <a:blip r:embed="rId10"/>
                <a:stretch>
                  <a:fillRect l="-5114" t="-2174" r="-7955" b="-3260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xmlns="" id="{BF136106-2024-4668-AF42-5388163E69B7}"/>
                  </a:ext>
                </a:extLst>
              </p:cNvPr>
              <p:cNvSpPr txBox="1"/>
              <p:nvPr/>
            </p:nvSpPr>
            <p:spPr>
              <a:xfrm>
                <a:off x="294775" y="3971054"/>
                <a:ext cx="10811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=(8,1)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BF136106-2024-4668-AF42-5388163E6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75" y="3971054"/>
                <a:ext cx="1081193" cy="276999"/>
              </a:xfrm>
              <a:prstGeom prst="rect">
                <a:avLst/>
              </a:prstGeom>
              <a:blipFill>
                <a:blip r:embed="rId11"/>
                <a:stretch>
                  <a:fillRect l="-3933" t="-2174" r="-7303" b="-3260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xmlns="" id="{3C4E6CC5-71CD-4E84-9E2A-B4087AD83054}"/>
                  </a:ext>
                </a:extLst>
              </p:cNvPr>
              <p:cNvSpPr txBox="1"/>
              <p:nvPr/>
            </p:nvSpPr>
            <p:spPr>
              <a:xfrm>
                <a:off x="291079" y="4303625"/>
                <a:ext cx="2800703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AR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−5=</m:t>
                      </m:r>
                      <m:d>
                        <m:d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AR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−0</m:t>
                              </m:r>
                            </m:den>
                          </m:f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−0)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3C4E6CC5-71CD-4E84-9E2A-B4087AD83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79" y="4303625"/>
                <a:ext cx="2800703" cy="62235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xmlns="" id="{B21FEF2E-260F-4A10-8D77-46F75DD41EF3}"/>
                  </a:ext>
                </a:extLst>
              </p:cNvPr>
              <p:cNvSpPr txBox="1"/>
              <p:nvPr/>
            </p:nvSpPr>
            <p:spPr>
              <a:xfrm>
                <a:off x="291079" y="4926620"/>
                <a:ext cx="1695913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AR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+5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B21FEF2E-260F-4A10-8D77-46F75DD41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79" y="4926620"/>
                <a:ext cx="1695913" cy="51860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xmlns="" id="{B34AC4BE-A50D-4C9D-8CA4-C31E45287D2F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955287" y="2559187"/>
            <a:ext cx="7361129" cy="71098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xmlns="" id="{47A1DEFF-5C5B-4CB7-9D21-3C38F7BDF81E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1335776" y="783304"/>
            <a:ext cx="3452248" cy="294784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xmlns="" id="{E71754DE-9CCF-4B3D-A127-21D90C0117DE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1375968" y="2378900"/>
            <a:ext cx="6432256" cy="173065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xmlns="" id="{A90FAE0A-F784-4FBF-9FCD-FAE9BF9BA969}"/>
                  </a:ext>
                </a:extLst>
              </p:cNvPr>
              <p:cNvSpPr txBox="1"/>
              <p:nvPr/>
            </p:nvSpPr>
            <p:spPr>
              <a:xfrm>
                <a:off x="594821" y="5952038"/>
                <a:ext cx="9114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A90FAE0A-F784-4FBF-9FCD-FAE9BF9BA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21" y="5952038"/>
                <a:ext cx="911468" cy="276999"/>
              </a:xfrm>
              <a:prstGeom prst="rect">
                <a:avLst/>
              </a:prstGeom>
              <a:blipFill>
                <a:blip r:embed="rId14"/>
                <a:stretch>
                  <a:fillRect l="-3356" r="-5369" b="-2391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xmlns="" id="{12B7D2CC-1F86-4132-8585-6E09F334713F}"/>
              </a:ext>
            </a:extLst>
          </p:cNvPr>
          <p:cNvCxnSpPr/>
          <p:nvPr/>
        </p:nvCxnSpPr>
        <p:spPr>
          <a:xfrm>
            <a:off x="3491880" y="3731143"/>
            <a:ext cx="0" cy="3010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xmlns="" id="{DFCB8540-C535-43D3-9107-BBEDBD7EF2A8}"/>
                  </a:ext>
                </a:extLst>
              </p:cNvPr>
              <p:cNvSpPr txBox="1"/>
              <p:nvPr/>
            </p:nvSpPr>
            <p:spPr>
              <a:xfrm>
                <a:off x="3725876" y="3942063"/>
                <a:ext cx="3886641" cy="6227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A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A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A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A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DFCB8540-C535-43D3-9107-BBEDBD7EF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876" y="3942063"/>
                <a:ext cx="3886641" cy="6227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xmlns="" id="{F410C98E-F6A3-4515-B20F-9D0C1EAFD2BE}"/>
                  </a:ext>
                </a:extLst>
              </p:cNvPr>
              <p:cNvSpPr txBox="1"/>
              <p:nvPr/>
            </p:nvSpPr>
            <p:spPr>
              <a:xfrm>
                <a:off x="3772269" y="4639335"/>
                <a:ext cx="4940251" cy="7151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s-AR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+2−1)</m:t>
                          </m:r>
                        </m:e>
                      </m:nary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AR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+5−1)</m:t>
                          </m:r>
                        </m:e>
                      </m:nary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F410C98E-F6A3-4515-B20F-9D0C1EAFD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2269" y="4639335"/>
                <a:ext cx="4940251" cy="7151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xmlns="" id="{880BFC2F-E91F-444E-A4E0-74F2F2C87247}"/>
                  </a:ext>
                </a:extLst>
              </p:cNvPr>
              <p:cNvSpPr txBox="1"/>
              <p:nvPr/>
            </p:nvSpPr>
            <p:spPr>
              <a:xfrm>
                <a:off x="3772269" y="5440666"/>
                <a:ext cx="3937208" cy="7151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s-AR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+1)</m:t>
                          </m:r>
                        </m:e>
                      </m:nary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AR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+4)</m:t>
                          </m:r>
                        </m:e>
                      </m:nary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880BFC2F-E91F-444E-A4E0-74F2F2C87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2269" y="5440666"/>
                <a:ext cx="3937208" cy="7151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4" name="Imagen 43">
            <a:extLst>
              <a:ext uri="{FF2B5EF4-FFF2-40B4-BE49-F238E27FC236}">
                <a16:creationId xmlns:a16="http://schemas.microsoft.com/office/drawing/2014/main" xmlns="" id="{42F91124-48F9-4F57-8C45-D9293C46007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7504" y="579638"/>
            <a:ext cx="447222" cy="36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78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33" grpId="0"/>
      <p:bldP spid="36" grpId="0"/>
      <p:bldP spid="38" grpId="0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FB9E2A03-4FCC-404B-AE9E-6C4713093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2" y="188640"/>
            <a:ext cx="3371850" cy="39814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xmlns="" id="{0048139D-09FC-4689-854C-9C805F63BA29}"/>
                  </a:ext>
                </a:extLst>
              </p:cNvPr>
              <p:cNvSpPr txBox="1"/>
              <p:nvPr/>
            </p:nvSpPr>
            <p:spPr>
              <a:xfrm>
                <a:off x="192038" y="3624772"/>
                <a:ext cx="2743059" cy="6210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s-AR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048139D-09FC-4689-854C-9C805F63B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38" y="3624772"/>
                <a:ext cx="2743059" cy="6210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7812ED02-8661-491A-80CD-4A4A69321BFA}"/>
              </a:ext>
            </a:extLst>
          </p:cNvPr>
          <p:cNvSpPr txBox="1"/>
          <p:nvPr/>
        </p:nvSpPr>
        <p:spPr>
          <a:xfrm>
            <a:off x="135403" y="592862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Determinamos analíticamente la intersección de las funciones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xmlns="" id="{B4838FD8-53A4-492D-8343-CD8B7E6E1C4F}"/>
                  </a:ext>
                </a:extLst>
              </p:cNvPr>
              <p:cNvSpPr txBox="1"/>
              <p:nvPr/>
            </p:nvSpPr>
            <p:spPr>
              <a:xfrm>
                <a:off x="885573" y="1411035"/>
                <a:ext cx="12669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B4838FD8-53A4-492D-8343-CD8B7E6E1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573" y="1411035"/>
                <a:ext cx="1266950" cy="276999"/>
              </a:xfrm>
              <a:prstGeom prst="rect">
                <a:avLst/>
              </a:prstGeom>
              <a:blipFill>
                <a:blip r:embed="rId4"/>
                <a:stretch>
                  <a:fillRect l="-3846" t="-2174" r="-6250" b="-3260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xmlns="" id="{AB4A169A-45D4-4A70-B965-520039726FC0}"/>
                  </a:ext>
                </a:extLst>
              </p:cNvPr>
              <p:cNvSpPr txBox="1"/>
              <p:nvPr/>
            </p:nvSpPr>
            <p:spPr>
              <a:xfrm>
                <a:off x="395536" y="1874957"/>
                <a:ext cx="18443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AB4A169A-45D4-4A70-B965-520039726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874957"/>
                <a:ext cx="1844351" cy="276999"/>
              </a:xfrm>
              <a:prstGeom prst="rect">
                <a:avLst/>
              </a:prstGeom>
              <a:blipFill>
                <a:blip r:embed="rId5"/>
                <a:stretch>
                  <a:fillRect l="-331" t="-4444" r="-2318" b="-66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xmlns="" id="{1ED18B61-483B-4987-87FE-4635B1E900D0}"/>
                  </a:ext>
                </a:extLst>
              </p:cNvPr>
              <p:cNvSpPr txBox="1"/>
              <p:nvPr/>
            </p:nvSpPr>
            <p:spPr>
              <a:xfrm>
                <a:off x="395536" y="2325702"/>
                <a:ext cx="20751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−2=0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1ED18B61-483B-4987-87FE-4635B1E90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325702"/>
                <a:ext cx="2075183" cy="276999"/>
              </a:xfrm>
              <a:prstGeom prst="rect">
                <a:avLst/>
              </a:prstGeom>
              <a:blipFill>
                <a:blip r:embed="rId6"/>
                <a:stretch>
                  <a:fillRect l="-1176" t="-4444" r="-2059" b="-66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xmlns="" id="{A657DF86-D456-435A-9F0B-121C977C2333}"/>
                  </a:ext>
                </a:extLst>
              </p:cNvPr>
              <p:cNvSpPr txBox="1"/>
              <p:nvPr/>
            </p:nvSpPr>
            <p:spPr>
              <a:xfrm>
                <a:off x="801672" y="2666843"/>
                <a:ext cx="16690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−2=0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A657DF86-D456-435A-9F0B-121C977C2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72" y="2666843"/>
                <a:ext cx="1669047" cy="276999"/>
              </a:xfrm>
              <a:prstGeom prst="rect">
                <a:avLst/>
              </a:prstGeom>
              <a:blipFill>
                <a:blip r:embed="rId7"/>
                <a:stretch>
                  <a:fillRect l="-1465" t="-4348" r="-2930" b="-652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xmlns="" id="{F816AF58-951A-401B-9CA8-620503B29674}"/>
              </a:ext>
            </a:extLst>
          </p:cNvPr>
          <p:cNvCxnSpPr/>
          <p:nvPr/>
        </p:nvCxnSpPr>
        <p:spPr>
          <a:xfrm>
            <a:off x="2239887" y="1179074"/>
            <a:ext cx="4204321" cy="2105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xmlns="" id="{A27541DB-2302-422B-9540-CA7A9AEFA929}"/>
              </a:ext>
            </a:extLst>
          </p:cNvPr>
          <p:cNvCxnSpPr>
            <a:cxnSpLocks/>
          </p:cNvCxnSpPr>
          <p:nvPr/>
        </p:nvCxnSpPr>
        <p:spPr>
          <a:xfrm>
            <a:off x="2239887" y="1179074"/>
            <a:ext cx="5500465" cy="834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xmlns="" id="{439B146B-7FA9-48BB-9BFD-42DD0A932809}"/>
                  </a:ext>
                </a:extLst>
              </p:cNvPr>
              <p:cNvSpPr txBox="1"/>
              <p:nvPr/>
            </p:nvSpPr>
            <p:spPr>
              <a:xfrm>
                <a:off x="395536" y="3065172"/>
                <a:ext cx="8836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439B146B-7FA9-48BB-9BFD-42DD0A932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3065172"/>
                <a:ext cx="883639" cy="276999"/>
              </a:xfrm>
              <a:prstGeom prst="rect">
                <a:avLst/>
              </a:prstGeom>
              <a:blipFill>
                <a:blip r:embed="rId8"/>
                <a:stretch>
                  <a:fillRect l="-3448" r="-5517" b="-1555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xmlns="" id="{AA5BCE4A-1148-49F5-A20F-DA5C7E6D9BF6}"/>
                  </a:ext>
                </a:extLst>
              </p:cNvPr>
              <p:cNvSpPr txBox="1"/>
              <p:nvPr/>
            </p:nvSpPr>
            <p:spPr>
              <a:xfrm>
                <a:off x="1541943" y="3040056"/>
                <a:ext cx="7158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AA5BCE4A-1148-49F5-A20F-DA5C7E6D9B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943" y="3040056"/>
                <a:ext cx="715837" cy="276999"/>
              </a:xfrm>
              <a:prstGeom prst="rect">
                <a:avLst/>
              </a:prstGeom>
              <a:blipFill>
                <a:blip r:embed="rId9"/>
                <a:stretch>
                  <a:fillRect l="-4274" r="-6838" b="-1555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xmlns="" id="{5175F2D2-59DA-4F76-BC33-E48DC802E9BD}"/>
                  </a:ext>
                </a:extLst>
              </p:cNvPr>
              <p:cNvSpPr txBox="1"/>
              <p:nvPr/>
            </p:nvSpPr>
            <p:spPr>
              <a:xfrm>
                <a:off x="170413" y="4307055"/>
                <a:ext cx="3403176" cy="6210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s-A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−2))</m:t>
                          </m:r>
                        </m:e>
                      </m:nary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5175F2D2-59DA-4F76-BC33-E48DC802E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413" y="4307055"/>
                <a:ext cx="3403176" cy="62106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xmlns="" id="{B531D28C-FD52-4BE6-B196-7777C2801260}"/>
                  </a:ext>
                </a:extLst>
              </p:cNvPr>
              <p:cNvSpPr txBox="1"/>
              <p:nvPr/>
            </p:nvSpPr>
            <p:spPr>
              <a:xfrm>
                <a:off x="135403" y="5018887"/>
                <a:ext cx="2464842" cy="6210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(−</m:t>
                          </m:r>
                          <m:sSup>
                            <m:sSupPr>
                              <m:ctrlPr>
                                <a:rPr lang="es-A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B531D28C-FD52-4BE6-B196-7777C2801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03" y="5018887"/>
                <a:ext cx="2464842" cy="62106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Imagen 26">
            <a:extLst>
              <a:ext uri="{FF2B5EF4-FFF2-40B4-BE49-F238E27FC236}">
                <a16:creationId xmlns:a16="http://schemas.microsoft.com/office/drawing/2014/main" xmlns="" id="{7BE6D8C8-0AAB-4680-A4A4-16EAF6CBAA5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2038" y="282118"/>
            <a:ext cx="46672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917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1" grpId="0"/>
      <p:bldP spid="18" grpId="0"/>
      <p:bldP spid="20" grpId="0"/>
      <p:bldP spid="23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CC03B8F8-338E-4C44-BF62-9211DB884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32656"/>
            <a:ext cx="342900" cy="3619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A3DC75D5-143B-43CB-86D8-25F8C3B54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476672"/>
            <a:ext cx="3943722" cy="52544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xmlns="" id="{8F85F845-0392-4578-B0DB-FDCACC3411CD}"/>
                  </a:ext>
                </a:extLst>
              </p:cNvPr>
              <p:cNvSpPr txBox="1"/>
              <p:nvPr/>
            </p:nvSpPr>
            <p:spPr>
              <a:xfrm>
                <a:off x="350962" y="908720"/>
                <a:ext cx="17480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s-A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A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A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A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s-AR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8F85F845-0392-4578-B0DB-FDCACC341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962" y="908720"/>
                <a:ext cx="1748043" cy="276999"/>
              </a:xfrm>
              <a:prstGeom prst="rect">
                <a:avLst/>
              </a:prstGeom>
              <a:blipFill>
                <a:blip r:embed="rId4"/>
                <a:stretch>
                  <a:fillRect l="-7692" t="-21739" r="-699" b="-4130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xmlns="" id="{66FC55B3-BACE-46AD-81EA-A6E5833DC8BA}"/>
                  </a:ext>
                </a:extLst>
              </p:cNvPr>
              <p:cNvSpPr txBox="1"/>
              <p:nvPr/>
            </p:nvSpPr>
            <p:spPr>
              <a:xfrm>
                <a:off x="3341344" y="883655"/>
                <a:ext cx="8491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66FC55B3-BACE-46AD-81EA-A6E5833DC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344" y="883655"/>
                <a:ext cx="849143" cy="276999"/>
              </a:xfrm>
              <a:prstGeom prst="rect">
                <a:avLst/>
              </a:prstGeom>
              <a:blipFill>
                <a:blip r:embed="rId5"/>
                <a:stretch>
                  <a:fillRect l="-6475" r="-6475" b="-266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60A07297-5F73-4183-BF32-26C0FFC2D4D2}"/>
              </a:ext>
            </a:extLst>
          </p:cNvPr>
          <p:cNvSpPr txBox="1"/>
          <p:nvPr/>
        </p:nvSpPr>
        <p:spPr>
          <a:xfrm>
            <a:off x="179512" y="1185719"/>
            <a:ext cx="396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Determinamos analíticamente la intersección con eje 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xmlns="" id="{594C8F57-D94C-4695-8865-89A16F6CC37D}"/>
                  </a:ext>
                </a:extLst>
              </p:cNvPr>
              <p:cNvSpPr txBox="1"/>
              <p:nvPr/>
            </p:nvSpPr>
            <p:spPr>
              <a:xfrm>
                <a:off x="148476" y="1852384"/>
                <a:ext cx="18891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−1=0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594C8F57-D94C-4695-8865-89A16F6CC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76" y="1852384"/>
                <a:ext cx="1889107" cy="276999"/>
              </a:xfrm>
              <a:prstGeom prst="rect">
                <a:avLst/>
              </a:prstGeom>
              <a:blipFill>
                <a:blip r:embed="rId6"/>
                <a:stretch>
                  <a:fillRect l="-2581" t="-4444" r="-2581" b="-266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xmlns="" id="{ED6FE0D4-523B-486D-A747-EC7F6EB7D246}"/>
                  </a:ext>
                </a:extLst>
              </p:cNvPr>
              <p:cNvSpPr txBox="1"/>
              <p:nvPr/>
            </p:nvSpPr>
            <p:spPr>
              <a:xfrm>
                <a:off x="148476" y="2226917"/>
                <a:ext cx="12842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−1=0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ED6FE0D4-523B-486D-A747-EC7F6EB7D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76" y="2226917"/>
                <a:ext cx="128423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xmlns="" id="{5C8C861F-F3A6-4191-B711-122D2BA8542F}"/>
                  </a:ext>
                </a:extLst>
              </p:cNvPr>
              <p:cNvSpPr txBox="1"/>
              <p:nvPr/>
            </p:nvSpPr>
            <p:spPr>
              <a:xfrm>
                <a:off x="226637" y="2642325"/>
                <a:ext cx="8836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5C8C861F-F3A6-4191-B711-122D2BA85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637" y="2642325"/>
                <a:ext cx="883639" cy="276999"/>
              </a:xfrm>
              <a:prstGeom prst="rect">
                <a:avLst/>
              </a:prstGeom>
              <a:blipFill>
                <a:blip r:embed="rId8"/>
                <a:stretch>
                  <a:fillRect l="-3448" r="-6207" b="-1521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xmlns="" id="{5AC4F1BF-D2B6-4554-85E0-75C0442A854D}"/>
                  </a:ext>
                </a:extLst>
              </p:cNvPr>
              <p:cNvSpPr txBox="1"/>
              <p:nvPr/>
            </p:nvSpPr>
            <p:spPr>
              <a:xfrm>
                <a:off x="1373044" y="2617209"/>
                <a:ext cx="7158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5AC4F1BF-D2B6-4554-85E0-75C0442A8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044" y="2617209"/>
                <a:ext cx="715837" cy="276999"/>
              </a:xfrm>
              <a:prstGeom prst="rect">
                <a:avLst/>
              </a:prstGeom>
              <a:blipFill>
                <a:blip r:embed="rId9"/>
                <a:stretch>
                  <a:fillRect l="-4237" r="-6780" b="-1521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xmlns="" id="{03F6A7BC-F518-42D6-8CA5-C73AD9A95034}"/>
                  </a:ext>
                </a:extLst>
              </p:cNvPr>
              <p:cNvSpPr txBox="1"/>
              <p:nvPr/>
            </p:nvSpPr>
            <p:spPr>
              <a:xfrm>
                <a:off x="148476" y="3697033"/>
                <a:ext cx="2118722" cy="6273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s-AR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A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s-AR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d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03F6A7BC-F518-42D6-8CA5-C73AD9A95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76" y="3697033"/>
                <a:ext cx="2118722" cy="62735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xmlns="" id="{AB462923-9B88-4B73-930B-C51F3E5176AD}"/>
              </a:ext>
            </a:extLst>
          </p:cNvPr>
          <p:cNvCxnSpPr/>
          <p:nvPr/>
        </p:nvCxnSpPr>
        <p:spPr>
          <a:xfrm>
            <a:off x="2398327" y="3994992"/>
            <a:ext cx="3901865" cy="1234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xmlns="" id="{BFE0B247-04A9-4EF7-843E-658DCCB31BD7}"/>
                  </a:ext>
                </a:extLst>
              </p:cNvPr>
              <p:cNvSpPr txBox="1"/>
              <p:nvPr/>
            </p:nvSpPr>
            <p:spPr>
              <a:xfrm>
                <a:off x="125971" y="4461232"/>
                <a:ext cx="1999458" cy="6210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s-AR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s-A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nary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AR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BFE0B247-04A9-4EF7-843E-658DCCB31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71" y="4461232"/>
                <a:ext cx="1999458" cy="62106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xmlns="" id="{BFC95260-FAC0-4067-AE59-DA3010D165B0}"/>
                  </a:ext>
                </a:extLst>
              </p:cNvPr>
              <p:cNvSpPr txBox="1"/>
              <p:nvPr/>
            </p:nvSpPr>
            <p:spPr>
              <a:xfrm>
                <a:off x="-77115" y="5127209"/>
                <a:ext cx="5063514" cy="7202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s-AR" i="1">
                              <a:latin typeface="Cambria Math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s-AR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A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s-AR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d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s-AR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s-A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s-AR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BFC95260-FAC0-4067-AE59-DA3010D16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7115" y="5127209"/>
                <a:ext cx="5063514" cy="72026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xmlns="" id="{88049DB3-B7B6-4E5F-8FB0-F287BAB144A4}"/>
                  </a:ext>
                </a:extLst>
              </p:cNvPr>
              <p:cNvSpPr txBox="1"/>
              <p:nvPr/>
            </p:nvSpPr>
            <p:spPr>
              <a:xfrm>
                <a:off x="-86028" y="3088172"/>
                <a:ext cx="17532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88049DB3-B7B6-4E5F-8FB0-F287BAB14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6028" y="3088172"/>
                <a:ext cx="175324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xmlns="" id="{4911DF50-6209-4520-A1F7-8E519943B2EB}"/>
              </a:ext>
            </a:extLst>
          </p:cNvPr>
          <p:cNvCxnSpPr>
            <a:cxnSpLocks/>
          </p:cNvCxnSpPr>
          <p:nvPr/>
        </p:nvCxnSpPr>
        <p:spPr>
          <a:xfrm flipV="1">
            <a:off x="2192439" y="3661792"/>
            <a:ext cx="5547913" cy="1201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xmlns="" id="{D8FAFA0F-4797-413B-9384-2F1A66DA1F68}"/>
                  </a:ext>
                </a:extLst>
              </p:cNvPr>
              <p:cNvSpPr txBox="1"/>
              <p:nvPr/>
            </p:nvSpPr>
            <p:spPr>
              <a:xfrm>
                <a:off x="6455862" y="4897633"/>
                <a:ext cx="67629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D8FAFA0F-4797-413B-9384-2F1A66DA1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5862" y="4897633"/>
                <a:ext cx="676291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xmlns="" id="{6681F912-80E3-423D-987D-CE1767877AEE}"/>
                  </a:ext>
                </a:extLst>
              </p:cNvPr>
              <p:cNvSpPr txBox="1"/>
              <p:nvPr/>
            </p:nvSpPr>
            <p:spPr>
              <a:xfrm>
                <a:off x="7402206" y="3995451"/>
                <a:ext cx="67629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6681F912-80E3-423D-987D-CE1767877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206" y="3995451"/>
                <a:ext cx="676291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1" grpId="0"/>
      <p:bldP spid="12" grpId="0"/>
      <p:bldP spid="13" grpId="0"/>
      <p:bldP spid="14" grpId="0"/>
      <p:bldP spid="17" grpId="0"/>
      <p:bldP spid="19" grpId="0"/>
      <p:bldP spid="22" grpId="0"/>
      <p:bldP spid="27" grpId="0"/>
      <p:bldP spid="2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780</TotalTime>
  <Words>764</Words>
  <Application>Microsoft Office PowerPoint</Application>
  <PresentationFormat>Presentación en pantalla (4:3)</PresentationFormat>
  <Paragraphs>56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Flujo</vt:lpstr>
      <vt:lpstr>   CDI Resolución de Ejercicios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Windows XP Titan Ultimate Edition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AGA Resolución de Ejercicios</dc:title>
  <dc:creator>Cesar</dc:creator>
  <cp:lastModifiedBy>Usuario</cp:lastModifiedBy>
  <cp:revision>109</cp:revision>
  <dcterms:created xsi:type="dcterms:W3CDTF">2020-03-27T02:30:27Z</dcterms:created>
  <dcterms:modified xsi:type="dcterms:W3CDTF">2021-05-27T23:41:27Z</dcterms:modified>
</cp:coreProperties>
</file>