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9" autoAdjust="0"/>
    <p:restoredTop sz="94660"/>
  </p:normalViewPr>
  <p:slideViewPr>
    <p:cSldViewPr>
      <p:cViewPr>
        <p:scale>
          <a:sx n="75" d="100"/>
          <a:sy n="75" d="100"/>
        </p:scale>
        <p:origin x="-17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6-03T14:44:51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14312 10021,'0'-25,"0"0,0 1,0-1,0 0,0 0,0 0,0 1,0-1,0 0,0 0,0 0,0 1,0-1,0-25,0 25,0 1,0-1,0 0,0 0,0 0,0-24,0-1,0 25,0 1,0-26,0 25,0-24,0 24,-25-25,25 1,0-1,0 0,0 25,0 1,0-26,0 25,0 0,0 1,0-1,0 0,0 0,-24 25,24-25,0 1,0-1,0 0,0 0,0 0,0 1,0-1,0 0,0 0,0 0,0 1,0-1,0 0,0 0,0 0,0 1,0-1,0 0,0 0,0 0,0 1,0-1,0-25,0 25,0 1,0-1,0 0,0 0,-25 25,25-25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6-03T14:45:02.3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17537 7069,'0'25,"0"0,0 0,0 0,0 24,0 1,0 24,25 1,-25-26,0 1,0-1,0 51,0-26,0 25,0 25,0-49,0-26,25-24,-25 0,0 0,0 0,0-1,0 26,0 0,0-1,0 1,0-1,0 1,0 0,0-1,0-24,0 0,0 0,0-1,0 1,0 25,24-25,-24 24,25-24,-25 0,0 0,0-1,0 1,0 0,0 25,0-25,0-1,0 1,0 0,0 0,0 0,0-1,0 1,0 0,0 0,0 0,0-1,0 1,0 0,0 0,0 0,0-1,0 1,0 0,0 0,-25-25,25 25,0-1,0 1,0 0,0 0,0 0,-24-25,24 24,0 1,0 0,-25-25,25 25,-25-25,0 0,0-25,25-25,-25 26,1-26,-1 0,25 26,0-26,-25 25,25 0,0 1,0-1,0-25,-25 50,25-25,0-24,-25 24,25 0,0-24,0 24,0 0,0 0,0 0,0 1,0-1,-24 25,24-25,0 0,0 0,0 0,0 1,-25-26,25 25,0-24,-25 24,25 0,0 0,0 0,0 1,0-1,0 0,-25-25,25 1,0 24,0 0,-25-24,25 24,0 0,0 0,0 0,0-49,-24 0,24-26,0 51,-25-1,0 0,25 26,-25-26,0 0,25 26,0-1,0 0,-24-25,24 1,-25 24,25 0,0-24,0 24,-25 0,25 0,-25 0,25 1,0-1,-25 0,25 0,0 0,0 1,-24 24,24-25,0 0,0 0,0 0,0 1,0-1,-25 25,25-25,0 0,0 0,-25 25,25-24,0-1,0 0,0 0,0 0,0 1,0-26,0 25,0 0,0 0,0 1,0-1,25 0,-25 0,0 0,25 1,-25-1,0 0,24 25,-24-25,0 0,0 1,0-1,0 0,0 0,0 0,0 1,0 48,-24 1,24 0,0 0,-25 24,25-24,0 0,-25 25,25-1,0 1,-25-25,25 24,0 26,-25-26,25 1,0 0,-24 24,24-49,-25 49,25-49,0 0,0 0,0-1,0 1,0 25,-25-1,25 1,0 0,0 24,0-24,0-26,-25 26,25-25,0 0,0 24,0-24,0 25,0-26,0 51,0-25,0-1,0 1,0-25,0-1,0 1,0 0,0 0,0 24,0-24,0 0,0 0,0 24,0-24,0 25,0-25,0 24,0 1,0-1,0-24,0 0,0 25,0-26,0 1,0 0,0 0,0 0,0-1,0 1,25 0,-25 0,0 0,0 0,0-1,0 1,0 0,0 25,0-26,0 1,0 0,0 0,0 0,-25-1,25 1,0 0,0 0,0 0,0-1,0 1,0 0,-25 0,25 0,0-1,0 1,0 0,0 0,-24-25,24 25,0-1,-25-24,25 25,0 0,-25-25,25 25,0 0,-25-25,0 0,1-25,-1 0,0 0,0 25,0-49,1 24,24-25,0-24,-25 24,25 25,-25 1,25-26,0 0,0 1,0-50,0 24,-25 1,25 24,0 0,0 1,-25 24,25 0,0-24,0 24,0-25,0 1,0-1,-25 0,25-24,0 49,0-49,0 49,0 0,0 0,0-24,0 24,0 0,0-24,0-1,0 25,0-24,0 24,-24-25,24 25,0 0,0-24,0 24,0-25,0 26,0-26,0 25,0 0,0-24,0-1,-25 25,25-24,0 24,0-25,-25 50,25-24,0-26,0 0,0 26,0-1,0-25,0 25,0 1,0-26,0 25,0 0,0 1,0-26,0 25,0 0,0 1,0-1,0 0,0 0,0 0,0 0,0 1,0-1,0-25,0 25,0 1,0-1,0 0,0 0,0 0,0 1,0-1,0 0,0 0,0 0,-25 25,25-24,0-1,-25 25,25-25,-24 25,24-25,-25 25,0 25,0 0,25 24,0 1,-25 0,25-26,-24 26,24-25,-25 24,0 1,25-25,-25 24,25 26,-25-25,25-1,-24 26,-1-26,25 1,0 24,-25 1,0 49,0-25,25-25,0-49,0 25,-24 24,24 0,-25 26,0-1,0 0,25 0,-25 1,25-51,0 1,0-1,0 51,0-1,0 0,0 50,0-100,0 1,0 0,0-25,0 49,0-24,0-1,0 1,0-1,0 26,0-26,0-24,0 25,0-1,0-24,0 0,0 0,0 0,0-1,0 1,0 0,0 25,0-26,0 1,0 0,0 0,0 0,0-1,0 1,0 0,-24-25,24-25,0 0,0-49,0 0,0-1,0 26,-25-26,25 26,0-26,-25-24,0-50,-24-49,24 49,0 50,0 24,25 1,-25 24,25-24,0 24,-24 1,24 24,-25-25,25 25,0 1,0-26,0 25,0-24,-25 24,25 0,0-25,0 26,-25-1,25 0,0-50,0 51,0-1,0-25,-25 1,0-1,25 25,0 0,-24 1,24-26,0 25,0 0,0 1,-25-1,25 0,0 0,0 0,0 1,-25 24,25-25,0 0,-25 0,25 0,0-24,0 24,-25 0,1-24,24 24,0 0,-25 0,25 0,0 1,-25-1,25 0,0 0,-25 25,0-25,1 25,24 25,0 0,0 0,0 0,0-1,0 26,0 0,0-1,0 26,0-26,0 1,0-25,0 49,0-49,0 0,0 24,0 1,0 24,0 1,0-1,0 0,0 1,0-50,0 24,0 1,0 0,0-1,0 26,0-1,0-24,0 24,0-24,0-26,0 1,0 0,0 0,0 0,0-1,0 1,0 0,0 0,0 0,-25-1,25 26,0-25,0 24,0-24,0 25,0-25,0 0,0-1,-25 1,25 0,0 0,0 0,-25-1,25 1,0 0,0 0,-25 0,25-1,0 1,0 0,0 25,0-26,0 1,0 0,-24-25,24 25,0 0,0-1,0 1,0 0,0 0,-25-25,25 25,0-1,-25-24,0-24,25-26,-25 25,1 0,-1-24,0-1,0-24,0-75,1 50,-1 0,0-1,0 51,25-1,0-24,-25 24,25-24,-24-1,-1 1,25 24,0-24,0 49,0 0,0 0,0-49,0 49,0-24,0 24,-25 0,25 0,-25-24,25 24,0-25,0 25,0 0,0 1,-25-26,25 0,0 1,0-1,0 25,0-24,0 24,0 0,0-24,0 24,0 0,0 0,0 0,0 1,0-1,0 0,0 0,0 0,0 1,0-1,0 0,0 0,0 0,0 1,0-1,0 0,25 75,-25-26,0 1,0 25,0-1,0 1,0 24,0 50,0-24,0 24,0-75,0 1,0-1,0 26,0-1,0 26,0 24,0 0,0-50,0-49,0 0,0-1,25 26,-25 0,0-26,0 1,0 25,0-25,0-1,0 1,25 0,-25 0,0 0,0-1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6-03T14:45:15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15156 10096,'0'-25,"24"25,1 0,0 0,0 0,0 0,-1 0,1 0,0 0,0 0,0 0,0 0,-1 0,1 0,0 0,0 0,0 0,-1 0,1 0,0 0,0 0,0 0,-1 0,1 0,0 0,0 0,0 0,-25-25,24 25,1 0,0 0,0 0,0 0,-1 0,1 0,0 0,-25-25,25 25,0 0,-1 0,1 0,0 0,0 0,0 0,-1 0,1 0,0 0,0 0,0 0,-1 0,-24 25,-24-25,-1 25,0-25,0 0,-49 25,24-1,-24-24,24 25,1 0,-1 0,0-25,26 0,-1 25,0-25,0 0,25 24,-25-24,1 0,-26 0,25 0,-24 0,49 25,-25-25,-25 0,25 0,1 0,-26 0,50 25,-25-25,-25 0,26 0,-1 0,0 0,0 0,50 0,0 0,0 0,24 0,-24 0,25 0,-25 0,-1 0,1 0,25 0,-25 0,-1 0,1 0,0 0,0 25,-25 0,25-25,-1 0,26 0,-25 0,0 0,-1 0,1 0,0 0,0 0,0 0,-1 0,1 0,0 0,0 0,-25 24,25-24,-75 0,50 25,-50-25,1 25,-1-25,25 0,-24 25,24-25,-25 25,26-25,-1 0,0 0,0 24,0-24,1 0,24 25,0 0,0 0,49-25,-24 0,25 0,-26 0,26 0,-25 0,0 0,-1 0,1 0,0 0,-25 25,-25-25,0 0,-24 24,24-24,0 0,-24 0,24 0,0 0,25 25,25-25,0 0,-1 0,1 0,0 0,0 0,0 0,24 0,-24 0,0 0</inkml:trace>
  <inkml:trace contextRef="#ctx0" brushRef="#br0" timeOffset="3445.262">4440 16594,'25'0,"24"0,26 0,-26 0,1 0,0 0,-1 0,1 0,0 0,-26 0,1 0,25 0,-1 0,-24 0,0 0,0 0,0-24,-1 24,26 0,-25 0,0 0,24 0,1 0,-25 0,24 0,-24 0,25 0,-1 0,-24 0,0 0,0 0,-1 0,1 0,0 0,0 0,0 0,24 0,-24 0,25 0,-1 0,1 0,0 0,-26 0,26 0,-25 0,0 0,-1 0,1 0,0 0,0 0,0 0,-1 0,1 0,0 0,25 0,-26 0,1 0,0 0,0 0,0 0,-1 0,1 0,0 0,0 0,24 0,-24 0,0 0,0 0,0 0,-1 0,1 0,0 0,0 0,0 0,0 0,-1 0,1 0,0 0,0 0,24 0,-24 0,0 0,0 0,0 0,-1 0,1 0,0 0,0 0,0 0,-1 0</inkml:trace>
  <inkml:trace contextRef="#ctx0" brushRef="#br0" timeOffset="4909.5646">8533 16396,'49'0,"-24"0,25 0,-1 0,26-25,-1 25,1 0,-26 0,51 0,-26 0,25 0,-24 0,-1 0,0 0,-24 0,0 0,-26 0,1 0,25 0,-1 0,-24 0,25 0,-25 0,24 0,-24 0,0 25,24-25,-24 0,0 0,0 0,0 0,0 0,-1 0,1 0,0 0,0 0,0 0,-1 0,1 0,0 0,0 0</inkml:trace>
  <inkml:trace contextRef="#ctx0" brushRef="#br0" timeOffset="29120.8126">3994 14957,'24'0,"-24"-25,25 1,-25-1,50 0,-50 0,49 0,-24 1,0-1,49-25,-24 25,-25-49,49 74,-49-50,25 26,-1-1,1 0,-1 0,-24 0,50 1,-26-1,1-25,0 50,-26-25,1 0,25 25,24-24,-24-1,-1 0,1 25,0-25,24 0,-24 25,-1-24,-24 24,25 0,-26-25,26 25,-25 0,0 0,24 0,-24 0,25 0,-26 0,26 0,0 0,-25 0,-1 0,1 0,0 0,0 0,49 0,-24 25,-25-25,49 24,-24-24,24 0,0 25,1-25,-50 0,24 0,-24 0,0 0,0 0,-1 0,1 25,25-25,-25 0,-1 0,1 25,0 0,25-1,-25 1,-1-25,26 50,-25-50,0 25,-1 0,1-25,0 24,0-24,24 25,-24-25,-25 25,25-25,0 0,-25 25,25-25,-25 25,0-1,24-24,-24 25,25 0,-25 0,25 24,0-24,0 25,-25-1,0-24,24 0</inkml:trace>
  <inkml:trace contextRef="#ctx0" brushRef="#br0" timeOffset="30620.6466">8285 15007,'25'-25,"24"0,1-24,24 24,-24-50,49 51,-25-1,1-25,24 25,0 25,-24-24,24-1,-25 25,-24 0,0 0,-1 0,1 0,-25 0,-1 0,26 25,-50-1,50-24,-50 25,24-25,1 50,0-25,0-25,0 24,24 1,1 0,-25 0,24-25,-24 0,-25 25,25-25,0 0,-1 0,-24 24,0 1,25-25,-25 25,25-25,0 0,-25 25,25-25,0 0,-25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3/6/2022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ustomXml" Target="../ink/ink1.xml"/><Relationship Id="rId17" Type="http://schemas.openxmlformats.org/officeDocument/2006/relationships/image" Target="../media/image15.emf"/><Relationship Id="rId2" Type="http://schemas.openxmlformats.org/officeDocument/2006/relationships/image" Target="../media/image3.png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4" Type="http://schemas.openxmlformats.org/officeDocument/2006/relationships/image" Target="../media/image17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78867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4029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23528" y="12687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Determinación de los puntos de intersección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3"/>
              <p:cNvSpPr txBox="1"/>
              <p:nvPr/>
            </p:nvSpPr>
            <p:spPr bwMode="auto">
              <a:xfrm>
                <a:off x="569913" y="1773238"/>
                <a:ext cx="1468437" cy="379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913" y="1773238"/>
                <a:ext cx="1468437" cy="379412"/>
              </a:xfrm>
              <a:prstGeom prst="rect">
                <a:avLst/>
              </a:prstGeom>
              <a:blipFill>
                <a:blip r:embed="rId3"/>
                <a:stretch>
                  <a:fillRect l="-1245" b="-96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Object 4"/>
              <p:cNvSpPr txBox="1"/>
              <p:nvPr/>
            </p:nvSpPr>
            <p:spPr bwMode="auto">
              <a:xfrm>
                <a:off x="539750" y="2276474"/>
                <a:ext cx="2520082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0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276474"/>
                <a:ext cx="2520082" cy="576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Object 5"/>
              <p:cNvSpPr txBox="1"/>
              <p:nvPr/>
            </p:nvSpPr>
            <p:spPr bwMode="auto">
              <a:xfrm>
                <a:off x="468313" y="2852737"/>
                <a:ext cx="2520082" cy="4911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05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2852737"/>
                <a:ext cx="2520082" cy="491115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Object 6"/>
              <p:cNvSpPr txBox="1"/>
              <p:nvPr/>
            </p:nvSpPr>
            <p:spPr bwMode="auto">
              <a:xfrm>
                <a:off x="683567" y="3356992"/>
                <a:ext cx="1696095" cy="504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5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7" y="3356992"/>
                <a:ext cx="1696095" cy="504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Object 7"/>
              <p:cNvSpPr txBox="1"/>
              <p:nvPr/>
            </p:nvSpPr>
            <p:spPr bwMode="auto">
              <a:xfrm>
                <a:off x="971600" y="3933055"/>
                <a:ext cx="1066750" cy="6139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0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933055"/>
                <a:ext cx="1066750" cy="613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Object 8"/>
              <p:cNvSpPr txBox="1"/>
              <p:nvPr/>
            </p:nvSpPr>
            <p:spPr bwMode="auto">
              <a:xfrm>
                <a:off x="387870" y="5507543"/>
                <a:ext cx="495424" cy="2877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05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870" y="5507543"/>
                <a:ext cx="495424" cy="287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Object 9"/>
              <p:cNvSpPr txBox="1"/>
              <p:nvPr/>
            </p:nvSpPr>
            <p:spPr bwMode="auto">
              <a:xfrm>
                <a:off x="893216" y="5357419"/>
                <a:ext cx="3744416" cy="673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05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216" y="5357419"/>
                <a:ext cx="3744416" cy="6732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Object 10"/>
              <p:cNvSpPr txBox="1"/>
              <p:nvPr/>
            </p:nvSpPr>
            <p:spPr bwMode="auto">
              <a:xfrm>
                <a:off x="4424611" y="5357419"/>
                <a:ext cx="2595661" cy="6732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05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4611" y="5357419"/>
                <a:ext cx="2595661" cy="6732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323528" y="472514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Determinamos el área encerrada entre  las graficas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83968" y="1844824"/>
            <a:ext cx="4139952" cy="238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CuadroTexto"/>
          <p:cNvSpPr txBox="1"/>
          <p:nvPr/>
        </p:nvSpPr>
        <p:spPr>
          <a:xfrm>
            <a:off x="5868144" y="13407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Arial" pitchFamily="34" charset="0"/>
                <a:cs typeface="Arial" pitchFamily="34" charset="0"/>
              </a:rPr>
              <a:t>Gráfico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1546D984-1AF7-44C8-8A28-169D0BBFC9EE}"/>
              </a:ext>
            </a:extLst>
          </p:cNvPr>
          <p:cNvSpPr txBox="1"/>
          <p:nvPr/>
        </p:nvSpPr>
        <p:spPr>
          <a:xfrm>
            <a:off x="5207632" y="6075276"/>
            <a:ext cx="24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1 Entrada de lápiz"/>
              <p14:cNvContentPartPr/>
              <p14:nvPr/>
            </p14:nvContentPartPr>
            <p14:xfrm>
              <a:off x="5125680" y="2866320"/>
              <a:ext cx="27000" cy="741600"/>
            </p14:xfrm>
          </p:contentPart>
        </mc:Choice>
        <mc:Fallback>
          <p:pic>
            <p:nvPicPr>
              <p:cNvPr id="2" name="1 Entrada de lápiz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09840" y="2802960"/>
                <a:ext cx="5868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3 Entrada de lápiz"/>
              <p14:cNvContentPartPr/>
              <p14:nvPr/>
            </p14:nvContentPartPr>
            <p14:xfrm>
              <a:off x="5196960" y="2277000"/>
              <a:ext cx="1152360" cy="1330920"/>
            </p14:xfrm>
          </p:contentPart>
        </mc:Choice>
        <mc:Fallback>
          <p:pic>
            <p:nvPicPr>
              <p:cNvPr id="4" name="3 Entrada de lápiz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1120" y="2213640"/>
                <a:ext cx="1184040" cy="14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4 Entrada de lápiz"/>
              <p14:cNvContentPartPr/>
              <p14:nvPr/>
            </p14:nvContentPartPr>
            <p14:xfrm>
              <a:off x="1437840" y="3607560"/>
              <a:ext cx="4438080" cy="2366640"/>
            </p14:xfrm>
          </p:contentPart>
        </mc:Choice>
        <mc:Fallback>
          <p:pic>
            <p:nvPicPr>
              <p:cNvPr id="5" name="4 Entrada de lápiz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28480" y="3598200"/>
                <a:ext cx="4456800" cy="238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51" grpId="0"/>
      <p:bldP spid="2052" grpId="0"/>
      <p:bldP spid="2053" grpId="0"/>
      <p:bldP spid="2054" grpId="0"/>
      <p:bldP spid="2055" grpId="0"/>
      <p:bldP spid="2056" grpId="0"/>
      <p:bldP spid="2057" grpId="0"/>
      <p:bldP spid="2058" grpId="0"/>
      <p:bldP spid="12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1247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Determinación de la recta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20688"/>
            <a:ext cx="83058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0" y="414908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Determinación de los puntos de intersección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Object 6"/>
              <p:cNvSpPr txBox="1"/>
              <p:nvPr/>
            </p:nvSpPr>
            <p:spPr bwMode="auto">
              <a:xfrm>
                <a:off x="467544" y="4581128"/>
                <a:ext cx="1468437" cy="379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7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581128"/>
                <a:ext cx="1468437" cy="379412"/>
              </a:xfrm>
              <a:prstGeom prst="rect">
                <a:avLst/>
              </a:prstGeom>
              <a:blipFill>
                <a:blip r:embed="rId3"/>
                <a:stretch>
                  <a:fillRect l="-1245" b="-95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412776"/>
            <a:ext cx="1381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1412776"/>
            <a:ext cx="15525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1844824"/>
            <a:ext cx="22193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2564904"/>
            <a:ext cx="1990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3140968"/>
            <a:ext cx="13525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5688124" y="101608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Arial" pitchFamily="34" charset="0"/>
                <a:cs typeface="Arial" pitchFamily="34" charset="0"/>
              </a:rPr>
              <a:t>Gráfico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788024" y="42210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Arial" pitchFamily="34" charset="0"/>
                <a:cs typeface="Arial" pitchFamily="34" charset="0"/>
              </a:rPr>
              <a:t>Determinamos el área encerrada entre  las graficas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id="{5B555F41-C43C-42F1-A8B7-B6B1D994B8C9}"/>
                  </a:ext>
                </a:extLst>
              </p:cNvPr>
              <p:cNvSpPr txBox="1"/>
              <p:nvPr/>
            </p:nvSpPr>
            <p:spPr>
              <a:xfrm>
                <a:off x="307264" y="4977541"/>
                <a:ext cx="1267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B555F41-C43C-42F1-A8B7-B6B1D994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4" y="4977541"/>
                <a:ext cx="1267270" cy="276999"/>
              </a:xfrm>
              <a:prstGeom prst="rect">
                <a:avLst/>
              </a:prstGeom>
              <a:blipFill>
                <a:blip r:embed="rId9"/>
                <a:stretch>
                  <a:fillRect l="-1923" t="-4444" r="-3365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id="{E38CE2DF-06C3-4619-9714-92376FA4B8A1}"/>
                  </a:ext>
                </a:extLst>
              </p:cNvPr>
              <p:cNvSpPr txBox="1"/>
              <p:nvPr/>
            </p:nvSpPr>
            <p:spPr>
              <a:xfrm>
                <a:off x="413448" y="6097671"/>
                <a:ext cx="152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   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38CE2DF-06C3-4619-9714-92376FA4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8" y="6097671"/>
                <a:ext cx="1522533" cy="276999"/>
              </a:xfrm>
              <a:prstGeom prst="rect">
                <a:avLst/>
              </a:prstGeom>
              <a:blipFill>
                <a:blip r:embed="rId10"/>
                <a:stretch>
                  <a:fillRect l="-1600" r="-2800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id="{D182BA72-C3D6-4A6C-B917-8791CF31326A}"/>
                  </a:ext>
                </a:extLst>
              </p:cNvPr>
              <p:cNvSpPr txBox="1"/>
              <p:nvPr/>
            </p:nvSpPr>
            <p:spPr>
              <a:xfrm>
                <a:off x="3716684" y="5116040"/>
                <a:ext cx="2802819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182BA72-C3D6-4A6C-B917-8791CF31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684" y="5116040"/>
                <a:ext cx="2802819" cy="622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id="{D85681BB-50C8-430C-BC53-0B8BFA2B861B}"/>
                  </a:ext>
                </a:extLst>
              </p:cNvPr>
              <p:cNvSpPr txBox="1"/>
              <p:nvPr/>
            </p:nvSpPr>
            <p:spPr>
              <a:xfrm>
                <a:off x="6519503" y="5115261"/>
                <a:ext cx="2083212" cy="715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85681BB-50C8-430C-BC53-0B8BFA2B8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03" y="5115261"/>
                <a:ext cx="2083212" cy="7151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id="{4A657DD4-8EF3-46F4-A065-883EDD1567FB}"/>
                  </a:ext>
                </a:extLst>
              </p:cNvPr>
              <p:cNvSpPr txBox="1"/>
              <p:nvPr/>
            </p:nvSpPr>
            <p:spPr>
              <a:xfrm>
                <a:off x="371929" y="3468762"/>
                <a:ext cx="1137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A657DD4-8EF3-46F4-A065-883EDD156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29" y="3468762"/>
                <a:ext cx="1137940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="" xmlns:a16="http://schemas.microsoft.com/office/drawing/2014/main" id="{44FB8C93-E848-4893-905F-327F363776BA}"/>
                  </a:ext>
                </a:extLst>
              </p:cNvPr>
              <p:cNvSpPr txBox="1"/>
              <p:nvPr/>
            </p:nvSpPr>
            <p:spPr>
              <a:xfrm>
                <a:off x="52001" y="3784983"/>
                <a:ext cx="1457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4FB8C93-E848-4893-905F-327F3637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" y="3784983"/>
                <a:ext cx="145786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id="{8895CF50-3D20-44BD-BC33-67CCCD5FD4FC}"/>
                  </a:ext>
                </a:extLst>
              </p:cNvPr>
              <p:cNvSpPr txBox="1"/>
              <p:nvPr/>
            </p:nvSpPr>
            <p:spPr>
              <a:xfrm>
                <a:off x="295547" y="5526672"/>
                <a:ext cx="1265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895CF50-3D20-44BD-BC33-67CCCD5FD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7" y="5526672"/>
                <a:ext cx="1265090" cy="276999"/>
              </a:xfrm>
              <a:prstGeom prst="rect">
                <a:avLst/>
              </a:prstGeom>
              <a:blipFill>
                <a:blip r:embed="rId15"/>
                <a:stretch>
                  <a:fillRect l="-1923" t="-4444" r="-3846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F530BF5-40F1-4381-821B-B77BA1688B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5567" y="1340768"/>
            <a:ext cx="4104456" cy="273630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16DCEB64-6C28-48F5-B3DA-8475AC508341}"/>
              </a:ext>
            </a:extLst>
          </p:cNvPr>
          <p:cNvSpPr txBox="1"/>
          <p:nvPr/>
        </p:nvSpPr>
        <p:spPr>
          <a:xfrm>
            <a:off x="6012161" y="5949280"/>
            <a:ext cx="24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build="allAtOnce"/>
      <p:bldP spid="3078" grpId="0"/>
      <p:bldP spid="20" grpId="0" build="allAtOnce"/>
      <p:bldP spid="21" grpId="0" build="allAtOnce"/>
      <p:bldP spid="5" grpId="0"/>
      <p:bldP spid="22" grpId="0"/>
      <p:bldP spid="23" grpId="0"/>
      <p:bldP spid="25" grpId="0"/>
      <p:bldP spid="27" grpId="0"/>
      <p:bldP spid="28" grpId="0"/>
      <p:bldP spid="2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039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79" y="1268760"/>
            <a:ext cx="90011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Object 6"/>
              <p:cNvSpPr txBox="1"/>
              <p:nvPr/>
            </p:nvSpPr>
            <p:spPr bwMode="auto">
              <a:xfrm>
                <a:off x="395535" y="2636912"/>
                <a:ext cx="2287639" cy="504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1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ad>
                                <m:rad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sSup>
                                    <m:sSup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410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5" y="2636912"/>
                <a:ext cx="2287639" cy="504056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Object 7"/>
              <p:cNvSpPr txBox="1"/>
              <p:nvPr/>
            </p:nvSpPr>
            <p:spPr bwMode="auto">
              <a:xfrm>
                <a:off x="2788419" y="2605131"/>
                <a:ext cx="2287637" cy="603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10.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1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ad>
                                <m:rad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sSup>
                                    <m:sSup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  <m:r>
                            <a:rPr lang="es-MX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410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8419" y="2605131"/>
                <a:ext cx="2287637" cy="60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4" name="Object 8"/>
              <p:cNvSpPr txBox="1"/>
              <p:nvPr/>
            </p:nvSpPr>
            <p:spPr bwMode="auto">
              <a:xfrm>
                <a:off x="4751164" y="2589237"/>
                <a:ext cx="1639566" cy="6573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10.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1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ad>
                                <m:rad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rad>
                            </m:e>
                          </m:nary>
                          <m:f>
                            <m:f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410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1164" y="2589237"/>
                <a:ext cx="1639566" cy="657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5" name="Object 9"/>
              <p:cNvSpPr txBox="1"/>
              <p:nvPr/>
            </p:nvSpPr>
            <p:spPr bwMode="auto">
              <a:xfrm>
                <a:off x="578024" y="3827388"/>
                <a:ext cx="1041648" cy="3472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=2−</m:t>
                      </m:r>
                      <m:sSup>
                        <m:sSup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10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024" y="3827388"/>
                <a:ext cx="1041648" cy="3472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Object 10"/>
              <p:cNvSpPr txBox="1"/>
              <p:nvPr/>
            </p:nvSpPr>
            <p:spPr bwMode="auto">
              <a:xfrm>
                <a:off x="467544" y="4187428"/>
                <a:ext cx="1310251" cy="3218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10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187428"/>
                <a:ext cx="1310251" cy="3218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7" name="Object 11"/>
              <p:cNvSpPr txBox="1"/>
              <p:nvPr/>
            </p:nvSpPr>
            <p:spPr bwMode="auto">
              <a:xfrm>
                <a:off x="539552" y="4547468"/>
                <a:ext cx="1236998" cy="601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410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547468"/>
                <a:ext cx="1236998" cy="6015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8" name="Object 12"/>
              <p:cNvSpPr txBox="1"/>
              <p:nvPr/>
            </p:nvSpPr>
            <p:spPr bwMode="auto">
              <a:xfrm>
                <a:off x="2843809" y="3742866"/>
                <a:ext cx="3816424" cy="8022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A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14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AR" sz="140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A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  <m:r>
                        <a:rPr lang="es-A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s-A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s-AR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s-A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s-AR" sz="14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410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9" y="3742866"/>
                <a:ext cx="3816424" cy="8022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15 Conector recto"/>
          <p:cNvCxnSpPr/>
          <p:nvPr/>
        </p:nvCxnSpPr>
        <p:spPr>
          <a:xfrm>
            <a:off x="107379" y="3645024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2339627" y="364502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/>
      <p:bldP spid="4104" grpId="0"/>
      <p:bldP spid="4105" grpId="0"/>
      <p:bldP spid="4106" grpId="0"/>
      <p:bldP spid="4107" grpId="0"/>
      <p:bldP spid="4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873</TotalTime>
  <Words>393</Words>
  <Application>Microsoft Office PowerPoint</Application>
  <PresentationFormat>Presentación en pantalla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Usuario</cp:lastModifiedBy>
  <cp:revision>117</cp:revision>
  <dcterms:created xsi:type="dcterms:W3CDTF">2020-03-27T02:30:27Z</dcterms:created>
  <dcterms:modified xsi:type="dcterms:W3CDTF">2022-06-03T14:49:54Z</dcterms:modified>
</cp:coreProperties>
</file>