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3" r:id="rId3"/>
    <p:sldId id="354" r:id="rId4"/>
    <p:sldId id="356" r:id="rId5"/>
    <p:sldId id="357" r:id="rId6"/>
    <p:sldId id="358" r:id="rId7"/>
    <p:sldId id="359" r:id="rId8"/>
    <p:sldId id="360" r:id="rId9"/>
    <p:sldId id="361" r:id="rId10"/>
    <p:sldId id="362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9322" autoAdjust="0"/>
  </p:normalViewPr>
  <p:slideViewPr>
    <p:cSldViewPr>
      <p:cViewPr>
        <p:scale>
          <a:sx n="75" d="100"/>
          <a:sy n="75" d="100"/>
        </p:scale>
        <p:origin x="-978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2/6/2021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741729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2466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1390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132856"/>
            <a:ext cx="114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953" y="4752113"/>
            <a:ext cx="971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7949" y="5384082"/>
            <a:ext cx="8667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18 Conector recto"/>
          <p:cNvCxnSpPr/>
          <p:nvPr/>
        </p:nvCxnSpPr>
        <p:spPr>
          <a:xfrm>
            <a:off x="5148064" y="836712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7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4576" y="1159522"/>
            <a:ext cx="3779912" cy="349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323528" y="4437112"/>
            <a:ext cx="14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itchFamily="34" charset="0"/>
                <a:cs typeface="Arial" pitchFamily="34" charset="0"/>
              </a:rPr>
              <a:t>Sustitución</a:t>
            </a:r>
            <a:endParaRPr lang="es-A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179512" y="443711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907704" y="4437112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5940152" y="7274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itchFamily="34" charset="0"/>
                <a:cs typeface="Arial" pitchFamily="34" charset="0"/>
              </a:rPr>
              <a:t>Grafico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2BEA4EB-25D1-4ECF-AE33-43EA02846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765" y="790228"/>
            <a:ext cx="1952625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id="{A0417741-657F-4B10-9184-3ED135290242}"/>
                  </a:ext>
                </a:extLst>
              </p:cNvPr>
              <p:cNvSpPr txBox="1"/>
              <p:nvPr/>
            </p:nvSpPr>
            <p:spPr>
              <a:xfrm>
                <a:off x="110431" y="2642913"/>
                <a:ext cx="2711640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AR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box>
                                            <m:boxPr>
                                              <m:ctrlPr>
                                                <a:rPr lang="es-AR" i="1">
                                                  <a:latin typeface="Cambria Math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s-AR" i="1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A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A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0417741-657F-4B10-9184-3ED13529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1" y="2642913"/>
                <a:ext cx="2711640" cy="818366"/>
              </a:xfrm>
              <a:prstGeom prst="rect">
                <a:avLst/>
              </a:prstGeom>
              <a:blipFill>
                <a:blip r:embed="rId9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id="{05F352E8-BFE8-46B0-B412-EBB7D82CD3E4}"/>
                  </a:ext>
                </a:extLst>
              </p:cNvPr>
              <p:cNvSpPr txBox="1"/>
              <p:nvPr/>
            </p:nvSpPr>
            <p:spPr>
              <a:xfrm>
                <a:off x="2872011" y="2640507"/>
                <a:ext cx="197316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5F352E8-BFE8-46B0-B412-EBB7D82C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11" y="2640507"/>
                <a:ext cx="1973160" cy="9106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id="{36BC2580-33E9-4E51-957D-038FB62C5C23}"/>
                  </a:ext>
                </a:extLst>
              </p:cNvPr>
              <p:cNvSpPr txBox="1"/>
              <p:nvPr/>
            </p:nvSpPr>
            <p:spPr>
              <a:xfrm>
                <a:off x="92361" y="3574053"/>
                <a:ext cx="1973160" cy="719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rad>
                        </m:e>
                      </m:nary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6BC2580-33E9-4E51-957D-038FB62C5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1" y="3574053"/>
                <a:ext cx="1973160" cy="719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="" xmlns:a16="http://schemas.microsoft.com/office/drawing/2014/main" id="{64934F1F-14CF-4582-9913-A16EE4738691}"/>
                  </a:ext>
                </a:extLst>
              </p:cNvPr>
              <p:cNvSpPr txBox="1"/>
              <p:nvPr/>
            </p:nvSpPr>
            <p:spPr>
              <a:xfrm>
                <a:off x="1844701" y="3588247"/>
                <a:ext cx="1575172" cy="72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rad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4934F1F-14CF-4582-9913-A16EE473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01" y="3588247"/>
                <a:ext cx="1575172" cy="7263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="" xmlns:a16="http://schemas.microsoft.com/office/drawing/2014/main" id="{6D0B3270-5B0A-4B54-96A8-4F3EF2B27BBF}"/>
                  </a:ext>
                </a:extLst>
              </p:cNvPr>
              <p:cNvSpPr txBox="1"/>
              <p:nvPr/>
            </p:nvSpPr>
            <p:spPr>
              <a:xfrm>
                <a:off x="3269999" y="3588247"/>
                <a:ext cx="1575172" cy="719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D0B3270-5B0A-4B54-96A8-4F3EF2B27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99" y="3588247"/>
                <a:ext cx="1575172" cy="719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="" xmlns:a16="http://schemas.microsoft.com/office/drawing/2014/main" id="{D467A873-F5EB-4110-A6F1-C6F1FEF6CEC1}"/>
                  </a:ext>
                </a:extLst>
              </p:cNvPr>
              <p:cNvSpPr txBox="1"/>
              <p:nvPr/>
            </p:nvSpPr>
            <p:spPr>
              <a:xfrm>
                <a:off x="1999414" y="5155839"/>
                <a:ext cx="1831686" cy="72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467A873-F5EB-4110-A6F1-C6F1FEF6C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414" y="5155839"/>
                <a:ext cx="1831686" cy="7263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="" xmlns:a16="http://schemas.microsoft.com/office/drawing/2014/main" id="{2502EB87-1D85-430B-84FF-8E439D4E241B}"/>
                  </a:ext>
                </a:extLst>
              </p:cNvPr>
              <p:cNvSpPr txBox="1"/>
              <p:nvPr/>
            </p:nvSpPr>
            <p:spPr>
              <a:xfrm>
                <a:off x="3770896" y="5011323"/>
                <a:ext cx="3465400" cy="86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box>
                                <m:box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=12,7</m:t>
                      </m:r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</a:rPr>
                        <m:t>𝑢𝑙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02EB87-1D85-430B-84FF-8E439D4E2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896" y="5011323"/>
                <a:ext cx="3465400" cy="86780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9B23185-4AF2-4E8F-A624-1D1F03243F1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2857" y="5957227"/>
            <a:ext cx="866775" cy="504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02F12F14-E11B-4DDB-91A2-6F66D0C357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9824" y="1938296"/>
            <a:ext cx="1104900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4" grpId="0"/>
      <p:bldP spid="27" grpId="0"/>
      <p:bldP spid="29" grpId="0"/>
      <p:bldP spid="31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725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6191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1419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467544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Volumen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="" xmlns:a16="http://schemas.microsoft.com/office/drawing/2014/main" id="{ADAD0D2E-1C3E-45DF-82BE-00CE154EBB04}"/>
                  </a:ext>
                </a:extLst>
              </p:cNvPr>
              <p:cNvSpPr txBox="1"/>
              <p:nvPr/>
            </p:nvSpPr>
            <p:spPr>
              <a:xfrm>
                <a:off x="19473" y="3429000"/>
                <a:ext cx="2496516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DAD0D2E-1C3E-45DF-82BE-00CE154E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3" y="3429000"/>
                <a:ext cx="2496516" cy="621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96C13173-E9C3-42D2-BB9D-8BEE1A2A8BE5}"/>
                  </a:ext>
                </a:extLst>
              </p:cNvPr>
              <p:cNvSpPr txBox="1"/>
              <p:nvPr/>
            </p:nvSpPr>
            <p:spPr>
              <a:xfrm>
                <a:off x="2489485" y="3377863"/>
                <a:ext cx="2808312" cy="723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s-A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</m:t>
                              </m:r>
                            </m:e>
                          </m:d>
                        </m:e>
                      </m:nary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6C13173-E9C3-42D2-BB9D-8BEE1A2A8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85" y="3377863"/>
                <a:ext cx="2808312" cy="723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7D4C6F06-E9F8-46E7-8EBF-219A55C858DE}"/>
                  </a:ext>
                </a:extLst>
              </p:cNvPr>
              <p:cNvSpPr txBox="1"/>
              <p:nvPr/>
            </p:nvSpPr>
            <p:spPr>
              <a:xfrm>
                <a:off x="5076056" y="3371826"/>
                <a:ext cx="406794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A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404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  <a:ea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D4C6F06-E9F8-46E7-8EBF-219A55C85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71826"/>
                <a:ext cx="4067944" cy="7146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6E22BF4F-5E10-4632-B33C-9551BBE10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992729"/>
            <a:ext cx="215265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5934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56992"/>
            <a:ext cx="10763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80" y="3717032"/>
            <a:ext cx="1066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8805" y="3573016"/>
            <a:ext cx="17430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149080"/>
            <a:ext cx="104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51520" y="291565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Determinación de g(y)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5508104" y="14127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Volumen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893961"/>
            <a:ext cx="1306014" cy="77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CuadroTexto"/>
          <p:cNvSpPr txBox="1"/>
          <p:nvPr/>
        </p:nvSpPr>
        <p:spPr>
          <a:xfrm>
            <a:off x="323528" y="48691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Determinación de c y 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5373216"/>
            <a:ext cx="1771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744" y="5805264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16 Conector recto"/>
          <p:cNvCxnSpPr/>
          <p:nvPr/>
        </p:nvCxnSpPr>
        <p:spPr>
          <a:xfrm>
            <a:off x="4716016" y="1556792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AAA146C-96FE-455C-9848-21F06E652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073" y="1286808"/>
            <a:ext cx="1876425" cy="495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3D4A7A2-13AB-47C2-88CD-E8386AA2AB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6255" y="1933334"/>
            <a:ext cx="2596411" cy="1207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3" grpId="0" build="allAtOnce"/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87153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695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916832"/>
            <a:ext cx="7715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916832"/>
            <a:ext cx="1114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924944"/>
            <a:ext cx="990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436" y="3331592"/>
            <a:ext cx="1504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323528" y="24928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" pitchFamily="34" charset="0"/>
                <a:cs typeface="Arial" pitchFamily="34" charset="0"/>
              </a:rPr>
              <a:t>Extremos</a:t>
            </a:r>
            <a:endParaRPr lang="es-A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1844824"/>
            <a:ext cx="3312368" cy="2835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17 CuadroTexto"/>
          <p:cNvSpPr txBox="1"/>
          <p:nvPr/>
        </p:nvSpPr>
        <p:spPr>
          <a:xfrm>
            <a:off x="6372200" y="14127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Grafico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23528" y="52292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Volumen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01531E22-39A7-4682-A862-926ECD4CFB20}"/>
                  </a:ext>
                </a:extLst>
              </p:cNvPr>
              <p:cNvSpPr txBox="1"/>
              <p:nvPr/>
            </p:nvSpPr>
            <p:spPr>
              <a:xfrm>
                <a:off x="322759" y="5642365"/>
                <a:ext cx="3103927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AR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531E22-39A7-4682-A862-926ECD4C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9" y="5642365"/>
                <a:ext cx="3103927" cy="622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1B245499-D579-46AC-91F8-FF7DBC7A9CA1}"/>
                  </a:ext>
                </a:extLst>
              </p:cNvPr>
              <p:cNvSpPr txBox="1"/>
              <p:nvPr/>
            </p:nvSpPr>
            <p:spPr>
              <a:xfrm>
                <a:off x="3398048" y="5594831"/>
                <a:ext cx="2181295" cy="715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B245499-D579-46AC-91F8-FF7DBC7A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048" y="5594831"/>
                <a:ext cx="2181295" cy="715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id="{62ED421A-2B87-4AF4-88C4-29DF2AA40C2D}"/>
                  </a:ext>
                </a:extLst>
              </p:cNvPr>
              <p:cNvSpPr txBox="1"/>
              <p:nvPr/>
            </p:nvSpPr>
            <p:spPr>
              <a:xfrm>
                <a:off x="5466382" y="5579987"/>
                <a:ext cx="3354090" cy="724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AR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/>
                          <a:ea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2ED421A-2B87-4AF4-88C4-29DF2AA4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82" y="5579987"/>
                <a:ext cx="3354090" cy="72423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8" grpId="0"/>
      <p:bldP spid="19" grpId="0" build="allAtOnce"/>
      <p:bldP spid="16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70485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1562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6 CuadroTexto"/>
          <p:cNvSpPr txBox="1"/>
          <p:nvPr/>
        </p:nvSpPr>
        <p:spPr>
          <a:xfrm>
            <a:off x="395536" y="30689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Determinamos la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3A1C12B6-4AAC-415D-A9FC-5C2F9EB943E1}"/>
                  </a:ext>
                </a:extLst>
              </p:cNvPr>
              <p:cNvSpPr txBox="1"/>
              <p:nvPr/>
            </p:nvSpPr>
            <p:spPr>
              <a:xfrm>
                <a:off x="234777" y="2339322"/>
                <a:ext cx="156210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1C12B6-4AAC-415D-A9FC-5C2F9EB94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77" y="2339322"/>
                <a:ext cx="1562101" cy="691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FED8746E-6898-489D-8F27-DB882FB2373E}"/>
                  </a:ext>
                </a:extLst>
              </p:cNvPr>
              <p:cNvSpPr txBox="1"/>
              <p:nvPr/>
            </p:nvSpPr>
            <p:spPr>
              <a:xfrm>
                <a:off x="1" y="3496624"/>
                <a:ext cx="1403648" cy="726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ED8746E-6898-489D-8F27-DB882FB2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496624"/>
                <a:ext cx="1403648" cy="7260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6F714F0E-0DD3-4CB4-A395-0EFF6A8E1011}"/>
                  </a:ext>
                </a:extLst>
              </p:cNvPr>
              <p:cNvSpPr txBox="1"/>
              <p:nvPr/>
            </p:nvSpPr>
            <p:spPr>
              <a:xfrm>
                <a:off x="1907704" y="2284208"/>
                <a:ext cx="1562101" cy="720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F714F0E-0DD3-4CB4-A395-0EFF6A8E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84208"/>
                <a:ext cx="1562101" cy="720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id="{4F029554-971A-45EC-9526-2F7403096447}"/>
                  </a:ext>
                </a:extLst>
              </p:cNvPr>
              <p:cNvSpPr txBox="1"/>
              <p:nvPr/>
            </p:nvSpPr>
            <p:spPr>
              <a:xfrm>
                <a:off x="1348806" y="3514475"/>
                <a:ext cx="1134962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s-A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029554-971A-45EC-9526-2F740309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06" y="3514475"/>
                <a:ext cx="1134962" cy="8367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id="{477078D7-997E-425F-8B0E-F14AF2F3CCE2}"/>
                  </a:ext>
                </a:extLst>
              </p:cNvPr>
              <p:cNvSpPr txBox="1"/>
              <p:nvPr/>
            </p:nvSpPr>
            <p:spPr>
              <a:xfrm>
                <a:off x="2240733" y="3692770"/>
                <a:ext cx="302433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77078D7-997E-425F-8B0E-F14AF2F3C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33" y="3692770"/>
                <a:ext cx="3024336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id="{F7F508AE-40AD-4B13-96C6-AADB6CFB69B1}"/>
                  </a:ext>
                </a:extLst>
              </p:cNvPr>
              <p:cNvSpPr txBox="1"/>
              <p:nvPr/>
            </p:nvSpPr>
            <p:spPr>
              <a:xfrm>
                <a:off x="65955" y="4376974"/>
                <a:ext cx="156210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7F508AE-40AD-4B13-96C6-AADB6CFB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" y="4376974"/>
                <a:ext cx="1562101" cy="691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id="{79665CCF-68AB-4A9F-AD9C-AA477F169E01}"/>
                  </a:ext>
                </a:extLst>
              </p:cNvPr>
              <p:cNvSpPr txBox="1"/>
              <p:nvPr/>
            </p:nvSpPr>
            <p:spPr>
              <a:xfrm>
                <a:off x="1449326" y="4347735"/>
                <a:ext cx="1855042" cy="720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9665CCF-68AB-4A9F-AD9C-AA477F169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26" y="4347735"/>
                <a:ext cx="1855042" cy="7209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id="{5F782667-83E4-47F8-BDDA-B742543A4EAD}"/>
                  </a:ext>
                </a:extLst>
              </p:cNvPr>
              <p:cNvSpPr txBox="1"/>
              <p:nvPr/>
            </p:nvSpPr>
            <p:spPr>
              <a:xfrm>
                <a:off x="3241834" y="4486459"/>
                <a:ext cx="2057267" cy="472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F782667-83E4-47F8-BDDA-B742543A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34" y="4486459"/>
                <a:ext cx="2057267" cy="472694"/>
              </a:xfrm>
              <a:prstGeom prst="rect">
                <a:avLst/>
              </a:prstGeom>
              <a:blipFill>
                <a:blip r:embed="rId11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id="{77622E2F-9B3F-467C-9E67-B9E42A0E48FA}"/>
                  </a:ext>
                </a:extLst>
              </p:cNvPr>
              <p:cNvSpPr txBox="1"/>
              <p:nvPr/>
            </p:nvSpPr>
            <p:spPr>
              <a:xfrm>
                <a:off x="5265069" y="4321518"/>
                <a:ext cx="217427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7622E2F-9B3F-467C-9E67-B9E42A0E4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69" y="4321518"/>
                <a:ext cx="217427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933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885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323528" y="29876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latin typeface="Arial" pitchFamily="34" charset="0"/>
                <a:cs typeface="Arial" pitchFamily="34" charset="0"/>
              </a:rPr>
              <a:t>M.S</a:t>
            </a:r>
          </a:p>
        </p:txBody>
      </p:sp>
      <p:cxnSp>
        <p:nvCxnSpPr>
          <p:cNvPr id="22" name="21 Conector recto"/>
          <p:cNvCxnSpPr/>
          <p:nvPr/>
        </p:nvCxnSpPr>
        <p:spPr>
          <a:xfrm>
            <a:off x="323528" y="292494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763688" y="2924944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51520" y="162880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Determinamos la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id="{3E9D2FAA-94C0-4818-8DC4-863ECE9A00ED}"/>
                  </a:ext>
                </a:extLst>
              </p:cNvPr>
              <p:cNvSpPr txBox="1"/>
              <p:nvPr/>
            </p:nvSpPr>
            <p:spPr>
              <a:xfrm>
                <a:off x="72429" y="942489"/>
                <a:ext cx="1978572" cy="712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E9D2FAA-94C0-4818-8DC4-863ECE9A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9" y="942489"/>
                <a:ext cx="1978572" cy="712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id="{9298826B-37F3-4E51-89B3-B3C59D31CC42}"/>
                  </a:ext>
                </a:extLst>
              </p:cNvPr>
              <p:cNvSpPr txBox="1"/>
              <p:nvPr/>
            </p:nvSpPr>
            <p:spPr>
              <a:xfrm>
                <a:off x="2012108" y="922202"/>
                <a:ext cx="2128303" cy="720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lim>
                      </m:limLow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298826B-37F3-4E51-89B3-B3C59D31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08" y="922202"/>
                <a:ext cx="2128303" cy="720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id="{D6FACFE8-4BFB-4DAC-BAF5-0D91C43A2100}"/>
                  </a:ext>
                </a:extLst>
              </p:cNvPr>
              <p:cNvSpPr txBox="1"/>
              <p:nvPr/>
            </p:nvSpPr>
            <p:spPr>
              <a:xfrm>
                <a:off x="-71960" y="2000109"/>
                <a:ext cx="1798069" cy="719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6FACFE8-4BFB-4DAC-BAF5-0D91C43A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960" y="2000109"/>
                <a:ext cx="1798069" cy="719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id="{6CDF8392-03DC-47A3-A493-ED8F02287D26}"/>
                  </a:ext>
                </a:extLst>
              </p:cNvPr>
              <p:cNvSpPr txBox="1"/>
              <p:nvPr/>
            </p:nvSpPr>
            <p:spPr>
              <a:xfrm>
                <a:off x="1642170" y="2012807"/>
                <a:ext cx="1514476" cy="714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CDF8392-03DC-47A3-A493-ED8F0228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70" y="2012807"/>
                <a:ext cx="1514476" cy="7142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id="{FC63E6F8-071C-4833-B5BC-AC7E31109854}"/>
                  </a:ext>
                </a:extLst>
              </p:cNvPr>
              <p:cNvSpPr txBox="1"/>
              <p:nvPr/>
            </p:nvSpPr>
            <p:spPr>
              <a:xfrm>
                <a:off x="2987824" y="2023643"/>
                <a:ext cx="1781175" cy="714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C63E6F8-071C-4833-B5BC-AC7E3110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023643"/>
                <a:ext cx="1781175" cy="714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="" xmlns:a16="http://schemas.microsoft.com/office/drawing/2014/main" id="{3ADE0B09-987C-4B9D-BE71-A4CD7CF1E3E5}"/>
                  </a:ext>
                </a:extLst>
              </p:cNvPr>
              <p:cNvSpPr txBox="1"/>
              <p:nvPr/>
            </p:nvSpPr>
            <p:spPr>
              <a:xfrm>
                <a:off x="4590530" y="2058804"/>
                <a:ext cx="1781173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ADE0B09-987C-4B9D-BE71-A4CD7CF1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530" y="2058804"/>
                <a:ext cx="1781173" cy="7085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="" xmlns:a16="http://schemas.microsoft.com/office/drawing/2014/main" id="{BF734B4A-CA6A-4A59-A452-F9872C334D04}"/>
                  </a:ext>
                </a:extLst>
              </p:cNvPr>
              <p:cNvSpPr txBox="1"/>
              <p:nvPr/>
            </p:nvSpPr>
            <p:spPr>
              <a:xfrm>
                <a:off x="6202883" y="2067102"/>
                <a:ext cx="1903063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F734B4A-CA6A-4A59-A452-F9872C33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883" y="2067102"/>
                <a:ext cx="1903063" cy="708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="" xmlns:a16="http://schemas.microsoft.com/office/drawing/2014/main" id="{9C8A5C92-18A2-41C0-99A8-10783AF2658B}"/>
                  </a:ext>
                </a:extLst>
              </p:cNvPr>
              <p:cNvSpPr txBox="1"/>
              <p:nvPr/>
            </p:nvSpPr>
            <p:spPr>
              <a:xfrm>
                <a:off x="1905050" y="3042884"/>
                <a:ext cx="1781175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C8A5C92-18A2-41C0-99A8-10783AF26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50" y="3042884"/>
                <a:ext cx="1781175" cy="6327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="" xmlns:a16="http://schemas.microsoft.com/office/drawing/2014/main" id="{314D9F85-740C-40C0-948A-005AAA6A911D}"/>
                  </a:ext>
                </a:extLst>
              </p:cNvPr>
              <p:cNvSpPr txBox="1"/>
              <p:nvPr/>
            </p:nvSpPr>
            <p:spPr>
              <a:xfrm>
                <a:off x="33536" y="4989835"/>
                <a:ext cx="1978572" cy="712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314D9F85-740C-40C0-948A-005AAA6A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" y="4989835"/>
                <a:ext cx="1978572" cy="712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="" xmlns:a16="http://schemas.microsoft.com/office/drawing/2014/main" id="{A301967A-0B28-4EBF-A9EF-DB8F1CD210D2}"/>
                  </a:ext>
                </a:extLst>
              </p:cNvPr>
              <p:cNvSpPr txBox="1"/>
              <p:nvPr/>
            </p:nvSpPr>
            <p:spPr>
              <a:xfrm>
                <a:off x="1866219" y="4997147"/>
                <a:ext cx="2580853" cy="714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301967A-0B28-4EBF-A9EF-DB8F1CD21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19" y="4997147"/>
                <a:ext cx="2580853" cy="714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="" xmlns:a16="http://schemas.microsoft.com/office/drawing/2014/main" id="{CC8875AF-D099-4828-84C1-822D3E57CC86}"/>
                  </a:ext>
                </a:extLst>
              </p:cNvPr>
              <p:cNvSpPr txBox="1"/>
              <p:nvPr/>
            </p:nvSpPr>
            <p:spPr>
              <a:xfrm>
                <a:off x="4067944" y="4997147"/>
                <a:ext cx="341438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lim>
                      </m:limLow>
                      <m:d>
                        <m:d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CC8875AF-D099-4828-84C1-822D3E57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997147"/>
                <a:ext cx="3414388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0FB0CEEC-9C91-42A8-AF0E-E2C2C5DD61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558" y="3725183"/>
            <a:ext cx="1247775" cy="3238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54721356-0A56-45EE-87DC-F13B9B7D3E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777" y="4201324"/>
            <a:ext cx="107632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build="allAtOnce"/>
      <p:bldP spid="21" grpId="0"/>
      <p:bldP spid="23" grpId="0"/>
      <p:bldP spid="26" grpId="0"/>
      <p:bldP spid="27" grpId="0"/>
      <p:bldP spid="28" grpId="0"/>
      <p:bldP spid="30" grpId="0"/>
      <p:bldP spid="32" grpId="0"/>
      <p:bldP spid="34" grpId="0"/>
      <p:bldP spid="35" grpId="0"/>
      <p:bldP spid="36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1113</TotalTime>
  <Words>624</Words>
  <Application>Microsoft Office PowerPoint</Application>
  <PresentationFormat>Presentación en pantalla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146</cp:revision>
  <dcterms:created xsi:type="dcterms:W3CDTF">2020-03-27T02:30:27Z</dcterms:created>
  <dcterms:modified xsi:type="dcterms:W3CDTF">2021-06-02T14:55:39Z</dcterms:modified>
</cp:coreProperties>
</file>