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369" r:id="rId4"/>
    <p:sldId id="370" r:id="rId5"/>
    <p:sldId id="355" r:id="rId6"/>
    <p:sldId id="365" r:id="rId7"/>
    <p:sldId id="357" r:id="rId8"/>
    <p:sldId id="368" r:id="rId9"/>
    <p:sldId id="359" r:id="rId10"/>
    <p:sldId id="360" r:id="rId11"/>
    <p:sldId id="361" r:id="rId12"/>
    <p:sldId id="364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6-07T13:57:42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2619 9089 0,'0'-40'16,"40"40"156,0 0-157,-1 0 1,1 0 0,0 0-1,-1 0 1,1 0-16,0 0 16,-1 0-1,1 0-15,0 0 16,0 0-1,-1 0 1,1 0 15,0 0 63,-1 0-78,1 0-1,0 0 110,-1 0-125,1 0 16,0 0 0,-1 0 1187,1 0-531</inkml:trace>
  <inkml:trace contextRef="#ctx0" brushRef="#br0" timeOffset="3468.21">2659 12105 0,'40'0'219,"-1"0"-203,41 0-1,-41-39 17,41 39-32,-41 0 15,1 0 17,0 0-32,0 0 31,-1 0-16,1 0 17,0 0-32,-1 0 140,1 0-124,39 0 109,-39 0-109,0 0-1,-1 0 626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9.png"/><Relationship Id="rId7" Type="http://schemas.openxmlformats.org/officeDocument/2006/relationships/image" Target="../media/image60.png"/><Relationship Id="rId12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57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32656"/>
            <a:ext cx="4876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700808"/>
            <a:ext cx="8382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492896"/>
            <a:ext cx="25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3356992"/>
            <a:ext cx="266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3528" y="4437112"/>
            <a:ext cx="2762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5301208"/>
            <a:ext cx="38576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16 Conector recto"/>
          <p:cNvCxnSpPr/>
          <p:nvPr/>
        </p:nvCxnSpPr>
        <p:spPr>
          <a:xfrm>
            <a:off x="5076056" y="1988840"/>
            <a:ext cx="0" cy="30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940152" y="14127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Cálculos auxiliares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395536" y="2931815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itchFamily="34" charset="0"/>
                <a:cs typeface="Arial" pitchFamily="34" charset="0"/>
              </a:rPr>
              <a:t>Por  como esta definida la función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4DAF486-6C17-4848-9336-D228E38ABF2B}"/>
                  </a:ext>
                </a:extLst>
              </p:cNvPr>
              <p:cNvSpPr txBox="1"/>
              <p:nvPr/>
            </p:nvSpPr>
            <p:spPr>
              <a:xfrm>
                <a:off x="563191" y="2420888"/>
                <a:ext cx="1540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4DAF486-6C17-4848-9336-D228E38AB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1" y="2420888"/>
                <a:ext cx="15406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99586F5-38CF-494A-A4D8-6E66DBB42531}"/>
                  </a:ext>
                </a:extLst>
              </p:cNvPr>
              <p:cNvSpPr txBox="1"/>
              <p:nvPr/>
            </p:nvSpPr>
            <p:spPr>
              <a:xfrm>
                <a:off x="774057" y="3340612"/>
                <a:ext cx="2141484" cy="39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99586F5-38CF-494A-A4D8-6E66DBB42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7" y="3340612"/>
                <a:ext cx="2141484" cy="392800"/>
              </a:xfrm>
              <a:prstGeom prst="rect">
                <a:avLst/>
              </a:prstGeom>
              <a:blipFill>
                <a:blip r:embed="rId9"/>
                <a:stretch>
                  <a:fillRect l="-1994" r="-1994" b="-156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1798F5C-6C87-4FE1-83A9-16E36FDEED63}"/>
                  </a:ext>
                </a:extLst>
              </p:cNvPr>
              <p:cNvSpPr txBox="1"/>
              <p:nvPr/>
            </p:nvSpPr>
            <p:spPr>
              <a:xfrm>
                <a:off x="5323267" y="2142654"/>
                <a:ext cx="2749022" cy="39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=3.1.2=6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91798F5C-6C87-4FE1-83A9-16E36FDE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267" y="2142654"/>
                <a:ext cx="2749022" cy="392800"/>
              </a:xfrm>
              <a:prstGeom prst="rect">
                <a:avLst/>
              </a:prstGeom>
              <a:blipFill>
                <a:blip r:embed="rId10"/>
                <a:stretch>
                  <a:fillRect r="-1552" b="-138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6F2FD77-717D-4CBD-ABDD-C9DDA2EFC44B}"/>
                  </a:ext>
                </a:extLst>
              </p:cNvPr>
              <p:cNvSpPr txBox="1"/>
              <p:nvPr/>
            </p:nvSpPr>
            <p:spPr>
              <a:xfrm>
                <a:off x="686848" y="4457429"/>
                <a:ext cx="2468048" cy="392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func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6F2FD77-717D-4CBD-ABDD-C9DDA2EFC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48" y="4457429"/>
                <a:ext cx="2468048" cy="392800"/>
              </a:xfrm>
              <a:prstGeom prst="rect">
                <a:avLst/>
              </a:prstGeom>
              <a:blipFill>
                <a:blip r:embed="rId11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allAtOnce"/>
      <p:bldP spid="16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818531"/>
            <a:ext cx="8286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601" y="3077972"/>
            <a:ext cx="2190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1093" y="6126288"/>
            <a:ext cx="38766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323528" y="342900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Cálculos auxiliares</a:t>
            </a: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116632"/>
            <a:ext cx="52863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21 CuadroTexto"/>
          <p:cNvSpPr txBox="1"/>
          <p:nvPr/>
        </p:nvSpPr>
        <p:spPr>
          <a:xfrm>
            <a:off x="179512" y="2623724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latin typeface="Arial" pitchFamily="34" charset="0"/>
                <a:cs typeface="Arial" pitchFamily="34" charset="0"/>
              </a:rPr>
              <a:t>Por  como esta definida la función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766415C-E46F-4CED-BCA8-584C3569ADA4}"/>
                  </a:ext>
                </a:extLst>
              </p:cNvPr>
              <p:cNvSpPr txBox="1"/>
              <p:nvPr/>
            </p:nvSpPr>
            <p:spPr>
              <a:xfrm>
                <a:off x="505073" y="2241295"/>
                <a:ext cx="1540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766415C-E46F-4CED-BCA8-584C3569A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3" y="2241295"/>
                <a:ext cx="1540644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6">
            <a:extLst>
              <a:ext uri="{FF2B5EF4-FFF2-40B4-BE49-F238E27FC236}">
                <a16:creationId xmlns:a16="http://schemas.microsoft.com/office/drawing/2014/main" id="{EFB03071-368A-45EE-B173-6906B8D0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898" y="2276500"/>
            <a:ext cx="257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171F0CF-5DCE-43D7-9407-6A0759537EF1}"/>
                  </a:ext>
                </a:extLst>
              </p:cNvPr>
              <p:cNvSpPr txBox="1"/>
              <p:nvPr/>
            </p:nvSpPr>
            <p:spPr>
              <a:xfrm>
                <a:off x="269726" y="3798332"/>
                <a:ext cx="224888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171F0CF-5DCE-43D7-9407-6A075953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6" y="3798332"/>
                <a:ext cx="2248885" cy="627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E1E47AF-8FAD-410F-ACB6-3356060C37D3}"/>
                  </a:ext>
                </a:extLst>
              </p:cNvPr>
              <p:cNvSpPr txBox="1"/>
              <p:nvPr/>
            </p:nvSpPr>
            <p:spPr>
              <a:xfrm>
                <a:off x="2531435" y="3798332"/>
                <a:ext cx="4146071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E1E47AF-8FAD-410F-ACB6-3356060C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435" y="3798332"/>
                <a:ext cx="4146071" cy="627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A6054B0-65AC-47FD-9C98-FA30009A41E9}"/>
                  </a:ext>
                </a:extLst>
              </p:cNvPr>
              <p:cNvSpPr txBox="1"/>
              <p:nvPr/>
            </p:nvSpPr>
            <p:spPr>
              <a:xfrm>
                <a:off x="282426" y="4744382"/>
                <a:ext cx="224888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A6054B0-65AC-47FD-9C98-FA30009A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26" y="4744382"/>
                <a:ext cx="2248885" cy="6279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908D2D8-DCE9-47FF-B6FE-00D3ACA3A194}"/>
                  </a:ext>
                </a:extLst>
              </p:cNvPr>
              <p:cNvSpPr txBox="1"/>
              <p:nvPr/>
            </p:nvSpPr>
            <p:spPr>
              <a:xfrm>
                <a:off x="2544135" y="4744382"/>
                <a:ext cx="4027193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.0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A908D2D8-DCE9-47FF-B6FE-00D3ACA3A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35" y="4744382"/>
                <a:ext cx="4027193" cy="6279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2">
            <a:extLst>
              <a:ext uri="{FF2B5EF4-FFF2-40B4-BE49-F238E27FC236}">
                <a16:creationId xmlns:a16="http://schemas.microsoft.com/office/drawing/2014/main" id="{F5B63178-7EAF-45CE-80D0-2C3EB3E83413}"/>
              </a:ext>
            </a:extLst>
          </p:cNvPr>
          <p:cNvSpPr txBox="1"/>
          <p:nvPr/>
        </p:nvSpPr>
        <p:spPr>
          <a:xfrm>
            <a:off x="39308" y="559463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AD175A2-DE4D-4D98-9CF9-BD78707BF4AC}"/>
                  </a:ext>
                </a:extLst>
              </p:cNvPr>
              <p:cNvSpPr txBox="1"/>
              <p:nvPr/>
            </p:nvSpPr>
            <p:spPr>
              <a:xfrm>
                <a:off x="906232" y="5465304"/>
                <a:ext cx="222560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AD175A2-DE4D-4D98-9CF9-BD78707B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32" y="5465304"/>
                <a:ext cx="2225609" cy="6279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2CB4436-7B0D-4603-B6F4-C56438782F88}"/>
                  </a:ext>
                </a:extLst>
              </p:cNvPr>
              <p:cNvSpPr txBox="1"/>
              <p:nvPr/>
            </p:nvSpPr>
            <p:spPr>
              <a:xfrm>
                <a:off x="3131841" y="5465304"/>
                <a:ext cx="198836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32CB4436-7B0D-4603-B6F4-C56438782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1" y="5465304"/>
                <a:ext cx="1988365" cy="6279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1E01C04-A2E2-4798-A01F-463140845680}"/>
                  </a:ext>
                </a:extLst>
              </p:cNvPr>
              <p:cNvSpPr txBox="1"/>
              <p:nvPr/>
            </p:nvSpPr>
            <p:spPr>
              <a:xfrm>
                <a:off x="5447937" y="5453848"/>
                <a:ext cx="253659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∴∄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21E01C04-A2E2-4798-A01F-463140845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37" y="5453848"/>
                <a:ext cx="2536592" cy="627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1E13375D-C667-4E5C-9345-C21184866388}"/>
              </a:ext>
            </a:extLst>
          </p:cNvPr>
          <p:cNvCxnSpPr/>
          <p:nvPr/>
        </p:nvCxnSpPr>
        <p:spPr>
          <a:xfrm flipH="1">
            <a:off x="4932040" y="4141837"/>
            <a:ext cx="304039" cy="295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921EBB0-921D-4FA3-9AEA-25743604ED0C}"/>
              </a:ext>
            </a:extLst>
          </p:cNvPr>
          <p:cNvCxnSpPr/>
          <p:nvPr/>
        </p:nvCxnSpPr>
        <p:spPr>
          <a:xfrm flipH="1">
            <a:off x="5084440" y="3717032"/>
            <a:ext cx="304039" cy="295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C1104B62-40E2-4CC0-9D38-53152EE68888}"/>
              </a:ext>
            </a:extLst>
          </p:cNvPr>
          <p:cNvCxnSpPr/>
          <p:nvPr/>
        </p:nvCxnSpPr>
        <p:spPr>
          <a:xfrm flipH="1">
            <a:off x="4932040" y="4645893"/>
            <a:ext cx="304039" cy="295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107D0D50-D1F8-4AD5-828F-4F5E0D79F231}"/>
              </a:ext>
            </a:extLst>
          </p:cNvPr>
          <p:cNvCxnSpPr/>
          <p:nvPr/>
        </p:nvCxnSpPr>
        <p:spPr>
          <a:xfrm flipH="1">
            <a:off x="4844025" y="5085184"/>
            <a:ext cx="304039" cy="2952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6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62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4664"/>
            <a:ext cx="75723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988840"/>
            <a:ext cx="34480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739" y="3900641"/>
            <a:ext cx="25812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5504B64-19FF-43DD-ABC0-63F356FD2665}"/>
                  </a:ext>
                </a:extLst>
              </p:cNvPr>
              <p:cNvSpPr txBox="1"/>
              <p:nvPr/>
            </p:nvSpPr>
            <p:spPr>
              <a:xfrm>
                <a:off x="251520" y="2559488"/>
                <a:ext cx="2822183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)→(1,2)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5504B64-19FF-43DD-ABC0-63F356FD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559488"/>
                <a:ext cx="2822183" cy="401841"/>
              </a:xfrm>
              <a:prstGeom prst="rect">
                <a:avLst/>
              </a:prstGeom>
              <a:blipFill>
                <a:blip r:embed="rId5"/>
                <a:stretch>
                  <a:fillRect l="-1296" r="-432" b="-196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89F82B1-CCCF-48CB-B13B-675F1FAACA6D}"/>
                  </a:ext>
                </a:extLst>
              </p:cNvPr>
              <p:cNvSpPr txBox="1"/>
              <p:nvPr/>
            </p:nvSpPr>
            <p:spPr>
              <a:xfrm>
                <a:off x="2952067" y="2527143"/>
                <a:ext cx="2043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+2.1.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89F82B1-CCCF-48CB-B13B-675F1FAAC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067" y="2527143"/>
                <a:ext cx="20438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378DF94-C15D-4A20-AC17-624ACCC2F1CE}"/>
                  </a:ext>
                </a:extLst>
              </p:cNvPr>
              <p:cNvSpPr txBox="1"/>
              <p:nvPr/>
            </p:nvSpPr>
            <p:spPr>
              <a:xfrm>
                <a:off x="4851673" y="2547031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1+8−1=8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378DF94-C15D-4A20-AC17-624ACCC2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673" y="2547031"/>
                <a:ext cx="15841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D5CF56A-2900-4964-8CFB-4F99704E4DDA}"/>
                  </a:ext>
                </a:extLst>
              </p:cNvPr>
              <p:cNvSpPr txBox="1"/>
              <p:nvPr/>
            </p:nvSpPr>
            <p:spPr>
              <a:xfrm>
                <a:off x="2703706" y="2996647"/>
                <a:ext cx="3211713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)→(1,2)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D5CF56A-2900-4964-8CFB-4F99704E4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706" y="2996647"/>
                <a:ext cx="3211713" cy="401841"/>
              </a:xfrm>
              <a:prstGeom prst="rect">
                <a:avLst/>
              </a:prstGeom>
              <a:blipFill>
                <a:blip r:embed="rId8"/>
                <a:stretch>
                  <a:fillRect l="-570" r="-1331" b="-21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AFA958C-891C-4F79-A798-0C08FE3E7D78}"/>
                  </a:ext>
                </a:extLst>
              </p:cNvPr>
              <p:cNvSpPr txBox="1"/>
              <p:nvPr/>
            </p:nvSpPr>
            <p:spPr>
              <a:xfrm>
                <a:off x="228139" y="4617615"/>
                <a:ext cx="21711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)→(2,3)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0AFA958C-891C-4F79-A798-0C08FE3E7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9" y="4617615"/>
                <a:ext cx="2171107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06F803D-0526-4665-913B-1353A87F7308}"/>
                  </a:ext>
                </a:extLst>
              </p:cNvPr>
              <p:cNvSpPr txBox="1"/>
              <p:nvPr/>
            </p:nvSpPr>
            <p:spPr>
              <a:xfrm>
                <a:off x="2399246" y="4594004"/>
                <a:ext cx="123665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2.2.3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3.2+3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906F803D-0526-4665-913B-1353A87F7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246" y="4594004"/>
                <a:ext cx="1236650" cy="617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0153422-3A12-4B6D-9BA4-85CE0C132FC7}"/>
                  </a:ext>
                </a:extLst>
              </p:cNvPr>
              <p:cNvSpPr txBox="1"/>
              <p:nvPr/>
            </p:nvSpPr>
            <p:spPr>
              <a:xfrm>
                <a:off x="3473920" y="4588831"/>
                <a:ext cx="1000125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40153422-3A12-4B6D-9BA4-85CE0C13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920" y="4588831"/>
                <a:ext cx="1000125" cy="636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7CFA5EC-DD43-442B-BE48-80F4D834FDBF}"/>
                  </a:ext>
                </a:extLst>
              </p:cNvPr>
              <p:cNvSpPr txBox="1"/>
              <p:nvPr/>
            </p:nvSpPr>
            <p:spPr>
              <a:xfrm>
                <a:off x="2339752" y="5469757"/>
                <a:ext cx="310028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)→(2,3)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7CFA5EC-DD43-442B-BE48-80F4D834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469757"/>
                <a:ext cx="3100285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7" grpId="0"/>
      <p:bldP spid="18" grpId="0"/>
      <p:bldP spid="20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81F50-871A-257A-78AE-42BEEF61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F28E7-D6B8-007D-084B-9ACCE859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426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3B585-9515-12A4-BC5F-F49C432A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5D1EF-AB45-38C7-30B5-B6490A3C8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700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04664"/>
            <a:ext cx="9191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124BB4D-0481-4BB6-9694-132795C4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32656"/>
            <a:ext cx="3352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4">
            <a:extLst>
              <a:ext uri="{FF2B5EF4-FFF2-40B4-BE49-F238E27FC236}">
                <a16:creationId xmlns:a16="http://schemas.microsoft.com/office/drawing/2014/main" id="{0AE82B75-31DE-49C8-9318-18CF99AE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24098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5">
            <a:extLst>
              <a:ext uri="{FF2B5EF4-FFF2-40B4-BE49-F238E27FC236}">
                <a16:creationId xmlns:a16="http://schemas.microsoft.com/office/drawing/2014/main" id="{0DE9DE3A-C432-44E1-8578-71A49F249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1124744"/>
            <a:ext cx="29432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EC0EB32-8512-4D24-B86B-6789B8DDA69D}"/>
                  </a:ext>
                </a:extLst>
              </p:cNvPr>
              <p:cNvSpPr txBox="1"/>
              <p:nvPr/>
            </p:nvSpPr>
            <p:spPr>
              <a:xfrm>
                <a:off x="298717" y="2654821"/>
                <a:ext cx="2411558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EC0EB32-8512-4D24-B86B-6789B8DDA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17" y="2654821"/>
                <a:ext cx="2411558" cy="6524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EB9AD0-C24F-404B-8868-5796F51896B2}"/>
                  </a:ext>
                </a:extLst>
              </p:cNvPr>
              <p:cNvSpPr txBox="1"/>
              <p:nvPr/>
            </p:nvSpPr>
            <p:spPr>
              <a:xfrm>
                <a:off x="2805361" y="2636912"/>
                <a:ext cx="2000227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.0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6EB9AD0-C24F-404B-8868-5796F5189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61" y="2636912"/>
                <a:ext cx="2000227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5B52047-BB52-4A09-95F7-E56AED9D3B2C}"/>
                  </a:ext>
                </a:extLst>
              </p:cNvPr>
              <p:cNvSpPr txBox="1"/>
              <p:nvPr/>
            </p:nvSpPr>
            <p:spPr>
              <a:xfrm>
                <a:off x="4805588" y="2636912"/>
                <a:ext cx="131260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5B52047-BB52-4A09-95F7-E56AED9D3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88" y="2636912"/>
                <a:ext cx="1312602" cy="627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3F16EDC-3C48-4C5E-9782-04A1F6CAB3F4}"/>
              </a:ext>
            </a:extLst>
          </p:cNvPr>
          <p:cNvCxnSpPr/>
          <p:nvPr/>
        </p:nvCxnSpPr>
        <p:spPr>
          <a:xfrm flipH="1">
            <a:off x="5618981" y="2608337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71D7E87-D6DB-477B-893F-F6BB88CEC2DE}"/>
              </a:ext>
            </a:extLst>
          </p:cNvPr>
          <p:cNvCxnSpPr/>
          <p:nvPr/>
        </p:nvCxnSpPr>
        <p:spPr>
          <a:xfrm flipH="1">
            <a:off x="5556647" y="2956049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1F2B397-C937-4DF2-84C6-6E2009F24635}"/>
                  </a:ext>
                </a:extLst>
              </p:cNvPr>
              <p:cNvSpPr txBox="1"/>
              <p:nvPr/>
            </p:nvSpPr>
            <p:spPr>
              <a:xfrm>
                <a:off x="6307441" y="2800630"/>
                <a:ext cx="996748" cy="360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1F2B397-C937-4DF2-84C6-6E2009F2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41" y="2800630"/>
                <a:ext cx="996748" cy="360868"/>
              </a:xfrm>
              <a:prstGeom prst="rect">
                <a:avLst/>
              </a:prstGeom>
              <a:blipFill>
                <a:blip r:embed="rId8"/>
                <a:stretch>
                  <a:fillRect l="-4294" r="-4908" b="-1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0D0149-390D-4C68-B9AA-2DE09BB2207D}"/>
                  </a:ext>
                </a:extLst>
              </p:cNvPr>
              <p:cNvSpPr txBox="1"/>
              <p:nvPr/>
            </p:nvSpPr>
            <p:spPr>
              <a:xfrm>
                <a:off x="308614" y="3719643"/>
                <a:ext cx="2411558" cy="652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F0D0149-390D-4C68-B9AA-2DE09BB22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14" y="3719643"/>
                <a:ext cx="2411558" cy="6524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8BEFEB0-20CF-4A01-8FD6-D2FB7D56314F}"/>
                  </a:ext>
                </a:extLst>
              </p:cNvPr>
              <p:cNvSpPr txBox="1"/>
              <p:nvPr/>
            </p:nvSpPr>
            <p:spPr>
              <a:xfrm>
                <a:off x="2815258" y="3701734"/>
                <a:ext cx="204376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8BEFEB0-20CF-4A01-8FD6-D2FB7D56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258" y="3701734"/>
                <a:ext cx="2043765" cy="6279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D50122-454D-429E-83C3-A04D7FF52B8C}"/>
                  </a:ext>
                </a:extLst>
              </p:cNvPr>
              <p:cNvSpPr txBox="1"/>
              <p:nvPr/>
            </p:nvSpPr>
            <p:spPr>
              <a:xfrm>
                <a:off x="4815485" y="3701734"/>
                <a:ext cx="1317668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D50122-454D-429E-83C3-A04D7FF52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485" y="3701734"/>
                <a:ext cx="1317668" cy="62799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2B41C0B-91DE-4B22-8D46-214BF9D2EBC8}"/>
              </a:ext>
            </a:extLst>
          </p:cNvPr>
          <p:cNvCxnSpPr/>
          <p:nvPr/>
        </p:nvCxnSpPr>
        <p:spPr>
          <a:xfrm flipH="1">
            <a:off x="5628878" y="3673159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B6B3D86E-9172-40B1-B9C3-A98148D26B21}"/>
              </a:ext>
            </a:extLst>
          </p:cNvPr>
          <p:cNvCxnSpPr/>
          <p:nvPr/>
        </p:nvCxnSpPr>
        <p:spPr>
          <a:xfrm flipH="1">
            <a:off x="5566544" y="4020871"/>
            <a:ext cx="144016" cy="1440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D97A594-32D3-4A72-B31B-FE990A65C534}"/>
                  </a:ext>
                </a:extLst>
              </p:cNvPr>
              <p:cNvSpPr txBox="1"/>
              <p:nvPr/>
            </p:nvSpPr>
            <p:spPr>
              <a:xfrm>
                <a:off x="6317338" y="3865452"/>
                <a:ext cx="1004378" cy="391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0D97A594-32D3-4A72-B31B-FE990A65C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338" y="3865452"/>
                <a:ext cx="1004378" cy="391582"/>
              </a:xfrm>
              <a:prstGeom prst="rect">
                <a:avLst/>
              </a:prstGeom>
              <a:blipFill>
                <a:blip r:embed="rId12"/>
                <a:stretch>
                  <a:fillRect l="-4242" r="-4848" b="-1562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30751452-AF97-49D4-B1F4-ED8C41A323A9}"/>
              </a:ext>
            </a:extLst>
          </p:cNvPr>
          <p:cNvSpPr txBox="1"/>
          <p:nvPr/>
        </p:nvSpPr>
        <p:spPr>
          <a:xfrm>
            <a:off x="1403648" y="473581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7C029F8-C0AA-4DDE-BB10-0F91EDEC1CCE}"/>
                  </a:ext>
                </a:extLst>
              </p:cNvPr>
              <p:cNvSpPr txBox="1"/>
              <p:nvPr/>
            </p:nvSpPr>
            <p:spPr>
              <a:xfrm>
                <a:off x="2324629" y="4594233"/>
                <a:ext cx="2353850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7C029F8-C0AA-4DDE-BB10-0F91EDEC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629" y="4594233"/>
                <a:ext cx="2353850" cy="6279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ABB954B-9D12-4ABE-8F5C-27299B143792}"/>
                  </a:ext>
                </a:extLst>
              </p:cNvPr>
              <p:cNvSpPr txBox="1"/>
              <p:nvPr/>
            </p:nvSpPr>
            <p:spPr>
              <a:xfrm>
                <a:off x="4700529" y="4569739"/>
                <a:ext cx="2116605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A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s-A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ABB954B-9D12-4ABE-8F5C-27299B143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29" y="4569739"/>
                <a:ext cx="2116605" cy="62799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DA00A28-8740-410D-9D5B-C9A80DBDED49}"/>
                  </a:ext>
                </a:extLst>
              </p:cNvPr>
              <p:cNvSpPr txBox="1"/>
              <p:nvPr/>
            </p:nvSpPr>
            <p:spPr>
              <a:xfrm>
                <a:off x="2891815" y="5659055"/>
                <a:ext cx="2664832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∴∄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)→(0,0)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0DA00A28-8740-410D-9D5B-C9A80DBD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815" y="5659055"/>
                <a:ext cx="2664832" cy="62799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12 CuadroTexto">
            <a:extLst>
              <a:ext uri="{FF2B5EF4-FFF2-40B4-BE49-F238E27FC236}">
                <a16:creationId xmlns:a16="http://schemas.microsoft.com/office/drawing/2014/main" id="{F84DE51F-A55E-401D-B014-70B2EA209C01}"/>
              </a:ext>
            </a:extLst>
          </p:cNvPr>
          <p:cNvSpPr txBox="1"/>
          <p:nvPr/>
        </p:nvSpPr>
        <p:spPr>
          <a:xfrm>
            <a:off x="323528" y="19168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Cálculo de limites iterados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9B9374B-0289-F291-B5A3-BD8F9C55EBEA}"/>
                  </a:ext>
                </a:extLst>
              </p14:cNvPr>
              <p14:cNvContentPartPr/>
              <p14:nvPr/>
            </p14:nvContentPartPr>
            <p14:xfrm>
              <a:off x="942840" y="3257640"/>
              <a:ext cx="329040" cy="1100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9B9374B-0289-F291-B5A3-BD8F9C55EB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3480" y="3248280"/>
                <a:ext cx="347760" cy="111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0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04664"/>
            <a:ext cx="3933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12 CuadroTexto"/>
          <p:cNvSpPr txBox="1"/>
          <p:nvPr/>
        </p:nvSpPr>
        <p:spPr>
          <a:xfrm>
            <a:off x="323528" y="191683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Cálculo de limites iterados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A14125E-3AE2-4032-9696-B25F428F2EB1}"/>
                  </a:ext>
                </a:extLst>
              </p:cNvPr>
              <p:cNvSpPr txBox="1"/>
              <p:nvPr/>
            </p:nvSpPr>
            <p:spPr>
              <a:xfrm>
                <a:off x="190997" y="2529953"/>
                <a:ext cx="2841162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A14125E-3AE2-4032-9696-B25F428F2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7" y="2529953"/>
                <a:ext cx="2841162" cy="414537"/>
              </a:xfrm>
              <a:prstGeom prst="rect">
                <a:avLst/>
              </a:prstGeom>
              <a:blipFill>
                <a:blip r:embed="rId3"/>
                <a:stretch>
                  <a:fillRect r="-429" b="-117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76C7322-8F86-470D-8778-7E50D9725BEA}"/>
                  </a:ext>
                </a:extLst>
              </p:cNvPr>
              <p:cNvSpPr txBox="1"/>
              <p:nvPr/>
            </p:nvSpPr>
            <p:spPr>
              <a:xfrm>
                <a:off x="3143325" y="2493960"/>
                <a:ext cx="2366225" cy="36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.1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76C7322-8F86-470D-8778-7E50D9725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325" y="2493960"/>
                <a:ext cx="2366225" cy="366126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58E47F-DE71-40CE-940E-27DF844DBF53}"/>
                  </a:ext>
                </a:extLst>
              </p:cNvPr>
              <p:cNvSpPr txBox="1"/>
              <p:nvPr/>
            </p:nvSpPr>
            <p:spPr>
              <a:xfrm>
                <a:off x="5519589" y="2493960"/>
                <a:ext cx="1726690" cy="366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B58E47F-DE71-40CE-940E-27DF844DB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589" y="2493960"/>
                <a:ext cx="1726690" cy="366126"/>
              </a:xfrm>
              <a:prstGeom prst="rect">
                <a:avLst/>
              </a:prstGeom>
              <a:blipFill>
                <a:blip r:embed="rId5"/>
                <a:stretch>
                  <a:fillRect l="-352" r="-704" b="-1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27AC53A-D0AA-4945-A5FB-C82786ACF947}"/>
                  </a:ext>
                </a:extLst>
              </p:cNvPr>
              <p:cNvSpPr txBox="1"/>
              <p:nvPr/>
            </p:nvSpPr>
            <p:spPr>
              <a:xfrm>
                <a:off x="7247781" y="2462359"/>
                <a:ext cx="2000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.(−1)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−3=−1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927AC53A-D0AA-4945-A5FB-C82786AC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81" y="2462359"/>
                <a:ext cx="2000250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8CD128C-8F6C-49B9-8286-55EE94353AFC}"/>
                  </a:ext>
                </a:extLst>
              </p:cNvPr>
              <p:cNvSpPr txBox="1"/>
              <p:nvPr/>
            </p:nvSpPr>
            <p:spPr>
              <a:xfrm>
                <a:off x="203325" y="3314735"/>
                <a:ext cx="2841162" cy="462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→−1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p>
                                    <m:sSupPr>
                                      <m:ctrl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18CD128C-8F6C-49B9-8286-55EE94353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25" y="3314735"/>
                <a:ext cx="2841162" cy="462306"/>
              </a:xfrm>
              <a:prstGeom prst="rect">
                <a:avLst/>
              </a:prstGeom>
              <a:blipFill>
                <a:blip r:embed="rId7"/>
                <a:stretch>
                  <a:fillRect l="-1073" r="-429" b="-118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5ADEFD-5BF8-4324-A577-004D2847AA52}"/>
                  </a:ext>
                </a:extLst>
              </p:cNvPr>
              <p:cNvSpPr txBox="1"/>
              <p:nvPr/>
            </p:nvSpPr>
            <p:spPr>
              <a:xfrm>
                <a:off x="3155653" y="3278742"/>
                <a:ext cx="2645019" cy="397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.(−1)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45ADEFD-5BF8-4324-A577-004D2847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53" y="3278742"/>
                <a:ext cx="2645019" cy="397096"/>
              </a:xfrm>
              <a:prstGeom prst="rect">
                <a:avLst/>
              </a:prstGeom>
              <a:blipFill>
                <a:blip r:embed="rId8"/>
                <a:stretch>
                  <a:fillRect l="-1152" r="-230"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218F6AE-26FE-4D7B-B700-CF093FB6093B}"/>
                  </a:ext>
                </a:extLst>
              </p:cNvPr>
              <p:cNvSpPr txBox="1"/>
              <p:nvPr/>
            </p:nvSpPr>
            <p:spPr>
              <a:xfrm>
                <a:off x="5758520" y="3237289"/>
                <a:ext cx="1617559" cy="397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218F6AE-26FE-4D7B-B700-CF093FB60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520" y="3237289"/>
                <a:ext cx="1617559" cy="397096"/>
              </a:xfrm>
              <a:prstGeom prst="rect">
                <a:avLst/>
              </a:prstGeom>
              <a:blipFill>
                <a:blip r:embed="rId9"/>
                <a:stretch>
                  <a:fillRect l="-2264" r="-755" b="-153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234D312-139C-40AB-B8AC-26BF9452F58B}"/>
                  </a:ext>
                </a:extLst>
              </p:cNvPr>
              <p:cNvSpPr txBox="1"/>
              <p:nvPr/>
            </p:nvSpPr>
            <p:spPr>
              <a:xfrm>
                <a:off x="7369773" y="3248393"/>
                <a:ext cx="16175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F234D312-139C-40AB-B8AC-26BF9452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73" y="3248393"/>
                <a:ext cx="16175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82A1702-31BD-458E-ACBD-D5F3EE9BF419}"/>
                  </a:ext>
                </a:extLst>
              </p:cNvPr>
              <p:cNvSpPr txBox="1"/>
              <p:nvPr/>
            </p:nvSpPr>
            <p:spPr>
              <a:xfrm>
                <a:off x="169417" y="1211491"/>
                <a:ext cx="2941062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)→(−1,1)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82A1702-31BD-458E-ACBD-D5F3EE9BF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17" y="1211491"/>
                <a:ext cx="2941062" cy="401841"/>
              </a:xfrm>
              <a:prstGeom prst="rect">
                <a:avLst/>
              </a:prstGeom>
              <a:blipFill>
                <a:blip r:embed="rId11"/>
                <a:stretch>
                  <a:fillRect l="-1452" r="-207" b="-196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888E21C-CC8C-4230-8DCE-9E9FA471C182}"/>
                  </a:ext>
                </a:extLst>
              </p:cNvPr>
              <p:cNvSpPr txBox="1"/>
              <p:nvPr/>
            </p:nvSpPr>
            <p:spPr>
              <a:xfrm>
                <a:off x="3143325" y="1214054"/>
                <a:ext cx="2645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.(−1)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.1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1888E21C-CC8C-4230-8DCE-9E9FA471C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325" y="1214054"/>
                <a:ext cx="264501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D5B0776-8317-4588-AD27-2630B608A294}"/>
                  </a:ext>
                </a:extLst>
              </p:cNvPr>
              <p:cNvSpPr txBox="1"/>
              <p:nvPr/>
            </p:nvSpPr>
            <p:spPr>
              <a:xfrm>
                <a:off x="3063583" y="4169996"/>
                <a:ext cx="3503716" cy="4018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)→(−1,1)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p>
                                <m:sSup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D5B0776-8317-4588-AD27-2630B608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583" y="4169996"/>
                <a:ext cx="3503716" cy="401841"/>
              </a:xfrm>
              <a:prstGeom prst="rect">
                <a:avLst/>
              </a:prstGeom>
              <a:blipFill>
                <a:blip r:embed="rId13"/>
                <a:stretch>
                  <a:fillRect l="-523" r="-1045" b="-2121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allAtOnce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1D8CD902-66A9-422B-870C-D4B730B9F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29337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>
            <a:extLst>
              <a:ext uri="{FF2B5EF4-FFF2-40B4-BE49-F238E27FC236}">
                <a16:creationId xmlns:a16="http://schemas.microsoft.com/office/drawing/2014/main" id="{8E10B52F-0171-417A-8515-6B322078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908720"/>
            <a:ext cx="352425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15 CuadroTexto">
            <a:extLst>
              <a:ext uri="{FF2B5EF4-FFF2-40B4-BE49-F238E27FC236}">
                <a16:creationId xmlns:a16="http://schemas.microsoft.com/office/drawing/2014/main" id="{335B92A7-E4AC-4294-AA28-10ED97D18587}"/>
              </a:ext>
            </a:extLst>
          </p:cNvPr>
          <p:cNvSpPr txBox="1"/>
          <p:nvPr/>
        </p:nvSpPr>
        <p:spPr>
          <a:xfrm>
            <a:off x="251520" y="1619508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Cálculo de limites iterados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D21C578-E15F-4CA6-9FE5-FE4719A16259}"/>
                  </a:ext>
                </a:extLst>
              </p:cNvPr>
              <p:cNvSpPr txBox="1"/>
              <p:nvPr/>
            </p:nvSpPr>
            <p:spPr>
              <a:xfrm>
                <a:off x="251520" y="2137653"/>
                <a:ext cx="27802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→−3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+6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+14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−29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D21C578-E15F-4CA6-9FE5-FE4719A16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7653"/>
                <a:ext cx="2780248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0953DDD-5AEC-4A0B-B506-100A274AC4CB}"/>
                  </a:ext>
                </a:extLst>
              </p:cNvPr>
              <p:cNvSpPr txBox="1"/>
              <p:nvPr/>
            </p:nvSpPr>
            <p:spPr>
              <a:xfrm>
                <a:off x="2954246" y="2101313"/>
                <a:ext cx="271606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+6.(−3)+14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−5.(−3)−29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0953DDD-5AEC-4A0B-B506-100A274A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46" y="2101313"/>
                <a:ext cx="2716065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6066B03-0073-4F74-AD7F-556B90C4B251}"/>
              </a:ext>
            </a:extLst>
          </p:cNvPr>
          <p:cNvCxnSpPr>
            <a:cxnSpLocks/>
          </p:cNvCxnSpPr>
          <p:nvPr/>
        </p:nvCxnSpPr>
        <p:spPr>
          <a:xfrm flipH="1">
            <a:off x="8318975" y="2002044"/>
            <a:ext cx="432048" cy="3425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83C0D2A-4D55-4676-8AB7-F185C7A461B6}"/>
              </a:ext>
            </a:extLst>
          </p:cNvPr>
          <p:cNvCxnSpPr>
            <a:cxnSpLocks/>
          </p:cNvCxnSpPr>
          <p:nvPr/>
        </p:nvCxnSpPr>
        <p:spPr>
          <a:xfrm flipH="1">
            <a:off x="8289001" y="2443866"/>
            <a:ext cx="422374" cy="408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10C091-2665-4014-9048-4763DDED9A5C}"/>
                  </a:ext>
                </a:extLst>
              </p:cNvPr>
              <p:cNvSpPr txBox="1"/>
              <p:nvPr/>
            </p:nvSpPr>
            <p:spPr>
              <a:xfrm>
                <a:off x="251520" y="2852235"/>
                <a:ext cx="149880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4710C091-2665-4014-9048-4763DDED9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852235"/>
                <a:ext cx="1498807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BD39AAD-9122-47BE-B505-ED7B91A13A2E}"/>
                  </a:ext>
                </a:extLst>
              </p:cNvPr>
              <p:cNvSpPr txBox="1"/>
              <p:nvPr/>
            </p:nvSpPr>
            <p:spPr>
              <a:xfrm>
                <a:off x="5650458" y="2137653"/>
                <a:ext cx="173182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BD39AAD-9122-47BE-B505-ED7B91A13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58" y="2137653"/>
                <a:ext cx="1731821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1EAF34E-5B2E-4AE9-83AA-4959CB616B7D}"/>
                  </a:ext>
                </a:extLst>
              </p:cNvPr>
              <p:cNvSpPr txBox="1"/>
              <p:nvPr/>
            </p:nvSpPr>
            <p:spPr>
              <a:xfrm>
                <a:off x="7316000" y="2101313"/>
                <a:ext cx="1828000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−2)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E1EAF34E-5B2E-4AE9-83AA-4959CB61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00" y="2101313"/>
                <a:ext cx="1828000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F4BDFEC-0842-442B-A25B-F185492C82AF}"/>
                  </a:ext>
                </a:extLst>
              </p:cNvPr>
              <p:cNvSpPr txBox="1"/>
              <p:nvPr/>
            </p:nvSpPr>
            <p:spPr>
              <a:xfrm>
                <a:off x="72068" y="3648675"/>
                <a:ext cx="27802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+6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+14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−29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DF4BDFEC-0842-442B-A25B-F185492C8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8" y="3648675"/>
                <a:ext cx="2780248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61B6CED-8860-4BE0-A094-1B18290D24E7}"/>
                  </a:ext>
                </a:extLst>
              </p:cNvPr>
              <p:cNvSpPr txBox="1"/>
              <p:nvPr/>
            </p:nvSpPr>
            <p:spPr>
              <a:xfrm>
                <a:off x="2782555" y="3639239"/>
                <a:ext cx="244496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+14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−29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61B6CED-8860-4BE0-A094-1B18290D2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555" y="3639239"/>
                <a:ext cx="2444964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C1496BD-C0FA-4B09-AB64-0BC6AD08E2EF}"/>
              </a:ext>
            </a:extLst>
          </p:cNvPr>
          <p:cNvCxnSpPr>
            <a:cxnSpLocks/>
          </p:cNvCxnSpPr>
          <p:nvPr/>
        </p:nvCxnSpPr>
        <p:spPr>
          <a:xfrm flipH="1">
            <a:off x="8172400" y="3573016"/>
            <a:ext cx="552857" cy="4094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6F9A46B-5354-404B-A533-E5E0D83BA026}"/>
              </a:ext>
            </a:extLst>
          </p:cNvPr>
          <p:cNvCxnSpPr>
            <a:cxnSpLocks/>
          </p:cNvCxnSpPr>
          <p:nvPr/>
        </p:nvCxnSpPr>
        <p:spPr>
          <a:xfrm flipH="1">
            <a:off x="8244408" y="3959850"/>
            <a:ext cx="422374" cy="408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ECF2AB-DF2D-46AF-A294-4085441E0641}"/>
                  </a:ext>
                </a:extLst>
              </p:cNvPr>
              <p:cNvSpPr txBox="1"/>
              <p:nvPr/>
            </p:nvSpPr>
            <p:spPr>
              <a:xfrm>
                <a:off x="251520" y="4368219"/>
                <a:ext cx="20514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9ECF2AB-DF2D-46AF-A294-4085441E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68219"/>
                <a:ext cx="2051459" cy="622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B4D32EF-329A-4909-92FE-35D963F27445}"/>
                  </a:ext>
                </a:extLst>
              </p:cNvPr>
              <p:cNvSpPr txBox="1"/>
              <p:nvPr/>
            </p:nvSpPr>
            <p:spPr>
              <a:xfrm>
                <a:off x="5076056" y="3651939"/>
                <a:ext cx="203780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+18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B4D32EF-329A-4909-92FE-35D963F2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651939"/>
                <a:ext cx="2037802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A29B90E-3C1B-446F-B51D-8AED449FED47}"/>
                  </a:ext>
                </a:extLst>
              </p:cNvPr>
              <p:cNvSpPr txBox="1"/>
              <p:nvPr/>
            </p:nvSpPr>
            <p:spPr>
              <a:xfrm>
                <a:off x="7101515" y="3648675"/>
                <a:ext cx="2101922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6(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+3)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−5(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+3)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7A29B90E-3C1B-446F-B51D-8AED449F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515" y="3648675"/>
                <a:ext cx="2101922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17923979-9170-42B5-A594-7AF4792868C6}"/>
              </a:ext>
            </a:extLst>
          </p:cNvPr>
          <p:cNvSpPr txBox="1"/>
          <p:nvPr/>
        </p:nvSpPr>
        <p:spPr>
          <a:xfrm>
            <a:off x="2564478" y="5026413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709FDEB-0950-454D-BA15-7AAC77956A91}"/>
                  </a:ext>
                </a:extLst>
              </p:cNvPr>
              <p:cNvSpPr txBox="1"/>
              <p:nvPr/>
            </p:nvSpPr>
            <p:spPr>
              <a:xfrm>
                <a:off x="3476012" y="4899904"/>
                <a:ext cx="2780248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→2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→−3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+6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+14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−29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709FDEB-0950-454D-BA15-7AAC7795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12" y="4899904"/>
                <a:ext cx="2780248" cy="622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C6B743F-7CD2-4975-9123-7258AC5D3075}"/>
                  </a:ext>
                </a:extLst>
              </p:cNvPr>
              <p:cNvSpPr txBox="1"/>
              <p:nvPr/>
            </p:nvSpPr>
            <p:spPr>
              <a:xfrm>
                <a:off x="6241238" y="4891425"/>
                <a:ext cx="254300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→−3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s-A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→2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+6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+14</m:t>
                                      </m:r>
                                    </m:num>
                                    <m:den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−29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C6B743F-7CD2-4975-9123-7258AC5D3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38" y="4891425"/>
                <a:ext cx="2543004" cy="622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8A23050-287A-42F9-929D-437A27F53B26}"/>
                  </a:ext>
                </a:extLst>
              </p:cNvPr>
              <p:cNvSpPr txBox="1"/>
              <p:nvPr/>
            </p:nvSpPr>
            <p:spPr>
              <a:xfrm>
                <a:off x="2979770" y="5833873"/>
                <a:ext cx="30912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∴∄</m:t>
                      </m:r>
                      <m:func>
                        <m:func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)→(2,−3)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+14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−29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8A23050-287A-42F9-929D-437A27F53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0" y="5833873"/>
                <a:ext cx="3091231" cy="622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Imagen 33">
            <a:extLst>
              <a:ext uri="{FF2B5EF4-FFF2-40B4-BE49-F238E27FC236}">
                <a16:creationId xmlns:a16="http://schemas.microsoft.com/office/drawing/2014/main" id="{4E63B942-9EDD-40E5-8803-67CFC9BCA2E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1520" y="135556"/>
            <a:ext cx="363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7" grpId="0"/>
      <p:bldP spid="18" grpId="0"/>
      <p:bldP spid="19" grpId="0"/>
      <p:bldP spid="22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9058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5286375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988840"/>
            <a:ext cx="4876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1092</TotalTime>
  <Words>210</Words>
  <Application>Microsoft Office PowerPoint</Application>
  <PresentationFormat>Presentación en pantalla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Constantia</vt:lpstr>
      <vt:lpstr>Wingdings 2</vt:lpstr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Ricardo Espinoza</cp:lastModifiedBy>
  <cp:revision>137</cp:revision>
  <dcterms:created xsi:type="dcterms:W3CDTF">2020-03-27T02:30:27Z</dcterms:created>
  <dcterms:modified xsi:type="dcterms:W3CDTF">2023-06-07T14:08:11Z</dcterms:modified>
</cp:coreProperties>
</file>