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04" r:id="rId3"/>
    <p:sldId id="257" r:id="rId4"/>
    <p:sldId id="293" r:id="rId5"/>
    <p:sldId id="300" r:id="rId6"/>
    <p:sldId id="299" r:id="rId7"/>
    <p:sldId id="298" r:id="rId8"/>
    <p:sldId id="296" r:id="rId9"/>
    <p:sldId id="297" r:id="rId10"/>
    <p:sldId id="301" r:id="rId11"/>
    <p:sldId id="302" r:id="rId12"/>
    <p:sldId id="303" r:id="rId13"/>
    <p:sldId id="308" r:id="rId14"/>
    <p:sldId id="305" r:id="rId15"/>
    <p:sldId id="307" r:id="rId16"/>
    <p:sldId id="309" r:id="rId17"/>
    <p:sldId id="310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11CF6-21C5-4E31-B93F-0D17A9A651C7}" type="datetimeFigureOut">
              <a:rPr lang="es-AR" smtClean="0"/>
              <a:t>17/3/2023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7EACB-3C89-4737-8446-FBE8E40D24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326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7EACB-3C89-4737-8446-FBE8E40D24F7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508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17/3/2023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17/3/2023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17/3/2023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17/3/2023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17/3/2023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17/3/2023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17/3/2023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17/3/2023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17/3/2023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17/3/2023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17/3/2023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0A53FA-AF47-41F8-A470-3C95F1A52CA8}" type="datetimeFigureOut">
              <a:rPr lang="es-AR" smtClean="0"/>
              <a:pPr/>
              <a:t>17/3/2023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9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2.png"/><Relationship Id="rId5" Type="http://schemas.openxmlformats.org/officeDocument/2006/relationships/image" Target="../media/image107.png"/><Relationship Id="rId10" Type="http://schemas.openxmlformats.org/officeDocument/2006/relationships/image" Target="../media/image103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9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2.png"/><Relationship Id="rId7" Type="http://schemas.openxmlformats.org/officeDocument/2006/relationships/image" Target="../media/image11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24.png"/><Relationship Id="rId10" Type="http://schemas.openxmlformats.org/officeDocument/2006/relationships/image" Target="../media/image127.png"/><Relationship Id="rId4" Type="http://schemas.openxmlformats.org/officeDocument/2006/relationships/image" Target="../media/image123.png"/><Relationship Id="rId9" Type="http://schemas.openxmlformats.org/officeDocument/2006/relationships/image" Target="../media/image1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11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5.png"/><Relationship Id="rId3" Type="http://schemas.openxmlformats.org/officeDocument/2006/relationships/image" Target="../media/image34.png"/><Relationship Id="rId21" Type="http://schemas.openxmlformats.org/officeDocument/2006/relationships/image" Target="../media/image500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4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3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10.png"/><Relationship Id="rId27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0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50.png"/><Relationship Id="rId7" Type="http://schemas.openxmlformats.org/officeDocument/2006/relationships/image" Target="../media/image73.png"/><Relationship Id="rId12" Type="http://schemas.openxmlformats.org/officeDocument/2006/relationships/image" Target="../media/image83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77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6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CDI</a:t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Resolución de Ejercicios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A8D105-76E1-4949-A022-8A2B65EE2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6100" y="553937"/>
            <a:ext cx="6002376" cy="34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40CD91-6A95-4845-8C47-CBB1C2876074}"/>
                  </a:ext>
                </a:extLst>
              </p:cNvPr>
              <p:cNvSpPr txBox="1"/>
              <p:nvPr/>
            </p:nvSpPr>
            <p:spPr>
              <a:xfrm>
                <a:off x="10945" y="764704"/>
                <a:ext cx="19825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=(−2,2</m:t>
                    </m:r>
                  </m:oMath>
                </a14:m>
                <a:r>
                  <a:rPr lang="es-AR" sz="1600" dirty="0"/>
                  <a:t>]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40CD91-6A95-4845-8C47-CBB1C2876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" y="764704"/>
                <a:ext cx="1982563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F06284C-A81F-4DBC-BE82-583487DF80DE}"/>
                  </a:ext>
                </a:extLst>
              </p:cNvPr>
              <p:cNvSpPr txBox="1"/>
              <p:nvPr/>
            </p:nvSpPr>
            <p:spPr>
              <a:xfrm>
                <a:off x="88389" y="1193657"/>
                <a:ext cx="157730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[−7,9)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F06284C-A81F-4DBC-BE82-583487DF8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9" y="1193657"/>
                <a:ext cx="1577301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2D0C8156-7603-4458-B377-CDABB24F54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84" y="260648"/>
            <a:ext cx="3857625" cy="266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66C8744-8FF2-4BF2-9D6F-E9996D5477C4}"/>
                  </a:ext>
                </a:extLst>
              </p:cNvPr>
              <p:cNvSpPr txBox="1"/>
              <p:nvPr/>
            </p:nvSpPr>
            <p:spPr>
              <a:xfrm>
                <a:off x="199840" y="2857231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66C8744-8FF2-4BF2-9D6F-E9996D547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40" y="2857231"/>
                <a:ext cx="73368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C064A20-6CE1-4794-9F39-9039FF954477}"/>
                  </a:ext>
                </a:extLst>
              </p:cNvPr>
              <p:cNvSpPr txBox="1"/>
              <p:nvPr/>
            </p:nvSpPr>
            <p:spPr>
              <a:xfrm>
                <a:off x="132182" y="3246634"/>
                <a:ext cx="202116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1600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1600" i="1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C064A20-6CE1-4794-9F39-9039FF954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2" y="3246634"/>
                <a:ext cx="2021165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D00F837A-5BC1-4B59-AE81-541C5BB7345E}"/>
              </a:ext>
            </a:extLst>
          </p:cNvPr>
          <p:cNvSpPr txBox="1"/>
          <p:nvPr/>
        </p:nvSpPr>
        <p:spPr>
          <a:xfrm>
            <a:off x="142013" y="2487899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y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D6BBF68-9558-427E-A16B-D9E4E120AC0E}"/>
                  </a:ext>
                </a:extLst>
              </p:cNvPr>
              <p:cNvSpPr txBox="1"/>
              <p:nvPr/>
            </p:nvSpPr>
            <p:spPr>
              <a:xfrm>
                <a:off x="2374899" y="3246634"/>
                <a:ext cx="6192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D6BBF68-9558-427E-A16B-D9E4E120A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899" y="3246634"/>
                <a:ext cx="619287" cy="338554"/>
              </a:xfrm>
              <a:prstGeom prst="rect">
                <a:avLst/>
              </a:prstGeom>
              <a:blipFill>
                <a:blip r:embed="rId9"/>
                <a:stretch>
                  <a:fillRect l="-990" r="-990"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44455FEF-E8D1-4AB9-BC7E-C145B23F78C2}"/>
              </a:ext>
            </a:extLst>
          </p:cNvPr>
          <p:cNvSpPr txBox="1"/>
          <p:nvPr/>
        </p:nvSpPr>
        <p:spPr>
          <a:xfrm>
            <a:off x="142013" y="3790234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x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61CC958-4EF0-4DC9-B9ED-96E5D8001A99}"/>
                  </a:ext>
                </a:extLst>
              </p:cNvPr>
              <p:cNvSpPr txBox="1"/>
              <p:nvPr/>
            </p:nvSpPr>
            <p:spPr>
              <a:xfrm>
                <a:off x="170797" y="4144083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61CC958-4EF0-4DC9-B9ED-96E5D8001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7" y="4144083"/>
                <a:ext cx="733684" cy="338554"/>
              </a:xfrm>
              <a:prstGeom prst="rect">
                <a:avLst/>
              </a:prstGeom>
              <a:blipFill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2275F40-B226-4C52-9317-F4FE03F1C3C2}"/>
                  </a:ext>
                </a:extLst>
              </p:cNvPr>
              <p:cNvSpPr txBox="1"/>
              <p:nvPr/>
            </p:nvSpPr>
            <p:spPr>
              <a:xfrm>
                <a:off x="10946" y="4497734"/>
                <a:ext cx="236395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2275F40-B226-4C52-9317-F4FE03F1C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" y="4497734"/>
                <a:ext cx="2363954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4 CuadroTexto">
            <a:extLst>
              <a:ext uri="{FF2B5EF4-FFF2-40B4-BE49-F238E27FC236}">
                <a16:creationId xmlns:a16="http://schemas.microsoft.com/office/drawing/2014/main" id="{C823BEA1-B36B-4122-B082-ACB3DCE37932}"/>
              </a:ext>
            </a:extLst>
          </p:cNvPr>
          <p:cNvSpPr txBox="1"/>
          <p:nvPr/>
        </p:nvSpPr>
        <p:spPr>
          <a:xfrm>
            <a:off x="113867" y="19888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Intersecciones con los ejes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827D6D5-4B89-4B50-BAEA-F2667F903E7D}"/>
              </a:ext>
            </a:extLst>
          </p:cNvPr>
          <p:cNvSpPr txBox="1"/>
          <p:nvPr/>
        </p:nvSpPr>
        <p:spPr>
          <a:xfrm>
            <a:off x="280240" y="5576964"/>
            <a:ext cx="187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Ecuación cúbica</a:t>
            </a:r>
            <a:endParaRPr lang="es-AR" dirty="0"/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771FA823-D5F7-4EA8-B382-56B809DB83EA}"/>
              </a:ext>
            </a:extLst>
          </p:cNvPr>
          <p:cNvSpPr/>
          <p:nvPr/>
        </p:nvSpPr>
        <p:spPr>
          <a:xfrm rot="16200000">
            <a:off x="917953" y="4529809"/>
            <a:ext cx="431361" cy="16384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089B461-F310-4300-956F-6D51DFBA09C9}"/>
                  </a:ext>
                </a:extLst>
              </p:cNvPr>
              <p:cNvSpPr txBox="1"/>
              <p:nvPr/>
            </p:nvSpPr>
            <p:spPr>
              <a:xfrm>
                <a:off x="4282169" y="5716062"/>
                <a:ext cx="102946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089B461-F310-4300-956F-6D51DFBA0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169" y="5716062"/>
                <a:ext cx="102946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636A67C-A7A3-4F75-B261-4278A4B89524}"/>
                  </a:ext>
                </a:extLst>
              </p:cNvPr>
              <p:cNvSpPr txBox="1"/>
              <p:nvPr/>
            </p:nvSpPr>
            <p:spPr>
              <a:xfrm>
                <a:off x="5715398" y="5777019"/>
                <a:ext cx="8037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2636A67C-A7A3-4F75-B261-4278A4B89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398" y="5777019"/>
                <a:ext cx="803780" cy="338554"/>
              </a:xfrm>
              <a:prstGeom prst="rect">
                <a:avLst/>
              </a:prstGeom>
              <a:blipFill>
                <a:blip r:embed="rId1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AB2D064-6ED9-4BE8-A65D-C7DF423B80C8}"/>
                  </a:ext>
                </a:extLst>
              </p:cNvPr>
              <p:cNvSpPr txBox="1"/>
              <p:nvPr/>
            </p:nvSpPr>
            <p:spPr>
              <a:xfrm>
                <a:off x="3657964" y="4235421"/>
                <a:ext cx="1691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AB2D064-6ED9-4BE8-A65D-C7DF423B8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964" y="4235421"/>
                <a:ext cx="169165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93D36A2-3318-4CCD-8171-B0CCF8D17355}"/>
                  </a:ext>
                </a:extLst>
              </p:cNvPr>
              <p:cNvSpPr txBox="1"/>
              <p:nvPr/>
            </p:nvSpPr>
            <p:spPr>
              <a:xfrm>
                <a:off x="301850" y="4979714"/>
                <a:ext cx="1691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293D36A2-3318-4CCD-8171-B0CCF8D17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0" y="4979714"/>
                <a:ext cx="169165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8F169A8-C507-405F-8977-F2F29DDC5F61}"/>
                  </a:ext>
                </a:extLst>
              </p:cNvPr>
              <p:cNvSpPr txBox="1"/>
              <p:nvPr/>
            </p:nvSpPr>
            <p:spPr>
              <a:xfrm>
                <a:off x="4213890" y="4542281"/>
                <a:ext cx="11961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8F169A8-C507-405F-8977-F2F29DDC5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890" y="4542281"/>
                <a:ext cx="119616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09FD125-7323-4860-B609-3648DF291BCE}"/>
                  </a:ext>
                </a:extLst>
              </p:cNvPr>
              <p:cNvSpPr txBox="1"/>
              <p:nvPr/>
            </p:nvSpPr>
            <p:spPr>
              <a:xfrm>
                <a:off x="4316210" y="4869842"/>
                <a:ext cx="10294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09FD125-7323-4860-B609-3648DF291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210" y="4869842"/>
                <a:ext cx="10294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BB6BC88-1B2B-4C98-81E9-D2071806202A}"/>
                  </a:ext>
                </a:extLst>
              </p:cNvPr>
              <p:cNvSpPr txBox="1"/>
              <p:nvPr/>
            </p:nvSpPr>
            <p:spPr>
              <a:xfrm>
                <a:off x="4282169" y="5264792"/>
                <a:ext cx="1029469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BB6BC88-1B2B-4C98-81E9-D20718062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169" y="5264792"/>
                <a:ext cx="1029469" cy="4019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F8C0251-6915-48D1-9696-5AD0F1B381C8}"/>
              </a:ext>
            </a:extLst>
          </p:cNvPr>
          <p:cNvCxnSpPr>
            <a:stCxn id="20" idx="0"/>
          </p:cNvCxnSpPr>
          <p:nvPr/>
        </p:nvCxnSpPr>
        <p:spPr>
          <a:xfrm flipV="1">
            <a:off x="6117288" y="2487899"/>
            <a:ext cx="686960" cy="3289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D55158C-377C-408D-8783-D460AD513CE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94186" y="1532211"/>
            <a:ext cx="2819627" cy="1883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 animBg="1"/>
      <p:bldP spid="18" grpId="0"/>
      <p:bldP spid="20" grpId="0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5203CA-41A1-4838-8674-13F2285E3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4664"/>
            <a:ext cx="2514600" cy="44767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9DB30AB-F2B9-4B83-BA4B-0FF8D5252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382" y="1223510"/>
            <a:ext cx="7643236" cy="441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8D1F0C-F5E4-47A3-AE7F-244383E8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620688"/>
            <a:ext cx="5459395" cy="315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7525F00-29A2-4655-B68C-016C18433D7D}"/>
                  </a:ext>
                </a:extLst>
              </p:cNvPr>
              <p:cNvSpPr txBox="1"/>
              <p:nvPr/>
            </p:nvSpPr>
            <p:spPr>
              <a:xfrm>
                <a:off x="148599" y="911704"/>
                <a:ext cx="12550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7525F00-29A2-4655-B68C-016C18433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9" y="911704"/>
                <a:ext cx="1255050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6D4AF7F-10F9-4082-A194-A274BD7B67ED}"/>
                  </a:ext>
                </a:extLst>
              </p:cNvPr>
              <p:cNvSpPr txBox="1"/>
              <p:nvPr/>
            </p:nvSpPr>
            <p:spPr>
              <a:xfrm>
                <a:off x="166450" y="1301107"/>
                <a:ext cx="13936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4=</m:t>
                      </m:r>
                      <m:sSup>
                        <m:sSup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6D4AF7F-10F9-4082-A194-A274BD7B6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50" y="1301107"/>
                <a:ext cx="139363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01AAEA9-74F4-4A8E-BCBF-5F290E53264A}"/>
                  </a:ext>
                </a:extLst>
              </p:cNvPr>
              <p:cNvSpPr txBox="1"/>
              <p:nvPr/>
            </p:nvSpPr>
            <p:spPr>
              <a:xfrm>
                <a:off x="337493" y="3004231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01AAEA9-74F4-4A8E-BCBF-5F290E53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93" y="3004231"/>
                <a:ext cx="73368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55C26BD-9875-4458-9BFC-40F1E4BF1BD4}"/>
                  </a:ext>
                </a:extLst>
              </p:cNvPr>
              <p:cNvSpPr txBox="1"/>
              <p:nvPr/>
            </p:nvSpPr>
            <p:spPr>
              <a:xfrm>
                <a:off x="269836" y="3393634"/>
                <a:ext cx="12667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55C26BD-9875-4458-9BFC-40F1E4BF1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6" y="3393634"/>
                <a:ext cx="1266704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20BF18DA-5E99-4FD7-B676-B35D3B558C79}"/>
              </a:ext>
            </a:extLst>
          </p:cNvPr>
          <p:cNvSpPr txBox="1"/>
          <p:nvPr/>
        </p:nvSpPr>
        <p:spPr>
          <a:xfrm>
            <a:off x="279666" y="2634899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y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4F8AC2C-D298-4824-BD94-50FC1CBB1914}"/>
                  </a:ext>
                </a:extLst>
              </p:cNvPr>
              <p:cNvSpPr txBox="1"/>
              <p:nvPr/>
            </p:nvSpPr>
            <p:spPr>
              <a:xfrm>
                <a:off x="1803344" y="3393634"/>
                <a:ext cx="8037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24F8AC2C-D298-4824-BD94-50FC1CBB1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44" y="3393634"/>
                <a:ext cx="803780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F2DBA1B0-0AE3-44F2-9CB2-2D8217E55A17}"/>
              </a:ext>
            </a:extLst>
          </p:cNvPr>
          <p:cNvSpPr txBox="1"/>
          <p:nvPr/>
        </p:nvSpPr>
        <p:spPr>
          <a:xfrm>
            <a:off x="279666" y="3937234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x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A2B96CE-416B-4C18-B012-C7AEBDBE2409}"/>
                  </a:ext>
                </a:extLst>
              </p:cNvPr>
              <p:cNvSpPr txBox="1"/>
              <p:nvPr/>
            </p:nvSpPr>
            <p:spPr>
              <a:xfrm>
                <a:off x="308450" y="4291083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A2B96CE-416B-4C18-B012-C7AEBDBE2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0" y="4291083"/>
                <a:ext cx="733684" cy="338554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DEE4ED5-B76A-4F27-A59D-BC14990D3D78}"/>
                  </a:ext>
                </a:extLst>
              </p:cNvPr>
              <p:cNvSpPr txBox="1"/>
              <p:nvPr/>
            </p:nvSpPr>
            <p:spPr>
              <a:xfrm>
                <a:off x="134623" y="4520475"/>
                <a:ext cx="1873107" cy="67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MX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DEE4ED5-B76A-4F27-A59D-BC14990D3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23" y="4520475"/>
                <a:ext cx="1873107" cy="6741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4 CuadroTexto">
            <a:extLst>
              <a:ext uri="{FF2B5EF4-FFF2-40B4-BE49-F238E27FC236}">
                <a16:creationId xmlns:a16="http://schemas.microsoft.com/office/drawing/2014/main" id="{1D659324-BCA8-49E5-940B-B69D2D31C0DE}"/>
              </a:ext>
            </a:extLst>
          </p:cNvPr>
          <p:cNvSpPr txBox="1"/>
          <p:nvPr/>
        </p:nvSpPr>
        <p:spPr>
          <a:xfrm>
            <a:off x="251520" y="21358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Intersecciones con los ejes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4D390C-1F88-4842-A009-905DA5794537}"/>
              </a:ext>
            </a:extLst>
          </p:cNvPr>
          <p:cNvSpPr txBox="1"/>
          <p:nvPr/>
        </p:nvSpPr>
        <p:spPr>
          <a:xfrm>
            <a:off x="179512" y="6038933"/>
            <a:ext cx="214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existe solución</a:t>
            </a:r>
            <a:endParaRPr lang="es-AR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3648D46-3371-4C60-A26E-9D9EFC3FF4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512" y="404664"/>
            <a:ext cx="2514600" cy="447675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D16C976-49EA-4A74-B43B-65F4902E6A45}"/>
              </a:ext>
            </a:extLst>
          </p:cNvPr>
          <p:cNvCxnSpPr>
            <a:stCxn id="8" idx="3"/>
          </p:cNvCxnSpPr>
          <p:nvPr/>
        </p:nvCxnSpPr>
        <p:spPr>
          <a:xfrm flipV="1">
            <a:off x="2607124" y="2135840"/>
            <a:ext cx="3044996" cy="1427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D19590B-8F28-4F39-B464-4FC4608F9998}"/>
                  </a:ext>
                </a:extLst>
              </p:cNvPr>
              <p:cNvSpPr txBox="1"/>
              <p:nvPr/>
            </p:nvSpPr>
            <p:spPr>
              <a:xfrm>
                <a:off x="218110" y="5163565"/>
                <a:ext cx="1500262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MX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MX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DD19590B-8F28-4F39-B464-4FC4608F9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10" y="5163565"/>
                <a:ext cx="1500262" cy="7468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4A4E0A-79B4-432B-AFCB-9389CB6A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2533650" cy="447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0992A9-7027-4DBB-8FD8-061F410A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595" y="1037109"/>
            <a:ext cx="8390809" cy="484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3677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3C218D-E8CC-47ED-83DD-3765C398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56"/>
            <a:ext cx="2533650" cy="4476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4731849-5268-4804-A4FF-7DF19DC0D24F}"/>
              </a:ext>
            </a:extLst>
          </p:cNvPr>
          <p:cNvSpPr txBox="1"/>
          <p:nvPr/>
        </p:nvSpPr>
        <p:spPr>
          <a:xfrm>
            <a:off x="0" y="9087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Dominio: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02D03F-F02A-4A1E-9CD0-3E6F327FA7BA}"/>
                  </a:ext>
                </a:extLst>
              </p:cNvPr>
              <p:cNvSpPr txBox="1"/>
              <p:nvPr/>
            </p:nvSpPr>
            <p:spPr>
              <a:xfrm>
                <a:off x="1296144" y="916772"/>
                <a:ext cx="14104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+2=0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02D03F-F02A-4A1E-9CD0-3E6F327FA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144" y="916772"/>
                <a:ext cx="141045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3BCD2AB-8584-45D2-B222-FAA5DCC43F28}"/>
                  </a:ext>
                </a:extLst>
              </p:cNvPr>
              <p:cNvSpPr txBox="1"/>
              <p:nvPr/>
            </p:nvSpPr>
            <p:spPr>
              <a:xfrm>
                <a:off x="1835696" y="1235637"/>
                <a:ext cx="1098376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3BCD2AB-8584-45D2-B222-FAA5DCC43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235637"/>
                <a:ext cx="1098376" cy="554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68C63D8-E95B-4E57-923B-FB2C20E00C07}"/>
                  </a:ext>
                </a:extLst>
              </p:cNvPr>
              <p:cNvSpPr txBox="1"/>
              <p:nvPr/>
            </p:nvSpPr>
            <p:spPr>
              <a:xfrm>
                <a:off x="0" y="1694927"/>
                <a:ext cx="1854696" cy="561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68C63D8-E95B-4E57-923B-FB2C20E00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94927"/>
                <a:ext cx="1854696" cy="5619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B552F093-B970-46D4-B81C-E41D7AAC6BBE}"/>
              </a:ext>
            </a:extLst>
          </p:cNvPr>
          <p:cNvSpPr txBox="1"/>
          <p:nvPr/>
        </p:nvSpPr>
        <p:spPr>
          <a:xfrm>
            <a:off x="73826" y="2642162"/>
            <a:ext cx="231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Conjunto imagen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1C68DD1-EDD8-4AA4-99DF-D1D9553F1774}"/>
              </a:ext>
            </a:extLst>
          </p:cNvPr>
          <p:cNvSpPr txBox="1"/>
          <p:nvPr/>
        </p:nvSpPr>
        <p:spPr>
          <a:xfrm>
            <a:off x="125370" y="31665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Asíntotas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93B47C0-762E-48D9-ACD5-5EFC05D3929C}"/>
                  </a:ext>
                </a:extLst>
              </p:cNvPr>
              <p:cNvSpPr txBox="1"/>
              <p:nvPr/>
            </p:nvSpPr>
            <p:spPr>
              <a:xfrm>
                <a:off x="73826" y="3527075"/>
                <a:ext cx="1098376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C93B47C0-762E-48D9-ACD5-5EFC05D39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6" y="3527075"/>
                <a:ext cx="1098376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5891E96-BD61-4962-AB62-F7DDC1BF5F40}"/>
                  </a:ext>
                </a:extLst>
              </p:cNvPr>
              <p:cNvSpPr txBox="1"/>
              <p:nvPr/>
            </p:nvSpPr>
            <p:spPr>
              <a:xfrm>
                <a:off x="0" y="4228564"/>
                <a:ext cx="1098376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5891E96-BD61-4962-AB62-F7DDC1BF5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28564"/>
                <a:ext cx="1098376" cy="5549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>
            <a:extLst>
              <a:ext uri="{FF2B5EF4-FFF2-40B4-BE49-F238E27FC236}">
                <a16:creationId xmlns:a16="http://schemas.microsoft.com/office/drawing/2014/main" id="{FDA59CEA-18A1-4182-A878-6C918A2BF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46146" y="534675"/>
            <a:ext cx="5727088" cy="354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453CDC8-F47E-4B91-9410-74D5401D6924}"/>
              </a:ext>
            </a:extLst>
          </p:cNvPr>
          <p:cNvCxnSpPr>
            <a:stCxn id="12" idx="3"/>
          </p:cNvCxnSpPr>
          <p:nvPr/>
        </p:nvCxnSpPr>
        <p:spPr>
          <a:xfrm flipV="1">
            <a:off x="1172202" y="2348880"/>
            <a:ext cx="4335902" cy="145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D3A487A-3E95-4AFE-9204-4462E700C359}"/>
              </a:ext>
            </a:extLst>
          </p:cNvPr>
          <p:cNvCxnSpPr>
            <a:stCxn id="13" idx="3"/>
          </p:cNvCxnSpPr>
          <p:nvPr/>
        </p:nvCxnSpPr>
        <p:spPr>
          <a:xfrm flipV="1">
            <a:off x="1098376" y="2056947"/>
            <a:ext cx="4697760" cy="244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47EF7CB-7B86-4D93-B1E4-DD183EB97570}"/>
                  </a:ext>
                </a:extLst>
              </p:cNvPr>
              <p:cNvSpPr txBox="1"/>
              <p:nvPr/>
            </p:nvSpPr>
            <p:spPr>
              <a:xfrm>
                <a:off x="0" y="4925677"/>
                <a:ext cx="1796168" cy="561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47EF7CB-7B86-4D93-B1E4-DD183EB97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25677"/>
                <a:ext cx="1796168" cy="5619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7C82FC5-B37E-47ED-863D-138C789419B8}"/>
                  </a:ext>
                </a:extLst>
              </p:cNvPr>
              <p:cNvSpPr txBox="1"/>
              <p:nvPr/>
            </p:nvSpPr>
            <p:spPr>
              <a:xfrm>
                <a:off x="132153" y="1667837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7C82FC5-B37E-47ED-863D-138C78941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53" y="1667837"/>
                <a:ext cx="733684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2170218-E2C6-41F1-A8F0-B69826EA445E}"/>
                  </a:ext>
                </a:extLst>
              </p:cNvPr>
              <p:cNvSpPr txBox="1"/>
              <p:nvPr/>
            </p:nvSpPr>
            <p:spPr>
              <a:xfrm>
                <a:off x="-1" y="2150266"/>
                <a:ext cx="2163522" cy="559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2.0−3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3.0+2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2170218-E2C6-41F1-A8F0-B69826EA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150266"/>
                <a:ext cx="2163522" cy="559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04A83F49-470B-4BB0-9243-38124B3320F7}"/>
              </a:ext>
            </a:extLst>
          </p:cNvPr>
          <p:cNvSpPr txBox="1"/>
          <p:nvPr/>
        </p:nvSpPr>
        <p:spPr>
          <a:xfrm>
            <a:off x="152187" y="1335771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y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B431B9B-8C25-4A83-993B-0567D60B56A8}"/>
                  </a:ext>
                </a:extLst>
              </p:cNvPr>
              <p:cNvSpPr txBox="1"/>
              <p:nvPr/>
            </p:nvSpPr>
            <p:spPr>
              <a:xfrm>
                <a:off x="2087862" y="2714553"/>
                <a:ext cx="803780" cy="553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i="1">
                          <a:latin typeface="Cambria Math" panose="02040503050406030204" pitchFamily="18" charset="0"/>
                        </a:rPr>
                        <m:t>(0,−</m:t>
                      </m:r>
                      <m:f>
                        <m:f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B431B9B-8C25-4A83-993B-0567D60B5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862" y="2714553"/>
                <a:ext cx="803780" cy="553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44610838-E569-4E17-BB88-11E18CD043BB}"/>
              </a:ext>
            </a:extLst>
          </p:cNvPr>
          <p:cNvSpPr txBox="1"/>
          <p:nvPr/>
        </p:nvSpPr>
        <p:spPr>
          <a:xfrm>
            <a:off x="154765" y="3337154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x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DED8851-14BA-4519-990B-00780756790E}"/>
                  </a:ext>
                </a:extLst>
              </p:cNvPr>
              <p:cNvSpPr txBox="1"/>
              <p:nvPr/>
            </p:nvSpPr>
            <p:spPr>
              <a:xfrm>
                <a:off x="170766" y="3775730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DED8851-14BA-4519-990B-007807567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66" y="3775730"/>
                <a:ext cx="733684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4 CuadroTexto">
            <a:extLst>
              <a:ext uri="{FF2B5EF4-FFF2-40B4-BE49-F238E27FC236}">
                <a16:creationId xmlns:a16="http://schemas.microsoft.com/office/drawing/2014/main" id="{E22F1593-9987-419E-9890-DCA6A2224454}"/>
              </a:ext>
            </a:extLst>
          </p:cNvPr>
          <p:cNvSpPr txBox="1"/>
          <p:nvPr/>
        </p:nvSpPr>
        <p:spPr>
          <a:xfrm>
            <a:off x="124041" y="8367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Intersecciones con los ejes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27D1EC0-09C3-4176-8AA9-6827DB069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46146" y="534675"/>
            <a:ext cx="5727088" cy="354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9B08747-890A-4084-B770-A874B2409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87" y="296337"/>
            <a:ext cx="2533650" cy="44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46DF254-A705-4A4E-8B29-56F54241A66E}"/>
                  </a:ext>
                </a:extLst>
              </p:cNvPr>
              <p:cNvSpPr txBox="1"/>
              <p:nvPr/>
            </p:nvSpPr>
            <p:spPr>
              <a:xfrm>
                <a:off x="25557" y="4133400"/>
                <a:ext cx="2163522" cy="559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46DF254-A705-4A4E-8B29-56F54241A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" y="4133400"/>
                <a:ext cx="2163522" cy="559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F905910-F0A8-4713-86EB-0598CFE3A88E}"/>
                  </a:ext>
                </a:extLst>
              </p:cNvPr>
              <p:cNvSpPr txBox="1"/>
              <p:nvPr/>
            </p:nvSpPr>
            <p:spPr>
              <a:xfrm>
                <a:off x="688817" y="4879880"/>
                <a:ext cx="1500262" cy="559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F905910-F0A8-4713-86EB-0598CFE3A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17" y="4879880"/>
                <a:ext cx="1500262" cy="5590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55559AF-9D84-4F15-8346-0FAE8427964E}"/>
                  </a:ext>
                </a:extLst>
              </p:cNvPr>
              <p:cNvSpPr txBox="1"/>
              <p:nvPr/>
            </p:nvSpPr>
            <p:spPr>
              <a:xfrm>
                <a:off x="2392015" y="4879880"/>
                <a:ext cx="741412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MX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.0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55559AF-9D84-4F15-8346-0FAE84279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015" y="4879880"/>
                <a:ext cx="741412" cy="6455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3EA4998-5695-4840-8D54-8FD2665EFCC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91642" y="2991232"/>
            <a:ext cx="2832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2215392-00E0-42AC-A181-C24D4C3A604D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133427" y="2464459"/>
            <a:ext cx="3244222" cy="273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9" grpId="0"/>
      <p:bldP spid="14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07FA1C-B3C2-49DD-B8B4-D0FA8FB3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4664"/>
            <a:ext cx="5065390" cy="432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87FE9DA-EB3B-4BDF-B092-886872437FC4}"/>
                  </a:ext>
                </a:extLst>
              </p:cNvPr>
              <p:cNvSpPr txBox="1"/>
              <p:nvPr/>
            </p:nvSpPr>
            <p:spPr>
              <a:xfrm>
                <a:off x="148599" y="911704"/>
                <a:ext cx="26952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/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87FE9DA-EB3B-4BDF-B092-886872437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9" y="911704"/>
                <a:ext cx="2695210" cy="338554"/>
              </a:xfrm>
              <a:prstGeom prst="rect">
                <a:avLst/>
              </a:prstGeom>
              <a:blipFill>
                <a:blip r:embed="rId3"/>
                <a:stretch>
                  <a:fillRect t="-103636" b="-16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1873CBC-0E3E-4434-9415-3FC2FA2D0D1B}"/>
                  </a:ext>
                </a:extLst>
              </p:cNvPr>
              <p:cNvSpPr txBox="1"/>
              <p:nvPr/>
            </p:nvSpPr>
            <p:spPr>
              <a:xfrm>
                <a:off x="279666" y="1301107"/>
                <a:ext cx="267735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𝑚𝑓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/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1873CBC-0E3E-4434-9415-3FC2FA2D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66" y="1301107"/>
                <a:ext cx="2677359" cy="338554"/>
              </a:xfrm>
              <a:prstGeom prst="rect">
                <a:avLst/>
              </a:prstGeom>
              <a:blipFill>
                <a:blip r:embed="rId4"/>
                <a:stretch>
                  <a:fillRect t="-101786" b="-16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E3B0184-9F1E-4BBC-AAAF-46DDFB7D2961}"/>
                  </a:ext>
                </a:extLst>
              </p:cNvPr>
              <p:cNvSpPr txBox="1"/>
              <p:nvPr/>
            </p:nvSpPr>
            <p:spPr>
              <a:xfrm>
                <a:off x="337493" y="3004231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E3B0184-9F1E-4BBC-AAAF-46DDFB7D2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93" y="3004231"/>
                <a:ext cx="73368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5CB47E8F-E1AA-4751-B449-45C4E57822E2}"/>
              </a:ext>
            </a:extLst>
          </p:cNvPr>
          <p:cNvSpPr txBox="1"/>
          <p:nvPr/>
        </p:nvSpPr>
        <p:spPr>
          <a:xfrm>
            <a:off x="279666" y="2634899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y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7B278C-EC98-443F-B11E-4F8575B8BF26}"/>
              </a:ext>
            </a:extLst>
          </p:cNvPr>
          <p:cNvSpPr txBox="1"/>
          <p:nvPr/>
        </p:nvSpPr>
        <p:spPr>
          <a:xfrm>
            <a:off x="279666" y="3937234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x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6AE824E-EAA6-4EC0-82CE-F038BD702D3B}"/>
                  </a:ext>
                </a:extLst>
              </p:cNvPr>
              <p:cNvSpPr txBox="1"/>
              <p:nvPr/>
            </p:nvSpPr>
            <p:spPr>
              <a:xfrm>
                <a:off x="308450" y="4291083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6AE824E-EAA6-4EC0-82CE-F038BD70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0" y="4291083"/>
                <a:ext cx="733684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78DEB2B-CF01-49F3-A18E-AAF6B970E9DF}"/>
                  </a:ext>
                </a:extLst>
              </p:cNvPr>
              <p:cNvSpPr txBox="1"/>
              <p:nvPr/>
            </p:nvSpPr>
            <p:spPr>
              <a:xfrm>
                <a:off x="97456" y="4584121"/>
                <a:ext cx="2285940" cy="367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ra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78DEB2B-CF01-49F3-A18E-AAF6B970E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6" y="4584121"/>
                <a:ext cx="2285940" cy="367601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4 CuadroTexto">
            <a:extLst>
              <a:ext uri="{FF2B5EF4-FFF2-40B4-BE49-F238E27FC236}">
                <a16:creationId xmlns:a16="http://schemas.microsoft.com/office/drawing/2014/main" id="{8DADE2DD-5DAC-4BF2-A5AB-617C736CE7C1}"/>
              </a:ext>
            </a:extLst>
          </p:cNvPr>
          <p:cNvSpPr txBox="1"/>
          <p:nvPr/>
        </p:nvSpPr>
        <p:spPr>
          <a:xfrm>
            <a:off x="251520" y="21358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Intersecciones con los ejes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F745605-F260-48CC-86ED-BC5B68102A3F}"/>
                  </a:ext>
                </a:extLst>
              </p:cNvPr>
              <p:cNvSpPr txBox="1"/>
              <p:nvPr/>
            </p:nvSpPr>
            <p:spPr>
              <a:xfrm>
                <a:off x="179512" y="5088463"/>
                <a:ext cx="1500262" cy="401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rad>
                      <m:r>
                        <a:rPr lang="es-MX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F745605-F260-48CC-86ED-BC5B68102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088463"/>
                <a:ext cx="1500262" cy="401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3EA9C5-E0B0-472A-841C-FFB59456E76B}"/>
                  </a:ext>
                </a:extLst>
              </p:cNvPr>
              <p:cNvSpPr txBox="1"/>
              <p:nvPr/>
            </p:nvSpPr>
            <p:spPr>
              <a:xfrm>
                <a:off x="809688" y="5627174"/>
                <a:ext cx="8521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03EA9C5-E0B0-472A-841C-FFB59456E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88" y="5627174"/>
                <a:ext cx="8521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69B4B08-C12B-4E3E-82CE-D2A97C68B130}"/>
                  </a:ext>
                </a:extLst>
              </p:cNvPr>
              <p:cNvSpPr txBox="1"/>
              <p:nvPr/>
            </p:nvSpPr>
            <p:spPr>
              <a:xfrm>
                <a:off x="2088754" y="5439677"/>
                <a:ext cx="8037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69B4B08-C12B-4E3E-82CE-D2A97C68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754" y="5439677"/>
                <a:ext cx="803780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n 18">
            <a:extLst>
              <a:ext uri="{FF2B5EF4-FFF2-40B4-BE49-F238E27FC236}">
                <a16:creationId xmlns:a16="http://schemas.microsoft.com/office/drawing/2014/main" id="{88572556-5275-4A34-B1AF-B17FEAE2CB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2834" y="1133819"/>
            <a:ext cx="5218853" cy="34503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940CB-4BD3-4C01-B1B1-A44FEA4B958A}"/>
                  </a:ext>
                </a:extLst>
              </p:cNvPr>
              <p:cNvSpPr txBox="1"/>
              <p:nvPr/>
            </p:nvSpPr>
            <p:spPr>
              <a:xfrm>
                <a:off x="191242" y="3281786"/>
                <a:ext cx="294751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AR" sz="1600" b="0" dirty="0"/>
                  <a:t>Pero como</a:t>
                </a:r>
                <a14:m>
                  <m:oMath xmlns:m="http://schemas.openxmlformats.org/officeDocument/2006/math"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s-AR" sz="1600" dirty="0"/>
                  <a:t> no existe intersección con el eje y 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890940CB-4BD3-4C01-B1B1-A44FEA4B9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2" y="3281786"/>
                <a:ext cx="2947514" cy="584775"/>
              </a:xfrm>
              <a:prstGeom prst="rect">
                <a:avLst/>
              </a:prstGeom>
              <a:blipFill>
                <a:blip r:embed="rId12"/>
                <a:stretch>
                  <a:fillRect l="-1033" t="-3125" b="-1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63877EF-998E-4D13-A845-067C3061E6C0}"/>
              </a:ext>
            </a:extLst>
          </p:cNvPr>
          <p:cNvCxnSpPr>
            <a:stCxn id="17" idx="3"/>
          </p:cNvCxnSpPr>
          <p:nvPr/>
        </p:nvCxnSpPr>
        <p:spPr>
          <a:xfrm flipV="1">
            <a:off x="2892534" y="3173508"/>
            <a:ext cx="1823482" cy="2435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39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0" grpId="0"/>
      <p:bldP spid="12" grpId="0"/>
      <p:bldP spid="13" grpId="0"/>
      <p:bldP spid="15" grpId="0"/>
      <p:bldP spid="16" grpId="0"/>
      <p:bldP spid="17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593570C-8E91-4E6D-9C71-291D236BC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71" y="404664"/>
            <a:ext cx="4316641" cy="1648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57C59A5-6515-4270-80FE-765106F2E2C8}"/>
                  </a:ext>
                </a:extLst>
              </p:cNvPr>
              <p:cNvSpPr txBox="1"/>
              <p:nvPr/>
            </p:nvSpPr>
            <p:spPr>
              <a:xfrm>
                <a:off x="35496" y="2276872"/>
                <a:ext cx="26952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/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57C59A5-6515-4270-80FE-765106F2E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276872"/>
                <a:ext cx="2695210" cy="338554"/>
              </a:xfrm>
              <a:prstGeom prst="rect">
                <a:avLst/>
              </a:prstGeom>
              <a:blipFill>
                <a:blip r:embed="rId3"/>
                <a:stretch>
                  <a:fillRect t="-103636" b="-16727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EE3C624-8DB8-466D-9A10-171F503A929E}"/>
                  </a:ext>
                </a:extLst>
              </p:cNvPr>
              <p:cNvSpPr txBox="1"/>
              <p:nvPr/>
            </p:nvSpPr>
            <p:spPr>
              <a:xfrm>
                <a:off x="166563" y="2666275"/>
                <a:ext cx="267735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𝑚𝑓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MX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MX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/>
                            <m:den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EE3C624-8DB8-466D-9A10-171F503A9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63" y="2666275"/>
                <a:ext cx="2677359" cy="338554"/>
              </a:xfrm>
              <a:prstGeom prst="rect">
                <a:avLst/>
              </a:prstGeom>
              <a:blipFill>
                <a:blip r:embed="rId4"/>
                <a:stretch>
                  <a:fillRect t="-101786" b="-16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D2299D0-62A5-4AC9-AE13-CC252684FDA2}"/>
                  </a:ext>
                </a:extLst>
              </p:cNvPr>
              <p:cNvSpPr txBox="1"/>
              <p:nvPr/>
            </p:nvSpPr>
            <p:spPr>
              <a:xfrm>
                <a:off x="388137" y="3677450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D2299D0-62A5-4AC9-AE13-CC252684F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37" y="3677450"/>
                <a:ext cx="73368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480A9357-CA4E-4651-91A8-2B4243422041}"/>
              </a:ext>
            </a:extLst>
          </p:cNvPr>
          <p:cNvSpPr txBox="1"/>
          <p:nvPr/>
        </p:nvSpPr>
        <p:spPr>
          <a:xfrm>
            <a:off x="310381" y="3308118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y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123536-7CF6-4EF9-B83F-485D6D74AD05}"/>
              </a:ext>
            </a:extLst>
          </p:cNvPr>
          <p:cNvSpPr txBox="1"/>
          <p:nvPr/>
        </p:nvSpPr>
        <p:spPr>
          <a:xfrm>
            <a:off x="334155" y="4523809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x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088010-3EBD-4EE3-8167-F1FEB07498F3}"/>
                  </a:ext>
                </a:extLst>
              </p:cNvPr>
              <p:cNvSpPr txBox="1"/>
              <p:nvPr/>
            </p:nvSpPr>
            <p:spPr>
              <a:xfrm>
                <a:off x="320165" y="4884568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088010-3EBD-4EE3-8167-F1FEB074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5" y="4884568"/>
                <a:ext cx="733684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01C7CDC-2F0F-4906-B47D-8C55624D222E}"/>
                  </a:ext>
                </a:extLst>
              </p:cNvPr>
              <p:cNvSpPr txBox="1"/>
              <p:nvPr/>
            </p:nvSpPr>
            <p:spPr>
              <a:xfrm>
                <a:off x="195064" y="5145573"/>
                <a:ext cx="262035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−2.</m:t>
                      </m:r>
                      <m:sSup>
                        <m:sSup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+4.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01C7CDC-2F0F-4906-B47D-8C55624D2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64" y="5145573"/>
                <a:ext cx="2620355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4 CuadroTexto">
            <a:extLst>
              <a:ext uri="{FF2B5EF4-FFF2-40B4-BE49-F238E27FC236}">
                <a16:creationId xmlns:a16="http://schemas.microsoft.com/office/drawing/2014/main" id="{67D27398-A0C9-4903-BF85-CE1151888BB8}"/>
              </a:ext>
            </a:extLst>
          </p:cNvPr>
          <p:cNvSpPr txBox="1"/>
          <p:nvPr/>
        </p:nvSpPr>
        <p:spPr>
          <a:xfrm>
            <a:off x="340892" y="293841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Intersecciones con los ejes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B2BD551-C703-47D4-AEF1-DB52D88C6222}"/>
                  </a:ext>
                </a:extLst>
              </p:cNvPr>
              <p:cNvSpPr txBox="1"/>
              <p:nvPr/>
            </p:nvSpPr>
            <p:spPr>
              <a:xfrm>
                <a:off x="373950" y="5829135"/>
                <a:ext cx="8521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B2BD551-C703-47D4-AEF1-DB52D88C6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50" y="5829135"/>
                <a:ext cx="85219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72BFAB3-6E86-4A36-97A3-8C8414269ADC}"/>
                  </a:ext>
                </a:extLst>
              </p:cNvPr>
              <p:cNvSpPr txBox="1"/>
              <p:nvPr/>
            </p:nvSpPr>
            <p:spPr>
              <a:xfrm>
                <a:off x="2615354" y="5824459"/>
                <a:ext cx="8126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72BFAB3-6E86-4A36-97A3-8C8414269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54" y="5824459"/>
                <a:ext cx="812641" cy="338554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7A13E5BD-3212-4A52-A0A7-6714046CD367}"/>
              </a:ext>
            </a:extLst>
          </p:cNvPr>
          <p:cNvSpPr txBox="1"/>
          <p:nvPr/>
        </p:nvSpPr>
        <p:spPr>
          <a:xfrm>
            <a:off x="280614" y="4084364"/>
            <a:ext cx="3502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/>
              <a:t>No tiene por el dominio determinado </a:t>
            </a:r>
          </a:p>
        </p:txBody>
      </p:sp>
      <p:pic>
        <p:nvPicPr>
          <p:cNvPr id="17" name="Picture 2" descr="D:\Mis documentos\FACULTAD Y TERCIARIO\FACULTAD\Calculo para sistema\2020\Para el zoom\Sin título.png">
            <a:extLst>
              <a:ext uri="{FF2B5EF4-FFF2-40B4-BE49-F238E27FC236}">
                <a16:creationId xmlns:a16="http://schemas.microsoft.com/office/drawing/2014/main" id="{2AA9DAFE-E06D-42F2-839A-A37EBCD9C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82904" y="2091672"/>
            <a:ext cx="4974927" cy="439138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6B87277-E0D2-4699-B34D-A179F6A869D4}"/>
                  </a:ext>
                </a:extLst>
              </p:cNvPr>
              <p:cNvSpPr txBox="1"/>
              <p:nvPr/>
            </p:nvSpPr>
            <p:spPr>
              <a:xfrm>
                <a:off x="195064" y="5479640"/>
                <a:ext cx="17425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−2.</m:t>
                      </m:r>
                      <m:sSup>
                        <m:sSup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+4.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6B87277-E0D2-4699-B34D-A179F6A86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64" y="5479640"/>
                <a:ext cx="174256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AE6BB8D-EF5A-4D78-852F-3766478040BE}"/>
                  </a:ext>
                </a:extLst>
              </p:cNvPr>
              <p:cNvSpPr txBox="1"/>
              <p:nvPr/>
            </p:nvSpPr>
            <p:spPr>
              <a:xfrm>
                <a:off x="1683820" y="5818194"/>
                <a:ext cx="85219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6AE6BB8D-EF5A-4D78-852F-376647804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20" y="5818194"/>
                <a:ext cx="85219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DA1E21B-E033-4A71-8ABD-C07B94AC2EF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427995" y="5339280"/>
            <a:ext cx="3736293" cy="654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440E228-C808-4748-892A-2C2BF83B0B7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226140" y="2615426"/>
            <a:ext cx="795194" cy="3382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CDA92AC-6786-4B10-B11D-7ED00315D451}"/>
              </a:ext>
            </a:extLst>
          </p:cNvPr>
          <p:cNvSpPr txBox="1"/>
          <p:nvPr/>
        </p:nvSpPr>
        <p:spPr>
          <a:xfrm>
            <a:off x="74208" y="6259417"/>
            <a:ext cx="203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No consideramos</a:t>
            </a:r>
          </a:p>
        </p:txBody>
      </p:sp>
    </p:spTree>
    <p:extLst>
      <p:ext uri="{BB962C8B-B14F-4D97-AF65-F5344CB8AC3E}">
        <p14:creationId xmlns:p14="http://schemas.microsoft.com/office/powerpoint/2010/main" val="71670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9" grpId="0"/>
      <p:bldP spid="2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4E4200-3083-4BB3-ACB0-C7E7371C1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404664"/>
            <a:ext cx="8924925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C7DE5BF-F2E8-4A2C-94DE-BC473BD91732}"/>
                  </a:ext>
                </a:extLst>
              </p:cNvPr>
              <p:cNvSpPr txBox="1"/>
              <p:nvPr/>
            </p:nvSpPr>
            <p:spPr>
              <a:xfrm>
                <a:off x="1239586" y="706057"/>
                <a:ext cx="11508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C7DE5BF-F2E8-4A2C-94DE-BC473BD91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86" y="706057"/>
                <a:ext cx="1150828" cy="246221"/>
              </a:xfrm>
              <a:prstGeom prst="rect">
                <a:avLst/>
              </a:prstGeom>
              <a:blipFill rotWithShape="1">
                <a:blip r:embed="rId2"/>
                <a:stretch>
                  <a:fillRect r="-3175"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2CF6CB0-3748-4834-A10E-51882C5FCE20}"/>
                  </a:ext>
                </a:extLst>
              </p:cNvPr>
              <p:cNvSpPr txBox="1"/>
              <p:nvPr/>
            </p:nvSpPr>
            <p:spPr>
              <a:xfrm>
                <a:off x="755114" y="1177234"/>
                <a:ext cx="15565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−1&lt;2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−5&lt;1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2CF6CB0-3748-4834-A10E-51882C5FC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4" y="1177234"/>
                <a:ext cx="1556516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392" r="-1961" b="-48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78ECA36-6DB5-40D6-9C72-5462661B73B9}"/>
                  </a:ext>
                </a:extLst>
              </p:cNvPr>
              <p:cNvSpPr txBox="1"/>
              <p:nvPr/>
            </p:nvSpPr>
            <p:spPr>
              <a:xfrm>
                <a:off x="677028" y="1553995"/>
                <a:ext cx="19912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−1+5&lt;2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&lt;1+5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8ECA36-6DB5-40D6-9C72-5462661B7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28" y="1553995"/>
                <a:ext cx="1991251" cy="246221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CBD482F-4090-4B49-81E4-4EBC2AAABFB3}"/>
                  </a:ext>
                </a:extLst>
              </p:cNvPr>
              <p:cNvSpPr txBox="1"/>
              <p:nvPr/>
            </p:nvSpPr>
            <p:spPr>
              <a:xfrm>
                <a:off x="1119007" y="1959808"/>
                <a:ext cx="12734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4&lt;2.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&lt;6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CBD482F-4090-4B49-81E4-4EBC2AAAB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07" y="1959808"/>
                <a:ext cx="1273490" cy="246221"/>
              </a:xfrm>
              <a:prstGeom prst="rect">
                <a:avLst/>
              </a:prstGeom>
              <a:blipFill>
                <a:blip r:embed="rId5"/>
                <a:stretch>
                  <a:fillRect l="-2885" r="-2885" b="-48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5E020A3-0FC5-40C3-82E3-149FDE56171F}"/>
                  </a:ext>
                </a:extLst>
              </p:cNvPr>
              <p:cNvSpPr txBox="1"/>
              <p:nvPr/>
            </p:nvSpPr>
            <p:spPr>
              <a:xfrm>
                <a:off x="1202889" y="2279632"/>
                <a:ext cx="1117998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5E020A3-0FC5-40C3-82E3-149FDE561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89" y="2279632"/>
                <a:ext cx="1117998" cy="461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4974BDC-0312-4F97-AF1C-9BBD3F0286D6}"/>
                  </a:ext>
                </a:extLst>
              </p:cNvPr>
              <p:cNvSpPr txBox="1"/>
              <p:nvPr/>
            </p:nvSpPr>
            <p:spPr>
              <a:xfrm>
                <a:off x="1252325" y="2907507"/>
                <a:ext cx="10838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4974BDC-0312-4F97-AF1C-9BBD3F028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25" y="2907507"/>
                <a:ext cx="1083823" cy="246221"/>
              </a:xfrm>
              <a:prstGeom prst="rect">
                <a:avLst/>
              </a:prstGeom>
              <a:blipFill>
                <a:blip r:embed="rId7"/>
                <a:stretch>
                  <a:fillRect l="-2809" r="-3371"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01FFD42-6724-4396-B907-9FE5C43BE78C}"/>
                  </a:ext>
                </a:extLst>
              </p:cNvPr>
              <p:cNvSpPr txBox="1"/>
              <p:nvPr/>
            </p:nvSpPr>
            <p:spPr>
              <a:xfrm>
                <a:off x="1252325" y="3395407"/>
                <a:ext cx="8483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2,3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01FFD42-6724-4396-B907-9FE5C43BE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25" y="3395407"/>
                <a:ext cx="848374" cy="246221"/>
              </a:xfrm>
              <a:prstGeom prst="rect">
                <a:avLst/>
              </a:prstGeom>
              <a:blipFill>
                <a:blip r:embed="rId8"/>
                <a:stretch>
                  <a:fillRect l="-2143"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5A68CEF-2A07-47DB-8D95-1C42C8573E59}"/>
                  </a:ext>
                </a:extLst>
              </p:cNvPr>
              <p:cNvSpPr txBox="1"/>
              <p:nvPr/>
            </p:nvSpPr>
            <p:spPr>
              <a:xfrm>
                <a:off x="40710" y="3855206"/>
                <a:ext cx="2073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.=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/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≥3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5A68CEF-2A07-47DB-8D95-1C42C8573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0" y="3855206"/>
                <a:ext cx="2073324" cy="246221"/>
              </a:xfrm>
              <a:prstGeom prst="rect">
                <a:avLst/>
              </a:prstGeom>
              <a:blipFill>
                <a:blip r:embed="rId9"/>
                <a:stretch>
                  <a:fillRect l="-882" t="-156098" b="-2414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E421A80-68B0-48B6-A384-606CA0ED0D18}"/>
                  </a:ext>
                </a:extLst>
              </p:cNvPr>
              <p:cNvSpPr txBox="1"/>
              <p:nvPr/>
            </p:nvSpPr>
            <p:spPr>
              <a:xfrm>
                <a:off x="264158" y="4268805"/>
                <a:ext cx="10229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1600" b="0" dirty="0"/>
                  <a:t>S</a:t>
                </a:r>
                <a14:m>
                  <m:oMath xmlns:m="http://schemas.openxmlformats.org/officeDocument/2006/math"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𝑢𝑝𝑟𝑒𝑚𝑜</m:t>
                    </m:r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:3</m:t>
                    </m:r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E421A80-68B0-48B6-A384-606CA0ED0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8" y="4268805"/>
                <a:ext cx="1022909" cy="246221"/>
              </a:xfrm>
              <a:prstGeom prst="rect">
                <a:avLst/>
              </a:prstGeom>
              <a:blipFill>
                <a:blip r:embed="rId10"/>
                <a:stretch>
                  <a:fillRect l="-11905" t="-24390" r="-5952" b="-4878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415FC77-82E1-4225-9FDC-1440DD6FB3AB}"/>
                  </a:ext>
                </a:extLst>
              </p:cNvPr>
              <p:cNvSpPr txBox="1"/>
              <p:nvPr/>
            </p:nvSpPr>
            <p:spPr>
              <a:xfrm>
                <a:off x="92749" y="4658301"/>
                <a:ext cx="1714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𝑡𝑖𝑒𝑛𝑒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415FC77-82E1-4225-9FDC-1440DD6F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9" y="4658301"/>
                <a:ext cx="1714765" cy="246221"/>
              </a:xfrm>
              <a:prstGeom prst="rect">
                <a:avLst/>
              </a:prstGeom>
              <a:blipFill>
                <a:blip r:embed="rId11"/>
                <a:stretch>
                  <a:fillRect l="-2128" r="-1418" b="-73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DB8434A-EBFA-4A6F-9499-686855171938}"/>
                  </a:ext>
                </a:extLst>
              </p:cNvPr>
              <p:cNvSpPr txBox="1"/>
              <p:nvPr/>
            </p:nvSpPr>
            <p:spPr>
              <a:xfrm>
                <a:off x="2442943" y="3855206"/>
                <a:ext cx="20948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.=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/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≤2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DB8434A-EBFA-4A6F-9499-686855171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943" y="3855206"/>
                <a:ext cx="2094869" cy="246221"/>
              </a:xfrm>
              <a:prstGeom prst="rect">
                <a:avLst/>
              </a:prstGeom>
              <a:blipFill>
                <a:blip r:embed="rId12"/>
                <a:stretch>
                  <a:fillRect l="-875" t="-156098" b="-2414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7C26A34-48A5-4E3E-B2DE-3BD2F6C9D249}"/>
                  </a:ext>
                </a:extLst>
              </p:cNvPr>
              <p:cNvSpPr txBox="1"/>
              <p:nvPr/>
            </p:nvSpPr>
            <p:spPr>
              <a:xfrm>
                <a:off x="2496056" y="4241251"/>
                <a:ext cx="9123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𝐼𝑛𝑓𝑖𝑚𝑜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7C26A34-48A5-4E3E-B2DE-3BD2F6C9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056" y="4241251"/>
                <a:ext cx="912301" cy="246221"/>
              </a:xfrm>
              <a:prstGeom prst="rect">
                <a:avLst/>
              </a:prstGeom>
              <a:blipFill>
                <a:blip r:embed="rId13"/>
                <a:stretch>
                  <a:fillRect l="-6667" r="-4000" b="-3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1046935-D3AB-434B-879D-71B5113DB0A3}"/>
                  </a:ext>
                </a:extLst>
              </p:cNvPr>
              <p:cNvSpPr txBox="1"/>
              <p:nvPr/>
            </p:nvSpPr>
            <p:spPr>
              <a:xfrm>
                <a:off x="2422926" y="4658301"/>
                <a:ext cx="16794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𝑛𝑖𝑚𝑜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𝑡𝑖𝑒𝑛𝑒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1046935-D3AB-434B-879D-71B5113DB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926" y="4658301"/>
                <a:ext cx="1679499" cy="246221"/>
              </a:xfrm>
              <a:prstGeom prst="rect">
                <a:avLst/>
              </a:prstGeom>
              <a:blipFill>
                <a:blip r:embed="rId14"/>
                <a:stretch>
                  <a:fillRect l="-2536" r="-1449" b="-73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02D7949-67B6-4F91-B72D-71947FD0491C}"/>
                  </a:ext>
                </a:extLst>
              </p:cNvPr>
              <p:cNvSpPr txBox="1"/>
              <p:nvPr/>
            </p:nvSpPr>
            <p:spPr>
              <a:xfrm>
                <a:off x="92749" y="5205469"/>
                <a:ext cx="11227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𝐴𝑚𝑝𝑙𝑖𝑡𝑢𝑑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02D7949-67B6-4F91-B72D-71947FD04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9" y="5205469"/>
                <a:ext cx="1122743" cy="246221"/>
              </a:xfrm>
              <a:prstGeom prst="rect">
                <a:avLst/>
              </a:prstGeom>
              <a:blipFill>
                <a:blip r:embed="rId15"/>
                <a:stretch>
                  <a:fillRect l="-5435" r="-3804" b="-3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0FA4B5-F7C6-4F59-8180-1EFC22863938}"/>
              </a:ext>
            </a:extLst>
          </p:cNvPr>
          <p:cNvCxnSpPr/>
          <p:nvPr/>
        </p:nvCxnSpPr>
        <p:spPr>
          <a:xfrm>
            <a:off x="4716016" y="55657"/>
            <a:ext cx="0" cy="56622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0C98AACF-A891-478F-ADBB-D99750A21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59810" y="5696618"/>
            <a:ext cx="3354110" cy="785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89FD822-C664-46AE-BAE8-9E09AEEC9B96}"/>
                  </a:ext>
                </a:extLst>
              </p:cNvPr>
              <p:cNvSpPr txBox="1"/>
              <p:nvPr/>
            </p:nvSpPr>
            <p:spPr>
              <a:xfrm>
                <a:off x="5037852" y="591732"/>
                <a:ext cx="1203983" cy="410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9FD822-C664-46AE-BAE8-9E09AEEC9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852" y="591732"/>
                <a:ext cx="1203983" cy="410497"/>
              </a:xfrm>
              <a:prstGeom prst="rect">
                <a:avLst/>
              </a:prstGeom>
              <a:blipFill rotWithShape="1">
                <a:blip r:embed="rId17"/>
                <a:stretch>
                  <a:fillRect r="-3030" b="-1194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C6E5341-00F5-49A7-B8CA-F7F846F89337}"/>
                  </a:ext>
                </a:extLst>
              </p:cNvPr>
              <p:cNvSpPr txBox="1"/>
              <p:nvPr/>
            </p:nvSpPr>
            <p:spPr>
              <a:xfrm>
                <a:off x="4716016" y="1058346"/>
                <a:ext cx="2317601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+1≤−3  ∨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C6E5341-00F5-49A7-B8CA-F7F846F89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058346"/>
                <a:ext cx="2317601" cy="495649"/>
              </a:xfrm>
              <a:prstGeom prst="rect">
                <a:avLst/>
              </a:prstGeom>
              <a:blipFill rotWithShape="1">
                <a:blip r:embed="rId1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963940F-150E-4E0A-9466-0B6C5695D75E}"/>
                  </a:ext>
                </a:extLst>
              </p:cNvPr>
              <p:cNvSpPr txBox="1"/>
              <p:nvPr/>
            </p:nvSpPr>
            <p:spPr>
              <a:xfrm>
                <a:off x="6817594" y="1058346"/>
                <a:ext cx="1642690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963940F-150E-4E0A-9466-0B6C5695D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594" y="1058346"/>
                <a:ext cx="1642690" cy="495649"/>
              </a:xfrm>
              <a:prstGeom prst="rect">
                <a:avLst/>
              </a:prstGeom>
              <a:blipFill rotWithShape="1">
                <a:blip r:embed="rId1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4717668-3450-4AB0-88C5-BF1A64803726}"/>
                  </a:ext>
                </a:extLst>
              </p:cNvPr>
              <p:cNvSpPr txBox="1"/>
              <p:nvPr/>
            </p:nvSpPr>
            <p:spPr>
              <a:xfrm>
                <a:off x="4699761" y="1686813"/>
                <a:ext cx="2317601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≤−3−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4717668-3450-4AB0-88C5-BF1A6480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761" y="1686813"/>
                <a:ext cx="2317601" cy="495649"/>
              </a:xfrm>
              <a:prstGeom prst="rect">
                <a:avLst/>
              </a:prstGeom>
              <a:blipFill rotWithShape="1">
                <a:blip r:embed="rId2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76FDCC08-F413-4496-80BD-B65C902CFFAE}"/>
                  </a:ext>
                </a:extLst>
              </p:cNvPr>
              <p:cNvSpPr txBox="1"/>
              <p:nvPr/>
            </p:nvSpPr>
            <p:spPr>
              <a:xfrm>
                <a:off x="6839719" y="1654548"/>
                <a:ext cx="1642690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3−1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6FDCC08-F413-4496-80BD-B65C902CF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719" y="1654548"/>
                <a:ext cx="1642690" cy="49564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0996C48-E302-4599-B3F2-878BF1118525}"/>
                  </a:ext>
                </a:extLst>
              </p:cNvPr>
              <p:cNvSpPr txBox="1"/>
              <p:nvPr/>
            </p:nvSpPr>
            <p:spPr>
              <a:xfrm>
                <a:off x="5116230" y="2197855"/>
                <a:ext cx="1801515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≤−4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0996C48-E302-4599-B3F2-878BF1118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30" y="2197855"/>
                <a:ext cx="1801515" cy="495649"/>
              </a:xfrm>
              <a:prstGeom prst="rect">
                <a:avLst/>
              </a:prstGeom>
              <a:blipFill rotWithShape="1">
                <a:blip r:embed="rId22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913236B-DA23-45B6-BDD1-FAA712A613BA}"/>
                  </a:ext>
                </a:extLst>
              </p:cNvPr>
              <p:cNvSpPr txBox="1"/>
              <p:nvPr/>
            </p:nvSpPr>
            <p:spPr>
              <a:xfrm>
                <a:off x="5799702" y="3256833"/>
                <a:ext cx="10178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≥8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913236B-DA23-45B6-BDD1-FAA712A61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702" y="3256833"/>
                <a:ext cx="1017892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715EE34-058A-493A-B7EC-78DA0CA0C3B0}"/>
                  </a:ext>
                </a:extLst>
              </p:cNvPr>
              <p:cNvSpPr txBox="1"/>
              <p:nvPr/>
            </p:nvSpPr>
            <p:spPr>
              <a:xfrm>
                <a:off x="5197628" y="2805737"/>
                <a:ext cx="18015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≥−4−2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715EE34-058A-493A-B7EC-78DA0CA0C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28" y="2805737"/>
                <a:ext cx="1801515" cy="307777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4BD3E6A7-0110-492B-8869-493C4D72656C}"/>
                  </a:ext>
                </a:extLst>
              </p:cNvPr>
              <p:cNvSpPr txBox="1"/>
              <p:nvPr/>
            </p:nvSpPr>
            <p:spPr>
              <a:xfrm>
                <a:off x="7044549" y="2106578"/>
                <a:ext cx="1642690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BD3E6A7-0110-492B-8869-493C4D726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549" y="2106578"/>
                <a:ext cx="1642690" cy="495649"/>
              </a:xfrm>
              <a:prstGeom prst="rect">
                <a:avLst/>
              </a:prstGeom>
              <a:blipFill rotWithShape="1">
                <a:blip r:embed="rId2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3828311-51CA-40FA-A752-FD73CE437519}"/>
                  </a:ext>
                </a:extLst>
              </p:cNvPr>
              <p:cNvSpPr txBox="1"/>
              <p:nvPr/>
            </p:nvSpPr>
            <p:spPr>
              <a:xfrm>
                <a:off x="6870495" y="2811298"/>
                <a:ext cx="129855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2.−2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3828311-51CA-40FA-A752-FD73CE437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95" y="2811298"/>
                <a:ext cx="1298559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A08D557-6C44-45C8-BD74-805DC7AE0014}"/>
                  </a:ext>
                </a:extLst>
              </p:cNvPr>
              <p:cNvSpPr txBox="1"/>
              <p:nvPr/>
            </p:nvSpPr>
            <p:spPr>
              <a:xfrm>
                <a:off x="7135348" y="3241518"/>
                <a:ext cx="10071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A08D557-6C44-45C8-BD74-805DC7AE0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48" y="3241518"/>
                <a:ext cx="1007182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09271D8-65A7-420B-9F5C-07A55C0BEFC2}"/>
                  </a:ext>
                </a:extLst>
              </p:cNvPr>
              <p:cNvSpPr txBox="1"/>
              <p:nvPr/>
            </p:nvSpPr>
            <p:spPr>
              <a:xfrm>
                <a:off x="5708989" y="3752062"/>
                <a:ext cx="221720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endChr m:val="]"/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, −4</m:t>
                          </m:r>
                        </m:e>
                      </m:d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∪[8,∞)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09271D8-65A7-420B-9F5C-07A55C0BE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989" y="3752062"/>
                <a:ext cx="2217209" cy="307777"/>
              </a:xfrm>
              <a:prstGeom prst="rect">
                <a:avLst/>
              </a:prstGeom>
              <a:blipFill>
                <a:blip r:embed="rId2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C908DA1B-BCA4-40A4-AA6B-56DDAA4E4B2B}"/>
              </a:ext>
            </a:extLst>
          </p:cNvPr>
          <p:cNvCxnSpPr/>
          <p:nvPr/>
        </p:nvCxnSpPr>
        <p:spPr>
          <a:xfrm>
            <a:off x="2214331" y="3794792"/>
            <a:ext cx="0" cy="1669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>
            <a:extLst>
              <a:ext uri="{FF2B5EF4-FFF2-40B4-BE49-F238E27FC236}">
                <a16:creationId xmlns:a16="http://schemas.microsoft.com/office/drawing/2014/main" id="{2D25A056-2E8B-40FA-93CA-2DF8A1769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4894221" y="4408464"/>
            <a:ext cx="4045120" cy="929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A6AFE98C-7D19-4D1F-B044-93192573371A}"/>
                  </a:ext>
                </a:extLst>
              </p:cNvPr>
              <p:cNvSpPr txBox="1"/>
              <p:nvPr/>
            </p:nvSpPr>
            <p:spPr>
              <a:xfrm>
                <a:off x="5037852" y="5594763"/>
                <a:ext cx="14342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𝑒𝑠𝑡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𝑎𝑐𝑜𝑡𝑎𝑑𝑜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A6AFE98C-7D19-4D1F-B044-931925733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852" y="5594763"/>
                <a:ext cx="1434239" cy="246221"/>
              </a:xfrm>
              <a:prstGeom prst="rect">
                <a:avLst/>
              </a:prstGeom>
              <a:blipFill>
                <a:blip r:embed="rId30"/>
                <a:stretch>
                  <a:fillRect l="-2542" r="-1695" b="-7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FB2DD48F-98F2-41BF-AA86-A6AB1189E1C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2749" y="62684"/>
            <a:ext cx="1543050" cy="51435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7D29C57-DAC7-43A3-9D52-23CE32E3792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790161" y="62873"/>
            <a:ext cx="165735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4E1FFFA-8DA3-4492-9B8E-99ECE879AF94}"/>
                  </a:ext>
                </a:extLst>
              </p:cNvPr>
              <p:cNvSpPr txBox="1"/>
              <p:nvPr/>
            </p:nvSpPr>
            <p:spPr>
              <a:xfrm>
                <a:off x="1654592" y="878705"/>
                <a:ext cx="1076256" cy="410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4E1FFFA-8DA3-4492-9B8E-99ECE879A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592" y="878705"/>
                <a:ext cx="1076256" cy="410497"/>
              </a:xfrm>
              <a:prstGeom prst="rect">
                <a:avLst/>
              </a:prstGeom>
              <a:blipFill>
                <a:blip r:embed="rId2"/>
                <a:stretch>
                  <a:fillRect r="-2825" b="-13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EC9273A-ABFE-4C20-A065-1EB7B8F1C031}"/>
                  </a:ext>
                </a:extLst>
              </p:cNvPr>
              <p:cNvSpPr txBox="1"/>
              <p:nvPr/>
            </p:nvSpPr>
            <p:spPr>
              <a:xfrm>
                <a:off x="694664" y="2215233"/>
                <a:ext cx="1690086" cy="500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−1&lt;</m:t>
                      </m:r>
                      <m:f>
                        <m:fPr>
                          <m:ctrlPr>
                            <a:rPr lang="es-A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  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EC9273A-ABFE-4C20-A065-1EB7B8F1C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64" y="2215233"/>
                <a:ext cx="1690086" cy="500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A79178A-AB2F-4E6A-9094-05DCA6861EC3}"/>
                  </a:ext>
                </a:extLst>
              </p:cNvPr>
              <p:cNvSpPr txBox="1"/>
              <p:nvPr/>
            </p:nvSpPr>
            <p:spPr>
              <a:xfrm>
                <a:off x="1415056" y="6227721"/>
                <a:ext cx="1401650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,3)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A79178A-AB2F-4E6A-9094-05DCA686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56" y="6227721"/>
                <a:ext cx="1401650" cy="497059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E06F982-07F9-42B1-A53C-AFE2D3EEC789}"/>
                  </a:ext>
                </a:extLst>
              </p:cNvPr>
              <p:cNvSpPr txBox="1"/>
              <p:nvPr/>
            </p:nvSpPr>
            <p:spPr>
              <a:xfrm>
                <a:off x="2358118" y="2827862"/>
                <a:ext cx="20726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i="1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−1 &lt;(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+2)  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E06F982-07F9-42B1-A53C-AFE2D3EEC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118" y="2827862"/>
                <a:ext cx="2072616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C36AF3B-9A10-4765-B4D4-7ADF65F48CEA}"/>
                  </a:ext>
                </a:extLst>
              </p:cNvPr>
              <p:cNvSpPr txBox="1"/>
              <p:nvPr/>
            </p:nvSpPr>
            <p:spPr>
              <a:xfrm>
                <a:off x="351129" y="3301136"/>
                <a:ext cx="18859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−2&lt;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−1     ∧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C36AF3B-9A10-4765-B4D4-7ADF65F48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9" y="3301136"/>
                <a:ext cx="188596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F2BDF9D-2BF6-4D42-B945-815F1C1835F8}"/>
                  </a:ext>
                </a:extLst>
              </p:cNvPr>
              <p:cNvSpPr txBox="1"/>
              <p:nvPr/>
            </p:nvSpPr>
            <p:spPr>
              <a:xfrm>
                <a:off x="2414319" y="3709706"/>
                <a:ext cx="171581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+2+1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F2BDF9D-2BF6-4D42-B945-815F1C18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319" y="3709706"/>
                <a:ext cx="171581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ACF6340-524F-47C9-858D-22F95F19DC5D}"/>
                  </a:ext>
                </a:extLst>
              </p:cNvPr>
              <p:cNvSpPr txBox="1"/>
              <p:nvPr/>
            </p:nvSpPr>
            <p:spPr>
              <a:xfrm>
                <a:off x="2546074" y="2248123"/>
                <a:ext cx="1309672" cy="500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1   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ACF6340-524F-47C9-858D-22F95F19D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074" y="2248123"/>
                <a:ext cx="1309672" cy="500650"/>
              </a:xfrm>
              <a:prstGeom prst="rect">
                <a:avLst/>
              </a:prstGeom>
              <a:blipFill>
                <a:blip r:embed="rId8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EC35DCF-3A39-4D51-8074-213DA6D9D2AB}"/>
                  </a:ext>
                </a:extLst>
              </p:cNvPr>
              <p:cNvSpPr txBox="1"/>
              <p:nvPr/>
            </p:nvSpPr>
            <p:spPr>
              <a:xfrm>
                <a:off x="14021" y="2827863"/>
                <a:ext cx="231591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−1.</m:t>
                      </m:r>
                      <m:d>
                        <m:d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AR" sz="1400" i="1">
                          <a:latin typeface="Cambria Math" panose="02040503050406030204" pitchFamily="18" charset="0"/>
                        </a:rPr>
                        <m:t>&lt;2.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−1   ∧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EC35DCF-3A39-4D51-8074-213DA6D9D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" y="2827863"/>
                <a:ext cx="231591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DC08EE3-2C61-46F5-BAED-4C39C08CD051}"/>
                  </a:ext>
                </a:extLst>
              </p:cNvPr>
              <p:cNvSpPr txBox="1"/>
              <p:nvPr/>
            </p:nvSpPr>
            <p:spPr>
              <a:xfrm>
                <a:off x="2257927" y="3275756"/>
                <a:ext cx="18859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s-AR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ADC08EE3-2C61-46F5-BAED-4C39C08CD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27" y="3275756"/>
                <a:ext cx="188596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C39E3F2-360F-4DAF-A685-652E4794EE6E}"/>
                  </a:ext>
                </a:extLst>
              </p:cNvPr>
              <p:cNvSpPr txBox="1"/>
              <p:nvPr/>
            </p:nvSpPr>
            <p:spPr>
              <a:xfrm>
                <a:off x="351129" y="3739632"/>
                <a:ext cx="18724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−2+1&lt;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C39E3F2-360F-4DAF-A685-652E4794E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9" y="3739632"/>
                <a:ext cx="187247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B349850-3661-48A6-890A-DC377EDB45B1}"/>
                  </a:ext>
                </a:extLst>
              </p:cNvPr>
              <p:cNvSpPr txBox="1"/>
              <p:nvPr/>
            </p:nvSpPr>
            <p:spPr>
              <a:xfrm>
                <a:off x="524751" y="4131354"/>
                <a:ext cx="18724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B349850-3661-48A6-890A-DC377EDB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51" y="4131354"/>
                <a:ext cx="187247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4FBF608-8BF2-4523-8D45-B8B699E95334}"/>
                  </a:ext>
                </a:extLst>
              </p:cNvPr>
              <p:cNvSpPr txBox="1"/>
              <p:nvPr/>
            </p:nvSpPr>
            <p:spPr>
              <a:xfrm>
                <a:off x="2545959" y="4131354"/>
                <a:ext cx="12505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4FBF608-8BF2-4523-8D45-B8B699E95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959" y="4131354"/>
                <a:ext cx="125052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1A854B2-6271-4962-B68C-8A0B7A6C6E64}"/>
                  </a:ext>
                </a:extLst>
              </p:cNvPr>
              <p:cNvSpPr txBox="1"/>
              <p:nvPr/>
            </p:nvSpPr>
            <p:spPr>
              <a:xfrm>
                <a:off x="478820" y="4496412"/>
                <a:ext cx="18724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−1&lt;+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+2.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1A854B2-6271-4962-B68C-8A0B7A6C6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20" y="4496412"/>
                <a:ext cx="187247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658A286B-753A-47AF-9303-DC1A571819DF}"/>
                  </a:ext>
                </a:extLst>
              </p:cNvPr>
              <p:cNvSpPr txBox="1"/>
              <p:nvPr/>
            </p:nvSpPr>
            <p:spPr>
              <a:xfrm>
                <a:off x="2401943" y="4496412"/>
                <a:ext cx="14709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sz="1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&lt;3  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658A286B-753A-47AF-9303-DC1A57181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943" y="4496412"/>
                <a:ext cx="147099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70737C7-D5D4-4962-919B-BC344B202800}"/>
                  </a:ext>
                </a:extLst>
              </p:cNvPr>
              <p:cNvSpPr txBox="1"/>
              <p:nvPr/>
            </p:nvSpPr>
            <p:spPr>
              <a:xfrm>
                <a:off x="901712" y="4872386"/>
                <a:ext cx="14495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−1&lt;3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70737C7-D5D4-4962-919B-BC344B202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2" y="4872386"/>
                <a:ext cx="144958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B580E1C-CAA0-4C34-BCD2-9D86E9CAA365}"/>
                  </a:ext>
                </a:extLst>
              </p:cNvPr>
              <p:cNvSpPr txBox="1"/>
              <p:nvPr/>
            </p:nvSpPr>
            <p:spPr>
              <a:xfrm>
                <a:off x="2443653" y="4861470"/>
                <a:ext cx="10848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&lt;3  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B580E1C-CAA0-4C34-BCD2-9D86E9CAA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653" y="4861470"/>
                <a:ext cx="108483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1616677-1B37-4512-BBF2-CCC357C6437F}"/>
                  </a:ext>
                </a:extLst>
              </p:cNvPr>
              <p:cNvSpPr txBox="1"/>
              <p:nvPr/>
            </p:nvSpPr>
            <p:spPr>
              <a:xfrm>
                <a:off x="1052422" y="5266285"/>
                <a:ext cx="1250520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1616677-1B37-4512-BBF2-CCC357C64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422" y="5266285"/>
                <a:ext cx="1250520" cy="497059"/>
              </a:xfrm>
              <a:prstGeom prst="rect">
                <a:avLst/>
              </a:prstGeom>
              <a:blipFill>
                <a:blip r:embed="rId18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2B2426F-B9E5-488B-BD0F-F13874BBD10D}"/>
                  </a:ext>
                </a:extLst>
              </p:cNvPr>
              <p:cNvSpPr txBox="1"/>
              <p:nvPr/>
            </p:nvSpPr>
            <p:spPr>
              <a:xfrm>
                <a:off x="2384750" y="5381053"/>
                <a:ext cx="10848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52B2426F-B9E5-488B-BD0F-F13874BBD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750" y="5381053"/>
                <a:ext cx="1084839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718E967-5ABA-47EB-A20C-B0FF6A151766}"/>
                  </a:ext>
                </a:extLst>
              </p:cNvPr>
              <p:cNvSpPr txBox="1"/>
              <p:nvPr/>
            </p:nvSpPr>
            <p:spPr>
              <a:xfrm>
                <a:off x="1611836" y="5735219"/>
                <a:ext cx="1250520" cy="497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718E967-5ABA-47EB-A20C-B0FF6A151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836" y="5735219"/>
                <a:ext cx="1250520" cy="497059"/>
              </a:xfrm>
              <a:prstGeom prst="rect">
                <a:avLst/>
              </a:prstGeom>
              <a:blipFill>
                <a:blip r:embed="rId20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FBCE164-C668-4229-A29C-D965C1B97FE7}"/>
                  </a:ext>
                </a:extLst>
              </p:cNvPr>
              <p:cNvSpPr txBox="1"/>
              <p:nvPr/>
            </p:nvSpPr>
            <p:spPr>
              <a:xfrm>
                <a:off x="4491201" y="1242679"/>
                <a:ext cx="2073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.=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/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≥3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FBCE164-C668-4229-A29C-D965C1B97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201" y="1242679"/>
                <a:ext cx="2073324" cy="246221"/>
              </a:xfrm>
              <a:prstGeom prst="rect">
                <a:avLst/>
              </a:prstGeom>
              <a:blipFill>
                <a:blip r:embed="rId21"/>
                <a:stretch>
                  <a:fillRect l="-882" t="-162500" b="-247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5882CBE3-BEB0-41CE-892B-A49D73911623}"/>
                  </a:ext>
                </a:extLst>
              </p:cNvPr>
              <p:cNvSpPr txBox="1"/>
              <p:nvPr/>
            </p:nvSpPr>
            <p:spPr>
              <a:xfrm>
                <a:off x="4714649" y="1656278"/>
                <a:ext cx="10229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1600" b="0" dirty="0"/>
                  <a:t>S</a:t>
                </a:r>
                <a14:m>
                  <m:oMath xmlns:m="http://schemas.openxmlformats.org/officeDocument/2006/math"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𝑢𝑝𝑟𝑒𝑚𝑜</m:t>
                    </m:r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:3</m:t>
                    </m:r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5882CBE3-BEB0-41CE-892B-A49D7391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649" y="1656278"/>
                <a:ext cx="1022909" cy="246221"/>
              </a:xfrm>
              <a:prstGeom prst="rect">
                <a:avLst/>
              </a:prstGeom>
              <a:blipFill>
                <a:blip r:embed="rId22"/>
                <a:stretch>
                  <a:fillRect l="-11905" t="-27500" r="-5952" b="-5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036B613-CF8E-44BA-8A91-BED1E0966CCB}"/>
                  </a:ext>
                </a:extLst>
              </p:cNvPr>
              <p:cNvSpPr txBox="1"/>
              <p:nvPr/>
            </p:nvSpPr>
            <p:spPr>
              <a:xfrm>
                <a:off x="4543240" y="2045774"/>
                <a:ext cx="17147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𝑡𝑖𝑒𝑛𝑒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036B613-CF8E-44BA-8A91-BED1E0966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240" y="2045774"/>
                <a:ext cx="1714765" cy="246221"/>
              </a:xfrm>
              <a:prstGeom prst="rect">
                <a:avLst/>
              </a:prstGeom>
              <a:blipFill>
                <a:blip r:embed="rId23"/>
                <a:stretch>
                  <a:fillRect l="-2128" r="-1418" b="-7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2AE9FE4-F143-4919-805D-2B779729AF2A}"/>
                  </a:ext>
                </a:extLst>
              </p:cNvPr>
              <p:cNvSpPr txBox="1"/>
              <p:nvPr/>
            </p:nvSpPr>
            <p:spPr>
              <a:xfrm>
                <a:off x="6747741" y="1130981"/>
                <a:ext cx="2282933" cy="469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.=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/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</m:t>
                          </m:r>
                          <m:f>
                            <m:f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2AE9FE4-F143-4919-805D-2B779729A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741" y="1130981"/>
                <a:ext cx="2282933" cy="4696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22963EDA-B075-452E-B6EC-183799553558}"/>
                  </a:ext>
                </a:extLst>
              </p:cNvPr>
              <p:cNvSpPr txBox="1"/>
              <p:nvPr/>
            </p:nvSpPr>
            <p:spPr>
              <a:xfrm>
                <a:off x="6946547" y="1628724"/>
                <a:ext cx="1100366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𝐼𝑛𝑓𝑖𝑚𝑜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:−</m:t>
                      </m:r>
                      <m:f>
                        <m:fPr>
                          <m:ctrlP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22963EDA-B075-452E-B6EC-18379955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547" y="1628724"/>
                <a:ext cx="1100366" cy="46262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79613D8-22F5-406F-BB35-892AB2133853}"/>
                  </a:ext>
                </a:extLst>
              </p:cNvPr>
              <p:cNvSpPr txBox="1"/>
              <p:nvPr/>
            </p:nvSpPr>
            <p:spPr>
              <a:xfrm>
                <a:off x="6822617" y="2252227"/>
                <a:ext cx="16794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𝑛𝑖𝑚𝑜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𝑡𝑖𝑒𝑛𝑒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79613D8-22F5-406F-BB35-892AB2133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17" y="2252227"/>
                <a:ext cx="1679499" cy="246221"/>
              </a:xfrm>
              <a:prstGeom prst="rect">
                <a:avLst/>
              </a:prstGeom>
              <a:blipFill>
                <a:blip r:embed="rId26"/>
                <a:stretch>
                  <a:fillRect l="-2536" r="-1449" b="-73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96816B8-4DA2-4878-A62B-2427422A4A98}"/>
              </a:ext>
            </a:extLst>
          </p:cNvPr>
          <p:cNvCxnSpPr/>
          <p:nvPr/>
        </p:nvCxnSpPr>
        <p:spPr>
          <a:xfrm>
            <a:off x="6664822" y="1182265"/>
            <a:ext cx="0" cy="1669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11C884A-A0A4-423C-BF45-04C1D780D53C}"/>
              </a:ext>
            </a:extLst>
          </p:cNvPr>
          <p:cNvCxnSpPr/>
          <p:nvPr/>
        </p:nvCxnSpPr>
        <p:spPr>
          <a:xfrm>
            <a:off x="4139952" y="889067"/>
            <a:ext cx="13759" cy="53482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DD672B73-BB6D-4AB3-8CB9-D957E5AAC09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32554" y="205070"/>
            <a:ext cx="1238250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4DFC440-253F-4E2F-8D30-4B6B99D8458A}"/>
                  </a:ext>
                </a:extLst>
              </p:cNvPr>
              <p:cNvSpPr txBox="1"/>
              <p:nvPr/>
            </p:nvSpPr>
            <p:spPr>
              <a:xfrm>
                <a:off x="1089634" y="1467537"/>
                <a:ext cx="2321134" cy="500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−1&lt;</m:t>
                      </m:r>
                      <m:f>
                        <m:fPr>
                          <m:ctrlPr>
                            <a:rPr lang="es-A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sz="1400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4DFC440-253F-4E2F-8D30-4B6B99D84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34" y="1467537"/>
                <a:ext cx="2321134" cy="500650"/>
              </a:xfrm>
              <a:prstGeom prst="rect">
                <a:avLst/>
              </a:prstGeom>
              <a:blipFill>
                <a:blip r:embed="rId28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6" grpId="0"/>
      <p:bldP spid="19" grpId="0"/>
      <p:bldP spid="20" grpId="0"/>
      <p:bldP spid="21" grpId="0"/>
      <p:bldP spid="9" grpId="0"/>
      <p:bldP spid="11" grpId="0"/>
      <p:bldP spid="13" grpId="0"/>
      <p:bldP spid="15" grpId="0"/>
      <p:bldP spid="17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B0084E6-A54A-4261-92CA-914896EA712D}"/>
                  </a:ext>
                </a:extLst>
              </p:cNvPr>
              <p:cNvSpPr txBox="1"/>
              <p:nvPr/>
            </p:nvSpPr>
            <p:spPr>
              <a:xfrm>
                <a:off x="107504" y="1052736"/>
                <a:ext cx="21602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3.</m:t>
                      </m:r>
                      <m:sSup>
                        <m:sSup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−3.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−6≤0  ⇔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B0084E6-A54A-4261-92CA-914896EA7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052736"/>
                <a:ext cx="216024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A27F4F1-3C16-41AB-A993-592ED4BAFAB1}"/>
                  </a:ext>
                </a:extLst>
              </p:cNvPr>
              <p:cNvSpPr txBox="1"/>
              <p:nvPr/>
            </p:nvSpPr>
            <p:spPr>
              <a:xfrm>
                <a:off x="3892779" y="1044187"/>
                <a:ext cx="18722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+1)≤0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A27F4F1-3C16-41AB-A993-592ED4BAF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79" y="1044187"/>
                <a:ext cx="1872207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A5009D59-4AA7-4675-A21D-15E4C2894551}"/>
              </a:ext>
            </a:extLst>
          </p:cNvPr>
          <p:cNvSpPr txBox="1"/>
          <p:nvPr/>
        </p:nvSpPr>
        <p:spPr>
          <a:xfrm>
            <a:off x="129209" y="1412776"/>
            <a:ext cx="285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Se presentan dos posibilidades: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4A9BF9-6B80-4A00-A0C1-5896092CCB05}"/>
                  </a:ext>
                </a:extLst>
              </p:cNvPr>
              <p:cNvSpPr txBox="1"/>
              <p:nvPr/>
            </p:nvSpPr>
            <p:spPr>
              <a:xfrm>
                <a:off x="128464" y="1909612"/>
                <a:ext cx="43924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−2≥0 ∧  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+1≤0</m:t>
                          </m:r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∨ 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−2≤0 ∧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+1≥0)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E4A9BF9-6B80-4A00-A0C1-5896092CC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64" y="1909612"/>
                <a:ext cx="4392488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06018E6-139C-4D67-BB55-DAB377AAB428}"/>
                  </a:ext>
                </a:extLst>
              </p:cNvPr>
              <p:cNvSpPr txBox="1"/>
              <p:nvPr/>
            </p:nvSpPr>
            <p:spPr>
              <a:xfrm>
                <a:off x="614518" y="2329135"/>
                <a:ext cx="34203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≥2 ∧  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≤−1</m:t>
                          </m:r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∨ 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 ∧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≥−1)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06018E6-139C-4D67-BB55-DAB377AAB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8" y="2329135"/>
                <a:ext cx="3420379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6ED0D10-9D48-4677-BE10-BF8442935565}"/>
                  </a:ext>
                </a:extLst>
              </p:cNvPr>
              <p:cNvSpPr txBox="1"/>
              <p:nvPr/>
            </p:nvSpPr>
            <p:spPr>
              <a:xfrm>
                <a:off x="1835696" y="2767724"/>
                <a:ext cx="20415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∨ 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(−1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 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6ED0D10-9D48-4677-BE10-BF8442935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767724"/>
                <a:ext cx="2041535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D5DEBC6-C438-4780-B471-1C0E0584C1C7}"/>
                  </a:ext>
                </a:extLst>
              </p:cNvPr>
              <p:cNvSpPr txBox="1"/>
              <p:nvPr/>
            </p:nvSpPr>
            <p:spPr>
              <a:xfrm>
                <a:off x="2114787" y="3206313"/>
                <a:ext cx="10170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∈[−1,2]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D5DEBC6-C438-4780-B471-1C0E0584C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87" y="3206313"/>
                <a:ext cx="1017053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BE4308D-ACB1-4F7F-9D5D-CD65D782BEE1}"/>
                  </a:ext>
                </a:extLst>
              </p:cNvPr>
              <p:cNvSpPr txBox="1"/>
              <p:nvPr/>
            </p:nvSpPr>
            <p:spPr>
              <a:xfrm>
                <a:off x="371244" y="4171159"/>
                <a:ext cx="2073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.=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/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≥2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BE4308D-ACB1-4F7F-9D5D-CD65D782B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4" y="4171159"/>
                <a:ext cx="2073324" cy="246221"/>
              </a:xfrm>
              <a:prstGeom prst="rect">
                <a:avLst/>
              </a:prstGeom>
              <a:blipFill>
                <a:blip r:embed="rId8"/>
                <a:stretch>
                  <a:fillRect l="-882" t="-156098" b="-2414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2A4F73F-94A5-4079-BF30-3DB729EB8B81}"/>
                  </a:ext>
                </a:extLst>
              </p:cNvPr>
              <p:cNvSpPr txBox="1"/>
              <p:nvPr/>
            </p:nvSpPr>
            <p:spPr>
              <a:xfrm>
                <a:off x="594692" y="4584758"/>
                <a:ext cx="10229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1600" b="0" dirty="0"/>
                  <a:t>S</a:t>
                </a:r>
                <a14:m>
                  <m:oMath xmlns:m="http://schemas.openxmlformats.org/officeDocument/2006/math"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𝑢𝑝𝑟𝑒𝑚𝑜</m:t>
                    </m:r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:2</m:t>
                    </m:r>
                  </m:oMath>
                </a14:m>
                <a:endParaRPr lang="es-AR" sz="1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2A4F73F-94A5-4079-BF30-3DB729EB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92" y="4584758"/>
                <a:ext cx="1022909" cy="246221"/>
              </a:xfrm>
              <a:prstGeom prst="rect">
                <a:avLst/>
              </a:prstGeom>
              <a:blipFill>
                <a:blip r:embed="rId9"/>
                <a:stretch>
                  <a:fillRect l="-12575" t="-25000" r="-5988" b="-5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33A9284-5579-4A47-A224-6B30680979E9}"/>
                  </a:ext>
                </a:extLst>
              </p:cNvPr>
              <p:cNvSpPr txBox="1"/>
              <p:nvPr/>
            </p:nvSpPr>
            <p:spPr>
              <a:xfrm>
                <a:off x="518070" y="4976458"/>
                <a:ext cx="10790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𝑥𝑖𝑚𝑜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  2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33A9284-5579-4A47-A224-6B3068097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0" y="4976458"/>
                <a:ext cx="1079013" cy="246221"/>
              </a:xfrm>
              <a:prstGeom prst="rect">
                <a:avLst/>
              </a:prstGeom>
              <a:blipFill>
                <a:blip r:embed="rId10"/>
                <a:stretch>
                  <a:fillRect l="-4520" r="-2825" b="-73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8486D60-67B2-450F-8BD0-99895936773D}"/>
                  </a:ext>
                </a:extLst>
              </p:cNvPr>
              <p:cNvSpPr txBox="1"/>
              <p:nvPr/>
            </p:nvSpPr>
            <p:spPr>
              <a:xfrm>
                <a:off x="2623313" y="4146749"/>
                <a:ext cx="22487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.=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f>
                            <m:fPr>
                              <m:type m:val="lin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/>
                          </m:f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≤−1</m:t>
                          </m:r>
                        </m:e>
                      </m:d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8486D60-67B2-450F-8BD0-998959367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313" y="4146749"/>
                <a:ext cx="2248757" cy="246221"/>
              </a:xfrm>
              <a:prstGeom prst="rect">
                <a:avLst/>
              </a:prstGeom>
              <a:blipFill>
                <a:blip r:embed="rId11"/>
                <a:stretch>
                  <a:fillRect l="-542" t="-156098" b="-2414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4ACCA94-4E54-45FF-91CE-95F533543BC4}"/>
                  </a:ext>
                </a:extLst>
              </p:cNvPr>
              <p:cNvSpPr txBox="1"/>
              <p:nvPr/>
            </p:nvSpPr>
            <p:spPr>
              <a:xfrm>
                <a:off x="2826590" y="4557204"/>
                <a:ext cx="10661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𝐼𝑛𝑓𝑖𝑚𝑜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:−1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4ACCA94-4E54-45FF-91CE-95F533543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0" y="4557204"/>
                <a:ext cx="1066189" cy="246221"/>
              </a:xfrm>
              <a:prstGeom prst="rect">
                <a:avLst/>
              </a:prstGeom>
              <a:blipFill>
                <a:blip r:embed="rId12"/>
                <a:stretch>
                  <a:fillRect l="-6286" r="-2857" b="-3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9501CE2-CAEF-46BE-9A7B-0C375E160CC1}"/>
                  </a:ext>
                </a:extLst>
              </p:cNvPr>
              <p:cNvSpPr txBox="1"/>
              <p:nvPr/>
            </p:nvSpPr>
            <p:spPr>
              <a:xfrm>
                <a:off x="2826590" y="4974254"/>
                <a:ext cx="11976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𝑛𝑖𝑚𝑜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  −1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9501CE2-CAEF-46BE-9A7B-0C375E160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0" y="4974254"/>
                <a:ext cx="1197636" cy="246221"/>
              </a:xfrm>
              <a:prstGeom prst="rect">
                <a:avLst/>
              </a:prstGeom>
              <a:blipFill>
                <a:blip r:embed="rId13"/>
                <a:stretch>
                  <a:fillRect l="-4082" r="-3061" b="-7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EA781C6-A2D1-46DF-8F41-EE27948FB65F}"/>
              </a:ext>
            </a:extLst>
          </p:cNvPr>
          <p:cNvCxnSpPr/>
          <p:nvPr/>
        </p:nvCxnSpPr>
        <p:spPr>
          <a:xfrm>
            <a:off x="2544865" y="4110745"/>
            <a:ext cx="0" cy="1669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>
            <a:extLst>
              <a:ext uri="{FF2B5EF4-FFF2-40B4-BE49-F238E27FC236}">
                <a16:creationId xmlns:a16="http://schemas.microsoft.com/office/drawing/2014/main" id="{54E39C2F-40CC-422D-B958-FA1280941B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8132" y="935586"/>
            <a:ext cx="3174922" cy="849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1FDA0A0-9C15-4236-92E6-77C054901AAB}"/>
                  </a:ext>
                </a:extLst>
              </p:cNvPr>
              <p:cNvSpPr txBox="1"/>
              <p:nvPr/>
            </p:nvSpPr>
            <p:spPr>
              <a:xfrm>
                <a:off x="435774" y="5951627"/>
                <a:ext cx="112274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𝐴𝑚𝑝𝑙𝑖𝑡𝑢𝑑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:3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1FDA0A0-9C15-4236-92E6-77C05490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74" y="5951627"/>
                <a:ext cx="1122743" cy="246221"/>
              </a:xfrm>
              <a:prstGeom prst="rect">
                <a:avLst/>
              </a:prstGeom>
              <a:blipFill>
                <a:blip r:embed="rId15"/>
                <a:stretch>
                  <a:fillRect l="-5405" r="-3243" b="-317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7C3CFA63-9DF7-4512-A1B4-DE8AF066495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5242" y="438372"/>
            <a:ext cx="3181350" cy="40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5F7E0E4-C851-444A-AA5E-FF73BFAA58FE}"/>
                  </a:ext>
                </a:extLst>
              </p:cNvPr>
              <p:cNvSpPr txBox="1"/>
              <p:nvPr/>
            </p:nvSpPr>
            <p:spPr>
              <a:xfrm>
                <a:off x="2118297" y="1056678"/>
                <a:ext cx="18722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3.</m:t>
                      </m:r>
                      <m:d>
                        <m:dPr>
                          <m:ctrlPr>
                            <a:rPr lang="es-MX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400" b="0" i="1" smtClean="0">
                          <a:latin typeface="Cambria Math" panose="02040503050406030204" pitchFamily="18" charset="0"/>
                        </a:rPr>
                        <m:t>+1)≤0</m:t>
                      </m:r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5F7E0E4-C851-444A-AA5E-FF73BFAA5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297" y="1056678"/>
                <a:ext cx="1872207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7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9C8F40-F08A-46C3-9929-B8650D11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8"/>
            <a:ext cx="7200800" cy="60985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541256-5026-4839-BA14-1DC447BF6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2876550" cy="31432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FE76731-C59C-49E2-A70D-C5364DF71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792" y="790457"/>
            <a:ext cx="8316416" cy="527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11FA7F8-8655-46FD-8D85-EA4CA36F1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9199" y="188640"/>
            <a:ext cx="543528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9700D10-4373-47FE-8BFB-C726C16A1D5D}"/>
                  </a:ext>
                </a:extLst>
              </p:cNvPr>
              <p:cNvSpPr txBox="1"/>
              <p:nvPr/>
            </p:nvSpPr>
            <p:spPr>
              <a:xfrm>
                <a:off x="10946" y="764704"/>
                <a:ext cx="1440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9700D10-4373-47FE-8BFB-C726C16A1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" y="764704"/>
                <a:ext cx="1440160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BA0AA2E-327C-4D0B-9439-B7B8CD4CA6DE}"/>
                  </a:ext>
                </a:extLst>
              </p:cNvPr>
              <p:cNvSpPr txBox="1"/>
              <p:nvPr/>
            </p:nvSpPr>
            <p:spPr>
              <a:xfrm>
                <a:off x="237916" y="1193657"/>
                <a:ext cx="144016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=[4,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BA0AA2E-327C-4D0B-9439-B7B8CD4CA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16" y="1193657"/>
                <a:ext cx="1440160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197400-4B9A-41AF-B788-FB49A7A393DB}"/>
                  </a:ext>
                </a:extLst>
              </p:cNvPr>
              <p:cNvSpPr txBox="1"/>
              <p:nvPr/>
            </p:nvSpPr>
            <p:spPr>
              <a:xfrm>
                <a:off x="188553" y="3006244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FE197400-4B9A-41AF-B788-FB49A7A39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3" y="3006244"/>
                <a:ext cx="73368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964066E-1AD6-476C-980E-E0B87121DE43}"/>
                  </a:ext>
                </a:extLst>
              </p:cNvPr>
              <p:cNvSpPr txBox="1"/>
              <p:nvPr/>
            </p:nvSpPr>
            <p:spPr>
              <a:xfrm>
                <a:off x="120896" y="3395647"/>
                <a:ext cx="12667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964066E-1AD6-476C-980E-E0B87121D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6" y="3395647"/>
                <a:ext cx="1266704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B59FA210-B039-4236-912F-84954AC31C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30" y="289874"/>
            <a:ext cx="2876550" cy="31432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5C35178-BB27-400A-8F88-D3430AC2B9E1}"/>
              </a:ext>
            </a:extLst>
          </p:cNvPr>
          <p:cNvSpPr txBox="1"/>
          <p:nvPr/>
        </p:nvSpPr>
        <p:spPr>
          <a:xfrm>
            <a:off x="130726" y="2636912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y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9235F3F-94A7-40CE-920A-E5F04EB95920}"/>
                  </a:ext>
                </a:extLst>
              </p:cNvPr>
              <p:cNvSpPr txBox="1"/>
              <p:nvPr/>
            </p:nvSpPr>
            <p:spPr>
              <a:xfrm>
                <a:off x="1654404" y="3395647"/>
                <a:ext cx="8037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(0,−3)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9235F3F-94A7-40CE-920A-E5F04EB95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04" y="3395647"/>
                <a:ext cx="803780" cy="338554"/>
              </a:xfrm>
              <a:prstGeom prst="rect">
                <a:avLst/>
              </a:prstGeom>
              <a:blipFill>
                <a:blip r:embed="rId8"/>
                <a:stretch>
                  <a:fillRect r="-758"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21F0E32F-0165-4A0E-9FCA-262CC6981107}"/>
              </a:ext>
            </a:extLst>
          </p:cNvPr>
          <p:cNvSpPr txBox="1"/>
          <p:nvPr/>
        </p:nvSpPr>
        <p:spPr>
          <a:xfrm>
            <a:off x="130726" y="3939247"/>
            <a:ext cx="201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Intersección eje x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457A3D1-372E-4000-9A15-70E66B2AE2E1}"/>
                  </a:ext>
                </a:extLst>
              </p:cNvPr>
              <p:cNvSpPr txBox="1"/>
              <p:nvPr/>
            </p:nvSpPr>
            <p:spPr>
              <a:xfrm>
                <a:off x="159510" y="4293096"/>
                <a:ext cx="733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457A3D1-372E-4000-9A15-70E66B2AE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10" y="4293096"/>
                <a:ext cx="733684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25E1580-43AE-4F29-93FA-8E81BF006CE1}"/>
                  </a:ext>
                </a:extLst>
              </p:cNvPr>
              <p:cNvSpPr txBox="1"/>
              <p:nvPr/>
            </p:nvSpPr>
            <p:spPr>
              <a:xfrm>
                <a:off x="-35489" y="4682715"/>
                <a:ext cx="270752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25E1580-43AE-4F29-93FA-8E81BF006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489" y="4682715"/>
                <a:ext cx="2707520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FCB2287F-4777-41DC-BD6E-A662C19A5C12}"/>
              </a:ext>
            </a:extLst>
          </p:cNvPr>
          <p:cNvSpPr txBox="1"/>
          <p:nvPr/>
        </p:nvSpPr>
        <p:spPr>
          <a:xfrm>
            <a:off x="3613062" y="4462068"/>
            <a:ext cx="243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Ecuación cuadrática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499ADB9-2CCF-40EC-9215-2BA8B99847BD}"/>
                  </a:ext>
                </a:extLst>
              </p:cNvPr>
              <p:cNvSpPr txBox="1"/>
              <p:nvPr/>
            </p:nvSpPr>
            <p:spPr>
              <a:xfrm>
                <a:off x="3566333" y="3818619"/>
                <a:ext cx="201133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499ADB9-2CCF-40EC-9215-2BA8B9984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333" y="3818619"/>
                <a:ext cx="201133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brir llave 19">
            <a:extLst>
              <a:ext uri="{FF2B5EF4-FFF2-40B4-BE49-F238E27FC236}">
                <a16:creationId xmlns:a16="http://schemas.microsoft.com/office/drawing/2014/main" id="{0785BD84-DD44-4ECE-B64A-B10B199A0EDC}"/>
              </a:ext>
            </a:extLst>
          </p:cNvPr>
          <p:cNvSpPr/>
          <p:nvPr/>
        </p:nvSpPr>
        <p:spPr>
          <a:xfrm rot="16200000">
            <a:off x="4345797" y="3469639"/>
            <a:ext cx="431361" cy="16384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88A913B-628E-47FE-8430-C710D164A496}"/>
              </a:ext>
            </a:extLst>
          </p:cNvPr>
          <p:cNvSpPr txBox="1"/>
          <p:nvPr/>
        </p:nvSpPr>
        <p:spPr>
          <a:xfrm>
            <a:off x="3623700" y="4857989"/>
            <a:ext cx="210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Formula resolvente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4AA1B20-AC14-4DA8-AC42-84EBF5D0E58C}"/>
                  </a:ext>
                </a:extLst>
              </p:cNvPr>
              <p:cNvSpPr txBox="1"/>
              <p:nvPr/>
            </p:nvSpPr>
            <p:spPr>
              <a:xfrm>
                <a:off x="3735910" y="5236169"/>
                <a:ext cx="102946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24AA1B20-AC14-4DA8-AC42-84EBF5D0E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910" y="5236169"/>
                <a:ext cx="1029469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607E0324-12C0-462C-8C9A-1EA27AE07030}"/>
                  </a:ext>
                </a:extLst>
              </p:cNvPr>
              <p:cNvSpPr txBox="1"/>
              <p:nvPr/>
            </p:nvSpPr>
            <p:spPr>
              <a:xfrm>
                <a:off x="4811972" y="5227321"/>
                <a:ext cx="102946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607E0324-12C0-462C-8C9A-1EA27AE07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972" y="5227321"/>
                <a:ext cx="1029469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3AF402C-DC20-4B6D-B0D3-4D91CF0E1085}"/>
                  </a:ext>
                </a:extLst>
              </p:cNvPr>
              <p:cNvSpPr txBox="1"/>
              <p:nvPr/>
            </p:nvSpPr>
            <p:spPr>
              <a:xfrm>
                <a:off x="5844953" y="4012298"/>
                <a:ext cx="8037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(−1,0)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3AF402C-DC20-4B6D-B0D3-4D91CF0E1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953" y="4012298"/>
                <a:ext cx="803780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0FD41EF-894F-45A8-9BDC-9C6058498A78}"/>
                  </a:ext>
                </a:extLst>
              </p:cNvPr>
              <p:cNvSpPr txBox="1"/>
              <p:nvPr/>
            </p:nvSpPr>
            <p:spPr>
              <a:xfrm>
                <a:off x="7180214" y="4065236"/>
                <a:ext cx="8037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 panose="02040503050406030204" pitchFamily="18" charset="0"/>
                        </a:rPr>
                        <m:t>(3,0)</m:t>
                      </m:r>
                    </m:oMath>
                  </m:oMathPara>
                </a14:m>
                <a:endParaRPr lang="es-AR" sz="1600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0FD41EF-894F-45A8-9BDC-9C6058498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14" y="4065236"/>
                <a:ext cx="803780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4 CuadroTexto">
            <a:extLst>
              <a:ext uri="{FF2B5EF4-FFF2-40B4-BE49-F238E27FC236}">
                <a16:creationId xmlns:a16="http://schemas.microsoft.com/office/drawing/2014/main" id="{51511D62-8026-4FAE-B609-CBBCCBC699AD}"/>
              </a:ext>
            </a:extLst>
          </p:cNvPr>
          <p:cNvSpPr txBox="1"/>
          <p:nvPr/>
        </p:nvSpPr>
        <p:spPr>
          <a:xfrm>
            <a:off x="102580" y="213785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Intersecciones con los ejes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F90FB5C-9B44-49F8-847F-69A459A5A87E}"/>
              </a:ext>
            </a:extLst>
          </p:cNvPr>
          <p:cNvCxnSpPr/>
          <p:nvPr/>
        </p:nvCxnSpPr>
        <p:spPr>
          <a:xfrm flipV="1">
            <a:off x="2458184" y="2507185"/>
            <a:ext cx="3049920" cy="921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5599BEF-1962-46FF-A356-2009AEBC0E3C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5077301" y="933981"/>
            <a:ext cx="1169542" cy="307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747702A-3735-40DD-B2C7-BA78A9C953CC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359227" y="1103258"/>
            <a:ext cx="222877" cy="29619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10" grpId="0"/>
      <p:bldP spid="12" grpId="0"/>
      <p:bldP spid="13" grpId="0"/>
      <p:bldP spid="14" grpId="0"/>
      <p:bldP spid="16" grpId="0"/>
      <p:bldP spid="17" grpId="0"/>
      <p:bldP spid="19" grpId="0"/>
      <p:bldP spid="20" grpId="0" animBg="1"/>
      <p:bldP spid="21" grpId="0"/>
      <p:bldP spid="23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792A7F-794E-41CA-A710-AB0E72FB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88640"/>
            <a:ext cx="3857625" cy="26670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7D34F5B-0090-4C21-9BE5-3AB5F4A4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835" y="692696"/>
            <a:ext cx="7546330" cy="42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751</TotalTime>
  <Words>802</Words>
  <Application>Microsoft Office PowerPoint</Application>
  <PresentationFormat>Presentación en pantalla (4:3)</PresentationFormat>
  <Paragraphs>162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Constantia</vt:lpstr>
      <vt:lpstr>Wingdings 2</vt:lpstr>
      <vt:lpstr>Flujo</vt:lpstr>
      <vt:lpstr>   CDI Resolución de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XP Titan Ultimate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 Resolución de Ejercicios</dc:title>
  <dc:creator>Cesar</dc:creator>
  <cp:lastModifiedBy>Ricardo Espinoza</cp:lastModifiedBy>
  <cp:revision>51</cp:revision>
  <dcterms:created xsi:type="dcterms:W3CDTF">2020-03-27T02:30:27Z</dcterms:created>
  <dcterms:modified xsi:type="dcterms:W3CDTF">2023-03-17T14:09:47Z</dcterms:modified>
</cp:coreProperties>
</file>