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328" r:id="rId3"/>
    <p:sldId id="329" r:id="rId4"/>
    <p:sldId id="330" r:id="rId5"/>
    <p:sldId id="342" r:id="rId6"/>
    <p:sldId id="346" r:id="rId7"/>
    <p:sldId id="345" r:id="rId8"/>
    <p:sldId id="347" r:id="rId9"/>
    <p:sldId id="344" r:id="rId10"/>
    <p:sldId id="343" r:id="rId11"/>
  </p:sldIdLst>
  <p:sldSz cx="9144000" cy="6858000" type="screen4x3"/>
  <p:notesSz cx="6858000" cy="9144000"/>
  <p:defaultTextStyle>
    <a:defPPr>
      <a:defRPr lang="es-A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>
        <p:scale>
          <a:sx n="66" d="100"/>
          <a:sy n="66" d="100"/>
        </p:scale>
        <p:origin x="-552" y="-84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Título"/>
          <p:cNvSpPr>
            <a:spLocks noGrp="1"/>
          </p:cNvSpPr>
          <p:nvPr>
            <p:ph type="ctrTitle"/>
          </p:nvPr>
        </p:nvSpPr>
        <p:spPr>
          <a:xfrm>
            <a:off x="533400" y="1371600"/>
            <a:ext cx="7851648" cy="1828800"/>
          </a:xfrm>
          <a:ln>
            <a:noFill/>
          </a:ln>
        </p:spPr>
        <p:txBody>
          <a:bodyPr vert="horz" tIns="0" rIns="18288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  <a:contourClr>
                <a:schemeClr val="tx2"/>
              </a:contourClr>
            </a:sp3d>
          </a:bodyPr>
          <a:lstStyle>
            <a:lvl1pPr algn="r" rtl="0">
              <a:spcBef>
                <a:spcPct val="0"/>
              </a:spcBef>
              <a:buNone/>
              <a:defRPr sz="5600" b="1">
                <a:ln>
                  <a:noFill/>
                </a:ln>
                <a:solidFill>
                  <a:schemeClr val="accent3">
                    <a:tint val="90000"/>
                    <a:satMod val="120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17" name="16 Subtítulo"/>
          <p:cNvSpPr>
            <a:spLocks noGrp="1"/>
          </p:cNvSpPr>
          <p:nvPr>
            <p:ph type="subTitle" idx="1"/>
          </p:nvPr>
        </p:nvSpPr>
        <p:spPr>
          <a:xfrm>
            <a:off x="533400" y="3228536"/>
            <a:ext cx="7854696" cy="1752600"/>
          </a:xfrm>
        </p:spPr>
        <p:txBody>
          <a:bodyPr lIns="0" rIns="18288"/>
          <a:lstStyle>
            <a:lvl1pPr marL="0" marR="45720" indent="0" algn="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s-ES"/>
              <a:t>Haga clic para modificar el estilo de subtítulo del patrón</a:t>
            </a:r>
            <a:endParaRPr kumimoji="0" lang="en-US"/>
          </a:p>
        </p:txBody>
      </p:sp>
      <p:sp>
        <p:nvSpPr>
          <p:cNvPr id="30" name="29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19" name="18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27" name="2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914401"/>
            <a:ext cx="2057400" cy="5211763"/>
          </a:xfrm>
        </p:spPr>
        <p:txBody>
          <a:bodyPr vert="eaVert"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914401"/>
            <a:ext cx="6019800" cy="5211763"/>
          </a:xfrm>
        </p:spPr>
        <p:txBody>
          <a:bodyPr vert="eaVert"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530352" y="1316736"/>
            <a:ext cx="7772400" cy="1362456"/>
          </a:xfrm>
          <a:ln>
            <a:noFill/>
          </a:ln>
        </p:spPr>
        <p:txBody>
          <a:bodyPr vert="horz" tIns="0" bIns="0" anchor="b">
            <a:no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bevelT w="38100" h="38100"/>
            </a:sp3d>
          </a:bodyPr>
          <a:lstStyle>
            <a:lvl1pPr algn="l" rtl="0">
              <a:spcBef>
                <a:spcPct val="0"/>
              </a:spcBef>
              <a:buNone/>
              <a:defRPr lang="en-US" sz="5600" b="1" cap="none" baseline="0" dirty="0">
                <a:ln w="635">
                  <a:noFill/>
                </a:ln>
                <a:solidFill>
                  <a:schemeClr val="accent4">
                    <a:tint val="90000"/>
                    <a:satMod val="125000"/>
                  </a:schemeClr>
                </a:solidFill>
                <a:effectLst>
                  <a:outerShdw blurRad="38100" dist="25400" dir="5400000" algn="tl" rotWithShape="0">
                    <a:srgbClr val="000000">
                      <a:alpha val="43000"/>
                    </a:srgbClr>
                  </a:outerShdw>
                </a:effectLst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530352" y="2704664"/>
            <a:ext cx="7772400" cy="1509712"/>
          </a:xfrm>
        </p:spPr>
        <p:txBody>
          <a:bodyPr lIns="45720" rIns="45720" anchor="t"/>
          <a:lstStyle>
            <a:lvl1pPr marL="0" indent="0">
              <a:buNone/>
              <a:defRPr sz="2200">
                <a:solidFill>
                  <a:schemeClr val="tx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/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920085"/>
            <a:ext cx="4038600" cy="4434840"/>
          </a:xfrm>
        </p:spPr>
        <p:txBody>
          <a:bodyPr/>
          <a:lstStyle>
            <a:lvl1pPr>
              <a:defRPr sz="26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</p:spPr>
        <p:txBody>
          <a:bodyPr tIns="45720" anchor="b"/>
          <a:lstStyle>
            <a:lvl1pPr>
              <a:defRPr/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855248"/>
            <a:ext cx="4040188" cy="659352"/>
          </a:xfrm>
        </p:spPr>
        <p:txBody>
          <a:bodyPr lIns="45720" tIns="0" rIns="45720" bIns="0" anchor="ctr">
            <a:noAutofit/>
          </a:bodyPr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3"/>
          </p:nvPr>
        </p:nvSpPr>
        <p:spPr>
          <a:xfrm>
            <a:off x="4645025" y="1859757"/>
            <a:ext cx="4041775" cy="654843"/>
          </a:xfrm>
        </p:spPr>
        <p:txBody>
          <a:bodyPr lIns="45720" tIns="0" rIns="45720" bIns="0" anchor="ctr"/>
          <a:lstStyle>
            <a:lvl1pPr marL="0" indent="0">
              <a:buNone/>
              <a:defRPr sz="2400" b="1" cap="none" baseline="0">
                <a:solidFill>
                  <a:schemeClr val="tx2"/>
                </a:solidFill>
                <a:effectLst/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contenido"/>
          <p:cNvSpPr>
            <a:spLocks noGrp="1"/>
          </p:cNvSpPr>
          <p:nvPr>
            <p:ph sz="quarter" idx="2"/>
          </p:nvPr>
        </p:nvSpPr>
        <p:spPr>
          <a:xfrm>
            <a:off x="457200" y="2514600"/>
            <a:ext cx="4040188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514600"/>
            <a:ext cx="4041775" cy="3845720"/>
          </a:xfrm>
        </p:spPr>
        <p:txBody>
          <a:bodyPr tIns="0"/>
          <a:lstStyle>
            <a:lvl1pPr>
              <a:defRPr sz="22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305800" cy="1143000"/>
          </a:xfrm>
        </p:spPr>
        <p:txBody>
          <a:bodyPr vert="horz" tIns="45720" bIns="0" anchor="b">
            <a:normAutofit/>
            <a:scene3d>
              <a:camera prst="orthographicFront"/>
              <a:lightRig rig="freezing" dir="t">
                <a:rot lat="0" lon="0" rev="5640000"/>
              </a:lightRig>
            </a:scene3d>
            <a:sp3d prstMaterial="flat">
              <a:contourClr>
                <a:schemeClr val="tx2"/>
              </a:contourClr>
            </a:sp3d>
          </a:bodyPr>
          <a:lstStyle>
            <a:lvl1pPr algn="l" rtl="0">
              <a:spcBef>
                <a:spcPct val="0"/>
              </a:spcBef>
              <a:buNone/>
              <a:defRPr sz="50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85800" y="514352"/>
            <a:ext cx="2743200" cy="1162050"/>
          </a:xfrm>
        </p:spPr>
        <p:txBody>
          <a:bodyPr lIns="0" anchor="b">
            <a:noAutofit/>
          </a:bodyPr>
          <a:lstStyle>
            <a:lvl1pPr algn="l" rtl="0">
              <a:spcBef>
                <a:spcPct val="0"/>
              </a:spcBef>
              <a:buNone/>
              <a:defRPr sz="2600" b="0">
                <a:ln>
                  <a:noFill/>
                </a:ln>
                <a:solidFill>
                  <a:schemeClr val="tx2"/>
                </a:solidFill>
                <a:effectLst/>
                <a:latin typeface="+mj-lt"/>
                <a:ea typeface="+mj-ea"/>
                <a:cs typeface="+mj-cs"/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" name="2 Marcador de texto"/>
          <p:cNvSpPr>
            <a:spLocks noGrp="1"/>
          </p:cNvSpPr>
          <p:nvPr>
            <p:ph type="body" idx="2"/>
          </p:nvPr>
        </p:nvSpPr>
        <p:spPr>
          <a:xfrm>
            <a:off x="685800" y="1676400"/>
            <a:ext cx="2743200" cy="4572000"/>
          </a:xfrm>
        </p:spPr>
        <p:txBody>
          <a:bodyPr lIns="18288" rIns="18288"/>
          <a:lstStyle>
            <a:lvl1pPr marL="0" indent="0" algn="l">
              <a:buNone/>
              <a:defRPr sz="1400"/>
            </a:lvl1pPr>
            <a:lvl2pPr indent="0" algn="l">
              <a:buNone/>
              <a:defRPr sz="1200"/>
            </a:lvl2pPr>
            <a:lvl3pPr indent="0" algn="l">
              <a:buNone/>
              <a:defRPr sz="1000"/>
            </a:lvl3pPr>
            <a:lvl4pPr indent="0" algn="l">
              <a:buNone/>
              <a:defRPr sz="900"/>
            </a:lvl4pPr>
            <a:lvl5pPr indent="0" algn="l">
              <a:buNone/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1"/>
          </p:nvPr>
        </p:nvSpPr>
        <p:spPr>
          <a:xfrm>
            <a:off x="3575050" y="1676400"/>
            <a:ext cx="5111750" cy="4572000"/>
          </a:xfrm>
        </p:spPr>
        <p:txBody>
          <a:bodyPr tIns="0"/>
          <a:lstStyle>
            <a:lvl1pPr>
              <a:defRPr sz="2800"/>
            </a:lvl1pPr>
            <a:lvl2pPr>
              <a:defRPr sz="2600"/>
            </a:lvl2pPr>
            <a:lvl3pPr>
              <a:defRPr sz="2400"/>
            </a:lvl3pPr>
            <a:lvl4pPr>
              <a:defRPr sz="2000"/>
            </a:lvl4pPr>
            <a:lvl5pPr>
              <a:defRPr sz="1800"/>
            </a:lvl5pPr>
          </a:lstStyle>
          <a:p>
            <a:pPr lvl="0" eaLnBrk="1" latinLnBrk="0" hangingPunct="1"/>
            <a:r>
              <a:rPr lang="es-ES"/>
              <a:t>Haga clic para modificar el estilo de texto del patrón</a:t>
            </a:r>
          </a:p>
          <a:p>
            <a:pPr lvl="1" eaLnBrk="1" latinLnBrk="0" hangingPunct="1"/>
            <a:r>
              <a:rPr lang="es-ES"/>
              <a:t>Segundo nivel</a:t>
            </a:r>
          </a:p>
          <a:p>
            <a:pPr lvl="2" eaLnBrk="1" latinLnBrk="0" hangingPunct="1"/>
            <a:r>
              <a:rPr lang="es-ES"/>
              <a:t>Tercer nivel</a:t>
            </a:r>
          </a:p>
          <a:p>
            <a:pPr lvl="3" eaLnBrk="1" latinLnBrk="0" hangingPunct="1"/>
            <a:r>
              <a:rPr lang="es-ES"/>
              <a:t>Cuarto nivel</a:t>
            </a:r>
          </a:p>
          <a:p>
            <a:pPr lvl="4" eaLnBrk="1" latinLnBrk="0" hangingPunct="1"/>
            <a:r>
              <a:rPr lang="es-ES"/>
              <a:t>Quinto nivel</a:t>
            </a:r>
            <a:endParaRPr kumimoji="0" lang="en-US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8 Recortar y redondear rectángulo de esquina sencilla"/>
          <p:cNvSpPr/>
          <p:nvPr/>
        </p:nvSpPr>
        <p:spPr>
          <a:xfrm rot="420000" flipV="1">
            <a:off x="3165753" y="1108077"/>
            <a:ext cx="5257800" cy="4114800"/>
          </a:xfrm>
          <a:prstGeom prst="snipRoundRect">
            <a:avLst>
              <a:gd name="adj1" fmla="val 0"/>
              <a:gd name="adj2" fmla="val 3646"/>
            </a:avLst>
          </a:prstGeom>
          <a:solidFill>
            <a:srgbClr val="FFFFFF"/>
          </a:solidFill>
          <a:ln w="3175" cap="rnd" cmpd="sng" algn="ctr">
            <a:solidFill>
              <a:srgbClr val="C0C0C0"/>
            </a:solidFill>
            <a:prstDash val="solid"/>
          </a:ln>
          <a:effectLst>
            <a:outerShdw blurRad="63500" dist="38500" dir="7500000" sx="98500" sy="100080" kx="100000" algn="tl" rotWithShape="0">
              <a:srgbClr val="000000">
                <a:alpha val="25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12" name="11 Triángulo rectángulo"/>
          <p:cNvSpPr/>
          <p:nvPr/>
        </p:nvSpPr>
        <p:spPr>
          <a:xfrm rot="420000" flipV="1">
            <a:off x="8004134" y="5359769"/>
            <a:ext cx="155448" cy="155448"/>
          </a:xfrm>
          <a:prstGeom prst="rtTriangle">
            <a:avLst/>
          </a:prstGeom>
          <a:solidFill>
            <a:srgbClr val="FFFFFF"/>
          </a:solidFill>
          <a:ln w="12700" cap="flat" cmpd="sng" algn="ctr">
            <a:solidFill>
              <a:srgbClr val="FFFFFF"/>
            </a:solidFill>
            <a:prstDash val="solid"/>
            <a:bevel/>
          </a:ln>
          <a:effectLst>
            <a:outerShdw blurRad="19685" dist="6350" dir="12900000" algn="tl" rotWithShape="0">
              <a:srgbClr val="000000">
                <a:alpha val="47000"/>
              </a:srgbClr>
            </a:outerShdw>
          </a:effectLst>
        </p:spPr>
        <p:style>
          <a:lnRef idx="2">
            <a:schemeClr val="accent1"/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eaLnBrk="1" latinLnBrk="0" hangingPunct="1"/>
            <a:endParaRPr kumimoji="0" lang="en-US"/>
          </a:p>
        </p:txBody>
      </p:sp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609600" y="1176996"/>
            <a:ext cx="2212848" cy="1582621"/>
          </a:xfrm>
        </p:spPr>
        <p:txBody>
          <a:bodyPr vert="horz" lIns="45720" tIns="45720" rIns="45720" bIns="45720" anchor="b"/>
          <a:lstStyle>
            <a:lvl1pPr algn="l">
              <a:buNone/>
              <a:defRPr sz="2000" b="1">
                <a:solidFill>
                  <a:schemeClr val="tx2"/>
                </a:solidFill>
              </a:defRPr>
            </a:lvl1pPr>
          </a:lstStyle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609600" y="2828785"/>
            <a:ext cx="2209800" cy="2179320"/>
          </a:xfrm>
        </p:spPr>
        <p:txBody>
          <a:bodyPr lIns="64008" rIns="45720" bIns="45720" anchor="t"/>
          <a:lstStyle>
            <a:lvl1pPr marL="0" indent="0" algn="l">
              <a:spcBef>
                <a:spcPts val="250"/>
              </a:spcBef>
              <a:buFontTx/>
              <a:buNone/>
              <a:defRPr sz="13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AR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>
          <a:xfrm>
            <a:off x="8077200" y="6356350"/>
            <a:ext cx="609600" cy="365125"/>
          </a:xfrm>
        </p:spPr>
        <p:txBody>
          <a:bodyPr/>
          <a:lstStyle/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 rot="420000">
            <a:off x="3485793" y="1199517"/>
            <a:ext cx="4617720" cy="3931920"/>
          </a:xfrm>
          <a:prstGeom prst="rect">
            <a:avLst/>
          </a:prstGeom>
          <a:solidFill>
            <a:schemeClr val="bg2"/>
          </a:solidFill>
          <a:ln w="3000" cap="rnd">
            <a:solidFill>
              <a:srgbClr val="C0C0C0"/>
            </a:solidFill>
            <a:round/>
          </a:ln>
          <a:effectLst/>
        </p:spPr>
        <p:txBody>
          <a:bodyPr/>
          <a:lstStyle>
            <a:lvl1pPr marL="0" indent="0">
              <a:buNone/>
              <a:defRPr sz="3200"/>
            </a:lvl1pPr>
          </a:lstStyle>
          <a:p>
            <a:r>
              <a:rPr kumimoji="0" lang="es-ES"/>
              <a:t>Haga clic en el icono para agregar una imagen</a:t>
            </a:r>
            <a:endParaRPr kumimoji="0" lang="en-US" dirty="0"/>
          </a:p>
        </p:txBody>
      </p:sp>
      <p:sp>
        <p:nvSpPr>
          <p:cNvPr id="10" name="9 Forma libre"/>
          <p:cNvSpPr>
            <a:spLocks/>
          </p:cNvSpPr>
          <p:nvPr/>
        </p:nvSpPr>
        <p:spPr bwMode="auto">
          <a:xfrm flipV="1">
            <a:off x="-9525" y="5816600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10 Forma libre"/>
          <p:cNvSpPr>
            <a:spLocks/>
          </p:cNvSpPr>
          <p:nvPr/>
        </p:nvSpPr>
        <p:spPr bwMode="auto">
          <a:xfrm flipV="1">
            <a:off x="4381500" y="6219825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6 Forma libre"/>
          <p:cNvSpPr>
            <a:spLocks/>
          </p:cNvSpPr>
          <p:nvPr/>
        </p:nvSpPr>
        <p:spPr bwMode="auto">
          <a:xfrm>
            <a:off x="-9525" y="-7144"/>
            <a:ext cx="9163050" cy="1041400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6" y="2"/>
              </a:cxn>
              <a:cxn ang="0">
                <a:pos x="2542" y="0"/>
              </a:cxn>
              <a:cxn ang="0">
                <a:pos x="4374" y="367"/>
              </a:cxn>
              <a:cxn ang="0">
                <a:pos x="5766" y="55"/>
              </a:cxn>
              <a:cxn ang="0">
                <a:pos x="5772" y="213"/>
              </a:cxn>
              <a:cxn ang="0">
                <a:pos x="4302" y="439"/>
              </a:cxn>
              <a:cxn ang="0">
                <a:pos x="1488" y="201"/>
              </a:cxn>
              <a:cxn ang="0">
                <a:pos x="0" y="656"/>
              </a:cxn>
              <a:cxn ang="0">
                <a:pos x="6" y="2"/>
              </a:cxn>
            </a:cxnLst>
            <a:rect l="0" t="0" r="0" b="0"/>
            <a:pathLst>
              <a:path w="5772" h="656">
                <a:moveTo>
                  <a:pt x="6" y="2"/>
                </a:moveTo>
                <a:lnTo>
                  <a:pt x="2542" y="0"/>
                </a:lnTo>
                <a:cubicBezTo>
                  <a:pt x="2746" y="101"/>
                  <a:pt x="3828" y="367"/>
                  <a:pt x="4374" y="367"/>
                </a:cubicBezTo>
                <a:cubicBezTo>
                  <a:pt x="4920" y="367"/>
                  <a:pt x="5526" y="152"/>
                  <a:pt x="5766" y="55"/>
                </a:cubicBezTo>
                <a:lnTo>
                  <a:pt x="5772" y="213"/>
                </a:lnTo>
                <a:cubicBezTo>
                  <a:pt x="5670" y="257"/>
                  <a:pt x="5016" y="441"/>
                  <a:pt x="4302" y="439"/>
                </a:cubicBezTo>
                <a:cubicBezTo>
                  <a:pt x="3588" y="437"/>
                  <a:pt x="2205" y="165"/>
                  <a:pt x="1488" y="201"/>
                </a:cubicBezTo>
                <a:cubicBezTo>
                  <a:pt x="750" y="209"/>
                  <a:pt x="270" y="482"/>
                  <a:pt x="0" y="656"/>
                </a:cubicBezTo>
                <a:lnTo>
                  <a:pt x="6" y="2"/>
                </a:lnTo>
                <a:close/>
              </a:path>
            </a:pathLst>
          </a:custGeom>
          <a:gradFill>
            <a:gsLst>
              <a:gs pos="0">
                <a:schemeClr val="accent2">
                  <a:shade val="50000"/>
                  <a:alpha val="45000"/>
                  <a:satMod val="120000"/>
                </a:schemeClr>
              </a:gs>
              <a:gs pos="100000">
                <a:schemeClr val="accent3">
                  <a:shade val="80000"/>
                  <a:alpha val="55000"/>
                  <a:satMod val="155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7 Forma libre"/>
          <p:cNvSpPr>
            <a:spLocks/>
          </p:cNvSpPr>
          <p:nvPr/>
        </p:nvSpPr>
        <p:spPr bwMode="auto">
          <a:xfrm>
            <a:off x="4381500" y="-7144"/>
            <a:ext cx="4762500" cy="638175"/>
          </a:xfrm>
          <a:custGeom>
            <a:avLst>
              <a:gd name="A1" fmla="val 0"/>
              <a:gd name="A2" fmla="val 0"/>
              <a:gd name="A3" fmla="val 0"/>
              <a:gd name="A4" fmla="val 0"/>
              <a:gd name="A5" fmla="val 0"/>
              <a:gd name="A6" fmla="val 0"/>
              <a:gd name="A7" fmla="val 0"/>
              <a:gd name="A8" fmla="val 0"/>
            </a:avLst>
            <a:gdLst/>
            <a:ahLst/>
            <a:cxnLst>
              <a:cxn ang="0">
                <a:pos x="0" y="0"/>
              </a:cxn>
              <a:cxn ang="0">
                <a:pos x="1668" y="564"/>
              </a:cxn>
              <a:cxn ang="0">
                <a:pos x="3000" y="186"/>
              </a:cxn>
              <a:cxn ang="0">
                <a:pos x="3000" y="6"/>
              </a:cxn>
              <a:cxn ang="0">
                <a:pos x="0" y="0"/>
              </a:cxn>
            </a:cxnLst>
            <a:rect l="0" t="0" r="0" b="0"/>
            <a:pathLst>
              <a:path w="3000" h="595">
                <a:moveTo>
                  <a:pt x="0" y="0"/>
                </a:moveTo>
                <a:cubicBezTo>
                  <a:pt x="174" y="102"/>
                  <a:pt x="1168" y="533"/>
                  <a:pt x="1668" y="564"/>
                </a:cubicBezTo>
                <a:cubicBezTo>
                  <a:pt x="2168" y="595"/>
                  <a:pt x="2778" y="279"/>
                  <a:pt x="3000" y="186"/>
                </a:cubicBezTo>
                <a:lnTo>
                  <a:pt x="3000" y="6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>
                  <a:shade val="50000"/>
                  <a:alpha val="30000"/>
                  <a:satMod val="130000"/>
                </a:schemeClr>
              </a:gs>
              <a:gs pos="80000">
                <a:schemeClr val="accent2">
                  <a:shade val="75000"/>
                  <a:alpha val="45000"/>
                  <a:satMod val="140000"/>
                </a:schemeClr>
              </a:gs>
            </a:gsLst>
            <a:lin ang="5400000" scaled="1"/>
          </a:gra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marL="0" algn="l" rtl="0" eaLnBrk="1" latinLnBrk="0" hangingPunct="1"/>
            <a:endParaRPr kumimoji="0" lang="en-US">
              <a:solidFill>
                <a:schemeClr val="tx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8 Marcador de título"/>
          <p:cNvSpPr>
            <a:spLocks noGrp="1"/>
          </p:cNvSpPr>
          <p:nvPr>
            <p:ph type="title"/>
          </p:nvPr>
        </p:nvSpPr>
        <p:spPr>
          <a:xfrm>
            <a:off x="457200" y="704088"/>
            <a:ext cx="8229600" cy="1143000"/>
          </a:xfrm>
          <a:prstGeom prst="rect">
            <a:avLst/>
          </a:prstGeom>
        </p:spPr>
        <p:txBody>
          <a:bodyPr vert="horz" lIns="0" rIns="0" bIns="0" anchor="b">
            <a:normAutofit/>
          </a:bodyPr>
          <a:lstStyle/>
          <a:p>
            <a:r>
              <a:rPr kumimoji="0" lang="es-ES"/>
              <a:t>Haga clic para modificar el estilo de título del patrón</a:t>
            </a:r>
            <a:endParaRPr kumimoji="0" lang="en-US"/>
          </a:p>
        </p:txBody>
      </p:sp>
      <p:sp>
        <p:nvSpPr>
          <p:cNvPr id="30" name="29 Marcador de texto"/>
          <p:cNvSpPr>
            <a:spLocks noGrp="1"/>
          </p:cNvSpPr>
          <p:nvPr>
            <p:ph type="body" idx="1"/>
          </p:nvPr>
        </p:nvSpPr>
        <p:spPr>
          <a:xfrm>
            <a:off x="457200" y="1935480"/>
            <a:ext cx="8229600" cy="438912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s-ES"/>
              <a:t>Haga clic para modificar el estilo de texto del patrón</a:t>
            </a:r>
          </a:p>
          <a:p>
            <a:pPr lvl="1" eaLnBrk="1" latinLnBrk="0" hangingPunct="1"/>
            <a:r>
              <a:rPr kumimoji="0" lang="es-ES"/>
              <a:t>Segundo nivel</a:t>
            </a:r>
          </a:p>
          <a:p>
            <a:pPr lvl="2" eaLnBrk="1" latinLnBrk="0" hangingPunct="1"/>
            <a:r>
              <a:rPr kumimoji="0" lang="es-ES"/>
              <a:t>Tercer nivel</a:t>
            </a:r>
          </a:p>
          <a:p>
            <a:pPr lvl="3" eaLnBrk="1" latinLnBrk="0" hangingPunct="1"/>
            <a:r>
              <a:rPr kumimoji="0" lang="es-ES"/>
              <a:t>Cuarto nivel</a:t>
            </a:r>
          </a:p>
          <a:p>
            <a:pPr lvl="4" eaLnBrk="1" latinLnBrk="0" hangingPunct="1"/>
            <a:r>
              <a:rPr kumimoji="0" lang="es-ES"/>
              <a:t>Quinto nivel</a:t>
            </a:r>
            <a:endParaRPr kumimoji="0" lang="en-US"/>
          </a:p>
        </p:txBody>
      </p:sp>
      <p:sp>
        <p:nvSpPr>
          <p:cNvPr id="10" name="9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50A53FA-AF47-41F8-A470-3C95F1A52CA8}" type="datetimeFigureOut">
              <a:rPr lang="es-AR" smtClean="0"/>
              <a:pPr/>
              <a:t>20/4/2022</a:t>
            </a:fld>
            <a:endParaRPr lang="es-AR"/>
          </a:p>
        </p:txBody>
      </p:sp>
      <p:sp>
        <p:nvSpPr>
          <p:cNvPr id="22" name="21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2667000" y="6356350"/>
            <a:ext cx="33528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l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endParaRPr lang="es-AR"/>
          </a:p>
        </p:txBody>
      </p:sp>
      <p:sp>
        <p:nvSpPr>
          <p:cNvPr id="18" name="17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7924800" y="6356350"/>
            <a:ext cx="762000" cy="365125"/>
          </a:xfrm>
          <a:prstGeom prst="rect">
            <a:avLst/>
          </a:prstGeom>
        </p:spPr>
        <p:txBody>
          <a:bodyPr vert="horz" lIns="0" tIns="0" rIns="0" bIns="0" anchor="b"/>
          <a:lstStyle>
            <a:lvl1pPr algn="r" eaLnBrk="1" latinLnBrk="0" hangingPunct="1">
              <a:defRPr kumimoji="0" sz="1200">
                <a:solidFill>
                  <a:schemeClr val="tx2">
                    <a:shade val="90000"/>
                  </a:schemeClr>
                </a:solidFill>
              </a:defRPr>
            </a:lvl1pPr>
          </a:lstStyle>
          <a:p>
            <a:fld id="{0DAD9EC5-190B-40B8-A7B9-649E1C506431}" type="slidenum">
              <a:rPr lang="es-AR" smtClean="0"/>
              <a:pPr/>
              <a:t>‹Nº›</a:t>
            </a:fld>
            <a:endParaRPr lang="es-AR"/>
          </a:p>
        </p:txBody>
      </p:sp>
      <p:grpSp>
        <p:nvGrpSpPr>
          <p:cNvPr id="2" name="1 Grupo"/>
          <p:cNvGrpSpPr/>
          <p:nvPr/>
        </p:nvGrpSpPr>
        <p:grpSpPr>
          <a:xfrm>
            <a:off x="-19017" y="202408"/>
            <a:ext cx="9180548" cy="649224"/>
            <a:chOff x="-19045" y="216550"/>
            <a:chExt cx="9180548" cy="649224"/>
          </a:xfrm>
        </p:grpSpPr>
        <p:sp>
          <p:nvSpPr>
            <p:cNvPr id="12" name="11 Forma libre"/>
            <p:cNvSpPr>
              <a:spLocks/>
            </p:cNvSpPr>
            <p:nvPr/>
          </p:nvSpPr>
          <p:spPr bwMode="auto">
            <a:xfrm rot="21435692">
              <a:off x="-19045" y="216550"/>
              <a:ext cx="9163050" cy="649224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966"/>
                </a:cxn>
                <a:cxn ang="0">
                  <a:pos x="1608" y="282"/>
                </a:cxn>
                <a:cxn ang="0">
                  <a:pos x="4110" y="1008"/>
                </a:cxn>
                <a:cxn ang="0">
                  <a:pos x="5772" y="0"/>
                </a:cxn>
              </a:cxnLst>
              <a:rect l="0" t="0" r="0" b="0"/>
              <a:pathLst>
                <a:path w="5772" h="1055">
                  <a:moveTo>
                    <a:pt x="0" y="966"/>
                  </a:moveTo>
                  <a:cubicBezTo>
                    <a:pt x="282" y="738"/>
                    <a:pt x="923" y="275"/>
                    <a:pt x="1608" y="282"/>
                  </a:cubicBezTo>
                  <a:cubicBezTo>
                    <a:pt x="2293" y="289"/>
                    <a:pt x="3416" y="1055"/>
                    <a:pt x="4110" y="1008"/>
                  </a:cubicBezTo>
                  <a:cubicBezTo>
                    <a:pt x="4804" y="961"/>
                    <a:pt x="5426" y="210"/>
                    <a:pt x="5772" y="0"/>
                  </a:cubicBezTo>
                </a:path>
              </a:pathLst>
            </a:custGeom>
            <a:noFill/>
            <a:ln w="10795" cap="flat" cmpd="sng" algn="ctr">
              <a:gradFill>
                <a:gsLst>
                  <a:gs pos="74000">
                    <a:schemeClr val="accent3">
                      <a:shade val="75000"/>
                    </a:schemeClr>
                  </a:gs>
                  <a:gs pos="86000">
                    <a:schemeClr val="tx1">
                      <a:alpha val="29000"/>
                    </a:schemeClr>
                  </a:gs>
                  <a:gs pos="16000">
                    <a:schemeClr val="accent2">
                      <a:shade val="75000"/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  <p:sp>
          <p:nvSpPr>
            <p:cNvPr id="13" name="12 Forma libre"/>
            <p:cNvSpPr>
              <a:spLocks/>
            </p:cNvSpPr>
            <p:nvPr/>
          </p:nvSpPr>
          <p:spPr bwMode="auto">
            <a:xfrm rot="21435692">
              <a:off x="-14309" y="290003"/>
              <a:ext cx="9175812" cy="530352"/>
            </a:xfrm>
            <a:custGeom>
              <a:avLst>
                <a:gd name="A1" fmla="val 0"/>
                <a:gd name="A2" fmla="val 0"/>
                <a:gd name="A3" fmla="val 0"/>
                <a:gd name="A4" fmla="val 0"/>
                <a:gd name="A5" fmla="val 0"/>
                <a:gd name="A6" fmla="val 0"/>
                <a:gd name="A7" fmla="val 0"/>
                <a:gd name="A8" fmla="val 0"/>
              </a:avLst>
              <a:gdLst/>
              <a:ahLst/>
              <a:cxnLst>
                <a:cxn ang="0">
                  <a:pos x="0" y="732"/>
                </a:cxn>
                <a:cxn ang="0">
                  <a:pos x="1638" y="228"/>
                </a:cxn>
                <a:cxn ang="0">
                  <a:pos x="4122" y="816"/>
                </a:cxn>
                <a:cxn ang="0">
                  <a:pos x="5766" y="0"/>
                </a:cxn>
              </a:cxnLst>
              <a:rect l="0" t="0" r="0" b="0"/>
              <a:pathLst>
                <a:path w="5766" h="854">
                  <a:moveTo>
                    <a:pt x="0" y="732"/>
                  </a:moveTo>
                  <a:cubicBezTo>
                    <a:pt x="273" y="647"/>
                    <a:pt x="951" y="214"/>
                    <a:pt x="1638" y="228"/>
                  </a:cubicBezTo>
                  <a:cubicBezTo>
                    <a:pt x="2325" y="242"/>
                    <a:pt x="3434" y="854"/>
                    <a:pt x="4122" y="816"/>
                  </a:cubicBezTo>
                  <a:cubicBezTo>
                    <a:pt x="4810" y="778"/>
                    <a:pt x="5424" y="170"/>
                    <a:pt x="5766" y="0"/>
                  </a:cubicBezTo>
                </a:path>
              </a:pathLst>
            </a:custGeom>
            <a:noFill/>
            <a:ln w="9525" cap="flat" cmpd="sng" algn="ctr">
              <a:gradFill>
                <a:gsLst>
                  <a:gs pos="74000">
                    <a:schemeClr val="accent4"/>
                  </a:gs>
                  <a:gs pos="44000">
                    <a:schemeClr val="accent1"/>
                  </a:gs>
                  <a:gs pos="33000">
                    <a:schemeClr val="accent2">
                      <a:alpha val="56000"/>
                    </a:schemeClr>
                  </a:gs>
                </a:gsLst>
                <a:lin ang="5400000" scaled="1"/>
              </a:gradFill>
              <a:prstDash val="solid"/>
              <a:round/>
              <a:headEnd type="none" w="med" len="med"/>
              <a:tailEnd type="none" w="med" len="med"/>
            </a:ln>
            <a:effectLst/>
          </p:spPr>
          <p:txBody>
            <a:bodyPr vert="horz" wrap="square" lIns="91440" tIns="45720" rIns="91440" bIns="45720" anchor="t" compatLnSpc="1"/>
            <a:lstStyle/>
            <a:p>
              <a:endParaRPr kumimoji="0" lang="en-US"/>
            </a:p>
          </p:txBody>
        </p:sp>
      </p:grp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rtl="0" eaLnBrk="1" latinLnBrk="0" hangingPunct="1">
        <a:spcBef>
          <a:spcPct val="0"/>
        </a:spcBef>
        <a:buNone/>
        <a:defRPr kumimoji="0" sz="5000" b="0" kern="1200">
          <a:ln>
            <a:noFill/>
          </a:ln>
          <a:solidFill>
            <a:schemeClr val="tx2"/>
          </a:solidFill>
          <a:effectLst/>
          <a:latin typeface="+mj-lt"/>
          <a:ea typeface="+mj-ea"/>
          <a:cs typeface="+mj-cs"/>
        </a:defRPr>
      </a:lvl1pPr>
    </p:titleStyle>
    <p:bodyStyle>
      <a:lvl1pPr marL="274320" indent="-274320" algn="l" rtl="0" eaLnBrk="1" latinLnBrk="0" hangingPunct="1">
        <a:spcBef>
          <a:spcPct val="20000"/>
        </a:spcBef>
        <a:buClr>
          <a:schemeClr val="accent3"/>
        </a:buClr>
        <a:buSzPct val="95000"/>
        <a:buFont typeface="Wingdings 2"/>
        <a:buChar char=""/>
        <a:defRPr kumimoji="0" sz="2600" kern="1200">
          <a:solidFill>
            <a:schemeClr val="tx1"/>
          </a:solidFill>
          <a:latin typeface="+mn-lt"/>
          <a:ea typeface="+mn-ea"/>
          <a:cs typeface="+mn-cs"/>
        </a:defRPr>
      </a:lvl1pPr>
      <a:lvl2pPr marL="640080" indent="-246888" algn="l" rtl="0" eaLnBrk="1" latinLnBrk="0" hangingPunct="1">
        <a:spcBef>
          <a:spcPct val="20000"/>
        </a:spcBef>
        <a:buClr>
          <a:schemeClr val="accent1"/>
        </a:buClr>
        <a:buSzPct val="85000"/>
        <a:buFont typeface="Wingdings 2"/>
        <a:buChar char=""/>
        <a:defRPr kumimoji="0"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indent="-246888" algn="l" rtl="0" eaLnBrk="1" latinLnBrk="0" hangingPunct="1">
        <a:spcBef>
          <a:spcPct val="20000"/>
        </a:spcBef>
        <a:buClr>
          <a:schemeClr val="accent2"/>
        </a:buClr>
        <a:buSzPct val="70000"/>
        <a:buFont typeface="Wingdings 2"/>
        <a:buChar char=""/>
        <a:defRPr kumimoji="0" sz="2100" kern="1200">
          <a:solidFill>
            <a:schemeClr val="tx1"/>
          </a:solidFill>
          <a:latin typeface="+mn-lt"/>
          <a:ea typeface="+mn-ea"/>
          <a:cs typeface="+mn-cs"/>
        </a:defRPr>
      </a:lvl3pPr>
      <a:lvl4pPr marL="1188720" indent="-210312" algn="l" rtl="0" eaLnBrk="1" latinLnBrk="0" hangingPunct="1">
        <a:spcBef>
          <a:spcPct val="20000"/>
        </a:spcBef>
        <a:buClr>
          <a:schemeClr val="accent3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1463040" indent="-210312" algn="l" rtl="0" eaLnBrk="1" latinLnBrk="0" hangingPunct="1">
        <a:spcBef>
          <a:spcPct val="20000"/>
        </a:spcBef>
        <a:buClr>
          <a:schemeClr val="accent4"/>
        </a:buClr>
        <a:buSzPct val="65000"/>
        <a:buFont typeface="Wingdings 2"/>
        <a:buChar char=""/>
        <a:defRPr kumimoji="0"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1737360" indent="-210312" algn="l" rtl="0" eaLnBrk="1" latinLnBrk="0" hangingPunct="1">
        <a:spcBef>
          <a:spcPct val="20000"/>
        </a:spcBef>
        <a:buClr>
          <a:schemeClr val="accent5"/>
        </a:buClr>
        <a:buSzPct val="80000"/>
        <a:buFont typeface="Wingdings 2"/>
        <a:buChar char=""/>
        <a:defRPr kumimoji="0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1920240" indent="-182880" algn="l" rtl="0" eaLnBrk="1" latinLnBrk="0" hangingPunct="1">
        <a:spcBef>
          <a:spcPct val="20000"/>
        </a:spcBef>
        <a:buClr>
          <a:schemeClr val="accent6"/>
        </a:buClr>
        <a:buSzPct val="80000"/>
        <a:buFont typeface="Wingdings 2"/>
        <a:buChar char=""/>
        <a:defRPr kumimoji="0" sz="1600" kern="1200" baseline="0">
          <a:solidFill>
            <a:schemeClr val="tx1"/>
          </a:solidFill>
          <a:latin typeface="+mn-lt"/>
          <a:ea typeface="+mn-ea"/>
          <a:cs typeface="+mn-cs"/>
        </a:defRPr>
      </a:lvl7pPr>
      <a:lvl8pPr marL="2194560" indent="-182880" algn="l" rtl="0" eaLnBrk="1" latinLnBrk="0" hangingPunct="1">
        <a:spcBef>
          <a:spcPct val="20000"/>
        </a:spcBef>
        <a:buClr>
          <a:schemeClr val="tx2"/>
        </a:buClr>
        <a:buChar char="•"/>
        <a:defRPr kumimoji="0" sz="1600" kern="1200">
          <a:solidFill>
            <a:schemeClr val="tx1"/>
          </a:solidFill>
          <a:latin typeface="+mn-lt"/>
          <a:ea typeface="+mn-ea"/>
          <a:cs typeface="+mn-cs"/>
        </a:defRPr>
      </a:lvl8pPr>
      <a:lvl9pPr marL="2468880" indent="-182880" algn="l" rtl="0" eaLnBrk="1" latinLnBrk="0" hangingPunct="1">
        <a:spcBef>
          <a:spcPct val="20000"/>
        </a:spcBef>
        <a:buClr>
          <a:schemeClr val="tx2"/>
        </a:buClr>
        <a:buFontTx/>
        <a:buChar char="•"/>
        <a:defRPr kumimoji="0" sz="14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6.png"/><Relationship Id="rId2" Type="http://schemas.openxmlformats.org/officeDocument/2006/relationships/image" Target="../media/image7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7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13" Type="http://schemas.openxmlformats.org/officeDocument/2006/relationships/image" Target="../media/image14.png"/><Relationship Id="rId18" Type="http://schemas.openxmlformats.org/officeDocument/2006/relationships/image" Target="../media/image1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12" Type="http://schemas.openxmlformats.org/officeDocument/2006/relationships/image" Target="../media/image13.png"/><Relationship Id="rId17" Type="http://schemas.openxmlformats.org/officeDocument/2006/relationships/image" Target="../media/image18.png"/><Relationship Id="rId2" Type="http://schemas.openxmlformats.org/officeDocument/2006/relationships/image" Target="../media/image3.png"/><Relationship Id="rId16" Type="http://schemas.openxmlformats.org/officeDocument/2006/relationships/image" Target="../media/image17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.png"/><Relationship Id="rId11" Type="http://schemas.openxmlformats.org/officeDocument/2006/relationships/image" Target="../media/image12.png"/><Relationship Id="rId5" Type="http://schemas.openxmlformats.org/officeDocument/2006/relationships/image" Target="../media/image6.png"/><Relationship Id="rId15" Type="http://schemas.openxmlformats.org/officeDocument/2006/relationships/image" Target="../media/image16.png"/><Relationship Id="rId10" Type="http://schemas.openxmlformats.org/officeDocument/2006/relationships/image" Target="../media/image11.png"/><Relationship Id="rId19" Type="http://schemas.openxmlformats.org/officeDocument/2006/relationships/image" Target="../media/image20.png"/><Relationship Id="rId4" Type="http://schemas.openxmlformats.org/officeDocument/2006/relationships/image" Target="../media/image5.png"/><Relationship Id="rId9" Type="http://schemas.openxmlformats.org/officeDocument/2006/relationships/image" Target="../media/image10.png"/><Relationship Id="rId14" Type="http://schemas.openxmlformats.org/officeDocument/2006/relationships/image" Target="../media/image15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28.png"/><Relationship Id="rId13" Type="http://schemas.openxmlformats.org/officeDocument/2006/relationships/image" Target="../media/image33.png"/><Relationship Id="rId18" Type="http://schemas.openxmlformats.org/officeDocument/2006/relationships/image" Target="../media/image38.png"/><Relationship Id="rId3" Type="http://schemas.openxmlformats.org/officeDocument/2006/relationships/image" Target="../media/image23.png"/><Relationship Id="rId7" Type="http://schemas.openxmlformats.org/officeDocument/2006/relationships/image" Target="../media/image27.png"/><Relationship Id="rId12" Type="http://schemas.openxmlformats.org/officeDocument/2006/relationships/image" Target="../media/image32.png"/><Relationship Id="rId17" Type="http://schemas.openxmlformats.org/officeDocument/2006/relationships/image" Target="../media/image37.png"/><Relationship Id="rId2" Type="http://schemas.openxmlformats.org/officeDocument/2006/relationships/image" Target="../media/image22.png"/><Relationship Id="rId16" Type="http://schemas.openxmlformats.org/officeDocument/2006/relationships/image" Target="../media/image36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6.png"/><Relationship Id="rId11" Type="http://schemas.openxmlformats.org/officeDocument/2006/relationships/image" Target="../media/image31.png"/><Relationship Id="rId5" Type="http://schemas.openxmlformats.org/officeDocument/2006/relationships/image" Target="../media/image25.png"/><Relationship Id="rId15" Type="http://schemas.openxmlformats.org/officeDocument/2006/relationships/image" Target="../media/image35.png"/><Relationship Id="rId10" Type="http://schemas.openxmlformats.org/officeDocument/2006/relationships/image" Target="../media/image30.png"/><Relationship Id="rId4" Type="http://schemas.openxmlformats.org/officeDocument/2006/relationships/image" Target="../media/image24.png"/><Relationship Id="rId9" Type="http://schemas.openxmlformats.org/officeDocument/2006/relationships/image" Target="../media/image29.png"/><Relationship Id="rId14" Type="http://schemas.openxmlformats.org/officeDocument/2006/relationships/image" Target="../media/image3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1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48.png"/><Relationship Id="rId13" Type="http://schemas.openxmlformats.org/officeDocument/2006/relationships/image" Target="../media/image53.png"/><Relationship Id="rId18" Type="http://schemas.openxmlformats.org/officeDocument/2006/relationships/image" Target="../media/image58.png"/><Relationship Id="rId26" Type="http://schemas.openxmlformats.org/officeDocument/2006/relationships/image" Target="../media/image66.png"/><Relationship Id="rId3" Type="http://schemas.openxmlformats.org/officeDocument/2006/relationships/image" Target="../media/image43.png"/><Relationship Id="rId21" Type="http://schemas.openxmlformats.org/officeDocument/2006/relationships/image" Target="../media/image61.png"/><Relationship Id="rId7" Type="http://schemas.openxmlformats.org/officeDocument/2006/relationships/image" Target="../media/image47.png"/><Relationship Id="rId12" Type="http://schemas.openxmlformats.org/officeDocument/2006/relationships/image" Target="../media/image52.png"/><Relationship Id="rId17" Type="http://schemas.openxmlformats.org/officeDocument/2006/relationships/image" Target="../media/image57.png"/><Relationship Id="rId25" Type="http://schemas.openxmlformats.org/officeDocument/2006/relationships/image" Target="../media/image65.png"/><Relationship Id="rId2" Type="http://schemas.openxmlformats.org/officeDocument/2006/relationships/image" Target="../media/image42.png"/><Relationship Id="rId16" Type="http://schemas.openxmlformats.org/officeDocument/2006/relationships/image" Target="../media/image56.png"/><Relationship Id="rId20" Type="http://schemas.openxmlformats.org/officeDocument/2006/relationships/image" Target="../media/image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.png"/><Relationship Id="rId24" Type="http://schemas.openxmlformats.org/officeDocument/2006/relationships/image" Target="../media/image64.png"/><Relationship Id="rId5" Type="http://schemas.openxmlformats.org/officeDocument/2006/relationships/image" Target="../media/image45.png"/><Relationship Id="rId15" Type="http://schemas.openxmlformats.org/officeDocument/2006/relationships/image" Target="../media/image55.png"/><Relationship Id="rId23" Type="http://schemas.openxmlformats.org/officeDocument/2006/relationships/image" Target="../media/image63.png"/><Relationship Id="rId10" Type="http://schemas.openxmlformats.org/officeDocument/2006/relationships/image" Target="../media/image50.png"/><Relationship Id="rId19" Type="http://schemas.openxmlformats.org/officeDocument/2006/relationships/image" Target="../media/image59.png"/><Relationship Id="rId4" Type="http://schemas.openxmlformats.org/officeDocument/2006/relationships/image" Target="../media/image44.png"/><Relationship Id="rId9" Type="http://schemas.openxmlformats.org/officeDocument/2006/relationships/image" Target="../media/image49.png"/><Relationship Id="rId14" Type="http://schemas.openxmlformats.org/officeDocument/2006/relationships/image" Target="../media/image54.png"/><Relationship Id="rId22" Type="http://schemas.openxmlformats.org/officeDocument/2006/relationships/image" Target="../media/image62.png"/><Relationship Id="rId27" Type="http://schemas.openxmlformats.org/officeDocument/2006/relationships/image" Target="../media/image67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9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71.png"/><Relationship Id="rId4" Type="http://schemas.openxmlformats.org/officeDocument/2006/relationships/image" Target="../media/image70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78.png"/><Relationship Id="rId13" Type="http://schemas.openxmlformats.org/officeDocument/2006/relationships/image" Target="../media/image83.png"/><Relationship Id="rId3" Type="http://schemas.openxmlformats.org/officeDocument/2006/relationships/image" Target="../media/image73.png"/><Relationship Id="rId7" Type="http://schemas.openxmlformats.org/officeDocument/2006/relationships/image" Target="../media/image77.png"/><Relationship Id="rId12" Type="http://schemas.openxmlformats.org/officeDocument/2006/relationships/image" Target="../media/image82.png"/><Relationship Id="rId2" Type="http://schemas.openxmlformats.org/officeDocument/2006/relationships/image" Target="../media/image6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76.png"/><Relationship Id="rId11" Type="http://schemas.openxmlformats.org/officeDocument/2006/relationships/image" Target="../media/image81.png"/><Relationship Id="rId5" Type="http://schemas.openxmlformats.org/officeDocument/2006/relationships/image" Target="../media/image75.png"/><Relationship Id="rId10" Type="http://schemas.openxmlformats.org/officeDocument/2006/relationships/image" Target="../media/image80.png"/><Relationship Id="rId4" Type="http://schemas.openxmlformats.org/officeDocument/2006/relationships/image" Target="../media/image74.png"/><Relationship Id="rId9" Type="http://schemas.openxmlformats.org/officeDocument/2006/relationships/image" Target="../media/image79.png"/><Relationship Id="rId14" Type="http://schemas.openxmlformats.org/officeDocument/2006/relationships/image" Target="../media/image84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539552" y="1988840"/>
            <a:ext cx="7851648" cy="1828800"/>
          </a:xfrm>
        </p:spPr>
        <p:txBody>
          <a:bodyPr>
            <a:normAutofit fontScale="90000"/>
          </a:bodyPr>
          <a:lstStyle/>
          <a:p>
            <a:pPr algn="ctr"/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/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CDI</a:t>
            </a:r>
            <a:b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</a:br>
            <a:r>
              <a:rPr lang="es-AR" dirty="0">
                <a:solidFill>
                  <a:schemeClr val="tx1"/>
                </a:solidFill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rPr>
              <a:t>Resolución de Ejercicios</a:t>
            </a: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7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403648" y="2323431"/>
            <a:ext cx="6601254" cy="4026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6277E1AE-5866-4E07-9427-14FA0CB02998}"/>
                  </a:ext>
                </a:extLst>
              </p:cNvPr>
              <p:cNvSpPr txBox="1"/>
              <p:nvPr/>
            </p:nvSpPr>
            <p:spPr>
              <a:xfrm>
                <a:off x="0" y="799016"/>
                <a:ext cx="26409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277E1AE-5866-4E07-9427-14FA0CB0299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799016"/>
                <a:ext cx="2640951" cy="276999"/>
              </a:xfrm>
              <a:prstGeom prst="rect">
                <a:avLst/>
              </a:prstGeom>
              <a:blipFill rotWithShape="1">
                <a:blip r:embed="rId3"/>
                <a:stretch>
                  <a:fillRect t="-2174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428525AE-D7CA-4684-8A1A-43E66778B69A}"/>
              </a:ext>
            </a:extLst>
          </p:cNvPr>
          <p:cNvCxnSpPr>
            <a:stCxn id="4" idx="2"/>
          </p:cNvCxnSpPr>
          <p:nvPr/>
        </p:nvCxnSpPr>
        <p:spPr>
          <a:xfrm>
            <a:off x="1320476" y="1076015"/>
            <a:ext cx="1451324" cy="1914890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8426AB13-3729-475C-9CA7-297CEA414FE2}"/>
                  </a:ext>
                </a:extLst>
              </p:cNvPr>
              <p:cNvSpPr txBox="1"/>
              <p:nvPr/>
            </p:nvSpPr>
            <p:spPr>
              <a:xfrm>
                <a:off x="3131840" y="631149"/>
                <a:ext cx="239123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8426AB13-3729-475C-9CA7-297CEA414FE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131840" y="631149"/>
                <a:ext cx="2391231" cy="612732"/>
              </a:xfrm>
              <a:prstGeom prst="rect">
                <a:avLst/>
              </a:prstGeom>
              <a:blipFill rotWithShape="1"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5">
            <a:extLst>
              <a:ext uri="{FF2B5EF4-FFF2-40B4-BE49-F238E27FC236}">
                <a16:creationId xmlns:a16="http://schemas.microsoft.com/office/drawing/2014/main" xmlns="" id="{0BDF3EEA-F340-4BF6-92BE-F25788C9FF16}"/>
              </a:ext>
            </a:extLst>
          </p:cNvPr>
          <p:cNvCxnSpPr>
            <a:cxnSpLocks/>
          </p:cNvCxnSpPr>
          <p:nvPr/>
        </p:nvCxnSpPr>
        <p:spPr>
          <a:xfrm flipV="1">
            <a:off x="1547664" y="3570846"/>
            <a:ext cx="5544616" cy="101028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A0C2F4A3-888F-4A45-94FE-4804BC5ED11A}"/>
              </a:ext>
            </a:extLst>
          </p:cNvPr>
          <p:cNvCxnSpPr>
            <a:cxnSpLocks/>
            <a:stCxn id="7" idx="2"/>
          </p:cNvCxnSpPr>
          <p:nvPr/>
        </p:nvCxnSpPr>
        <p:spPr>
          <a:xfrm>
            <a:off x="4327456" y="1243881"/>
            <a:ext cx="1278787" cy="2494831"/>
          </a:xfrm>
          <a:prstGeom prst="straightConnector1">
            <a:avLst/>
          </a:prstGeom>
          <a:ln w="28575">
            <a:solidFill>
              <a:srgbClr val="92D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10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107504" y="260648"/>
            <a:ext cx="8517218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xmlns="" id="{3FE42463-0A68-434C-B04E-4F2B8C9E5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6194" y="438843"/>
            <a:ext cx="1133475" cy="419100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0B5F6F36-0057-467B-9C69-A200DC1F0E77}"/>
                  </a:ext>
                </a:extLst>
              </p:cNvPr>
              <p:cNvSpPr txBox="1"/>
              <p:nvPr/>
            </p:nvSpPr>
            <p:spPr>
              <a:xfrm>
                <a:off x="560761" y="1076274"/>
                <a:ext cx="150445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0B5F6F36-0057-467B-9C69-A200DC1F0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0761" y="1076274"/>
                <a:ext cx="1504451" cy="276999"/>
              </a:xfrm>
              <a:prstGeom prst="rect">
                <a:avLst/>
              </a:prstGeom>
              <a:blipFill>
                <a:blip r:embed="rId3"/>
                <a:stretch>
                  <a:fillRect l="-3239" t="-4444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873D1B11-6E59-4202-BCB4-68E0A64162DF}"/>
                  </a:ext>
                </a:extLst>
              </p:cNvPr>
              <p:cNvSpPr txBox="1"/>
              <p:nvPr/>
            </p:nvSpPr>
            <p:spPr>
              <a:xfrm>
                <a:off x="826188" y="1583392"/>
                <a:ext cx="74770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873D1B11-6E59-4202-BCB4-68E0A64162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8" y="1583392"/>
                <a:ext cx="747704" cy="276999"/>
              </a:xfrm>
              <a:prstGeom prst="rect">
                <a:avLst/>
              </a:prstGeom>
              <a:blipFill>
                <a:blip r:embed="rId4"/>
                <a:stretch>
                  <a:fillRect l="-7377" r="-820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D843D18F-BCB4-425D-89D2-BD3B0382AC75}"/>
                  </a:ext>
                </a:extLst>
              </p:cNvPr>
              <p:cNvSpPr txBox="1"/>
              <p:nvPr/>
            </p:nvSpPr>
            <p:spPr>
              <a:xfrm>
                <a:off x="616194" y="2105470"/>
                <a:ext cx="116769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ln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D843D18F-BCB4-425D-89D2-BD3B0382AC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94" y="2105470"/>
                <a:ext cx="1167692" cy="276999"/>
              </a:xfrm>
              <a:prstGeom prst="rect">
                <a:avLst/>
              </a:prstGeom>
              <a:blipFill>
                <a:blip r:embed="rId5"/>
                <a:stretch>
                  <a:fillRect l="-4167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68EC4107-3CD7-41A9-BE86-FB1607F40653}"/>
                  </a:ext>
                </a:extLst>
              </p:cNvPr>
              <p:cNvSpPr txBox="1"/>
              <p:nvPr/>
            </p:nvSpPr>
            <p:spPr>
              <a:xfrm>
                <a:off x="857046" y="3121355"/>
                <a:ext cx="1506951" cy="588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68EC4107-3CD7-41A9-BE86-FB1607F4065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7046" y="3121355"/>
                <a:ext cx="1506951" cy="588751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5CDF5B6A-DF36-44A3-9204-5D74865387EC}"/>
                  </a:ext>
                </a:extLst>
              </p:cNvPr>
              <p:cNvSpPr txBox="1"/>
              <p:nvPr/>
            </p:nvSpPr>
            <p:spPr>
              <a:xfrm>
                <a:off x="683568" y="2660799"/>
                <a:ext cx="134466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5CDF5B6A-DF36-44A3-9204-5D74865387E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3568" y="2660799"/>
                <a:ext cx="1344663" cy="276999"/>
              </a:xfrm>
              <a:prstGeom prst="rect">
                <a:avLst/>
              </a:prstGeom>
              <a:blipFill>
                <a:blip r:embed="rId7"/>
                <a:stretch>
                  <a:fillRect l="-3620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821BCB8A-3D77-4A89-8EFE-D9E0823A3A60}"/>
                  </a:ext>
                </a:extLst>
              </p:cNvPr>
              <p:cNvSpPr txBox="1"/>
              <p:nvPr/>
            </p:nvSpPr>
            <p:spPr>
              <a:xfrm>
                <a:off x="856225" y="3893663"/>
                <a:ext cx="1287788" cy="58875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𝑙𝑛𝑥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821BCB8A-3D77-4A89-8EFE-D9E0823A3A6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5" y="3893663"/>
                <a:ext cx="1287788" cy="588751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6E995A06-3675-4034-9BC7-EAD5FEF61F61}"/>
                  </a:ext>
                </a:extLst>
              </p:cNvPr>
              <p:cNvSpPr txBox="1"/>
              <p:nvPr/>
            </p:nvSpPr>
            <p:spPr>
              <a:xfrm>
                <a:off x="856225" y="4665971"/>
                <a:ext cx="1819985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 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𝑙𝑛𝑥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6E995A06-3675-4034-9BC7-EAD5FEF61F6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56225" y="4665971"/>
                <a:ext cx="1819985" cy="276999"/>
              </a:xfrm>
              <a:prstGeom prst="rect">
                <a:avLst/>
              </a:prstGeom>
              <a:blipFill>
                <a:blip r:embed="rId9"/>
                <a:stretch>
                  <a:fillRect l="-1338" r="-1003" b="-2391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2F245A5B-811E-4569-8857-9643A64A5DD0}"/>
                  </a:ext>
                </a:extLst>
              </p:cNvPr>
              <p:cNvSpPr txBox="1"/>
              <p:nvPr/>
            </p:nvSpPr>
            <p:spPr>
              <a:xfrm>
                <a:off x="826188" y="5193562"/>
                <a:ext cx="18415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p>
                          <m:r>
                            <a:rPr lang="es-MX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𝑙𝑛𝑥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2F245A5B-811E-4569-8857-9643A64A5DD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26188" y="5193562"/>
                <a:ext cx="1841594" cy="276999"/>
              </a:xfrm>
              <a:prstGeom prst="rect">
                <a:avLst/>
              </a:prstGeom>
              <a:blipFill>
                <a:blip r:embed="rId10"/>
                <a:stretch>
                  <a:fillRect l="-2649" b="-2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8B5FB5A6-BB49-4BB0-AD01-9B334C6538AD}"/>
                  </a:ext>
                </a:extLst>
              </p:cNvPr>
              <p:cNvSpPr txBox="1"/>
              <p:nvPr/>
            </p:nvSpPr>
            <p:spPr>
              <a:xfrm>
                <a:off x="862945" y="5672281"/>
                <a:ext cx="165795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14:m>
                  <m:oMath xmlns:m="http://schemas.openxmlformats.org/officeDocument/2006/math">
                    <m:sSup>
                      <m:sSupPr>
                        <m:ctrlPr>
                          <a:rPr lang="es-MX" i="1" smtClean="0">
                            <a:latin typeface="Cambria Math"/>
                          </a:rPr>
                        </m:ctrlPr>
                      </m:sSupPr>
                      <m:e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p>
                        <m:r>
                          <a:rPr lang="es-MX" i="1" smtClean="0">
                            <a:latin typeface="Cambria Math" panose="02040503050406030204" pitchFamily="18" charset="0"/>
                          </a:rPr>
                          <m:t>′</m:t>
                        </m:r>
                      </m:sup>
                    </m:sSup>
                    <m:r>
                      <a:rPr lang="es-MX" b="0" i="1" smtClean="0">
                        <a:latin typeface="Cambria Math" panose="02040503050406030204" pitchFamily="18" charset="0"/>
                      </a:rPr>
                      <m:t>=</m:t>
                    </m:r>
                    <m:sSup>
                      <m:sSupPr>
                        <m:ctrlPr>
                          <a:rPr lang="es-MX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AR" dirty="0"/>
                  <a:t>+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s-MX" i="1">
                            <a:latin typeface="Cambria Math"/>
                          </a:rPr>
                        </m:ctrlPr>
                      </m:sSupPr>
                      <m:e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p>
                        <m:r>
                          <a:rPr lang="es-MX" i="1">
                            <a:latin typeface="Cambria Math" panose="02040503050406030204" pitchFamily="18" charset="0"/>
                          </a:rPr>
                          <m:t>𝑥</m:t>
                        </m:r>
                      </m:sup>
                    </m:sSup>
                  </m:oMath>
                </a14:m>
                <a:r>
                  <a:rPr lang="es-AR" dirty="0"/>
                  <a:t>.</a:t>
                </a:r>
                <a:r>
                  <a:rPr lang="es-MX" dirty="0"/>
                  <a:t> </a:t>
                </a:r>
                <a14:m>
                  <m:oMath xmlns:m="http://schemas.openxmlformats.org/officeDocument/2006/math">
                    <m:r>
                      <a:rPr lang="es-MX" i="1">
                        <a:latin typeface="Cambria Math" panose="02040503050406030204" pitchFamily="18" charset="0"/>
                      </a:rPr>
                      <m:t>𝑙𝑛𝑥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B5FB5A6-BB49-4BB0-AD01-9B334C6538A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62945" y="5672281"/>
                <a:ext cx="1657954" cy="276999"/>
              </a:xfrm>
              <a:prstGeom prst="rect">
                <a:avLst/>
              </a:prstGeom>
              <a:blipFill>
                <a:blip r:embed="rId11"/>
                <a:stretch>
                  <a:fillRect l="-5147" t="-28261" r="-3676" b="-5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8" name="Conector recto 17">
            <a:extLst>
              <a:ext uri="{FF2B5EF4-FFF2-40B4-BE49-F238E27FC236}">
                <a16:creationId xmlns:a16="http://schemas.microsoft.com/office/drawing/2014/main" xmlns="" id="{BB38184C-766B-42D2-935A-815515CD6D48}"/>
              </a:ext>
            </a:extLst>
          </p:cNvPr>
          <p:cNvCxnSpPr/>
          <p:nvPr/>
        </p:nvCxnSpPr>
        <p:spPr>
          <a:xfrm>
            <a:off x="3779912" y="298226"/>
            <a:ext cx="0" cy="5857632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B7931F27-A542-41F1-9180-7C1E2586F7AA}"/>
                  </a:ext>
                </a:extLst>
              </p:cNvPr>
              <p:cNvSpPr txBox="1"/>
              <p:nvPr/>
            </p:nvSpPr>
            <p:spPr>
              <a:xfrm>
                <a:off x="4339304" y="1085975"/>
                <a:ext cx="2434256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id="{B7931F27-A542-41F1-9180-7C1E2586F7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04" y="1085975"/>
                <a:ext cx="2434256" cy="276999"/>
              </a:xfrm>
              <a:prstGeom prst="rect">
                <a:avLst/>
              </a:prstGeom>
              <a:blipFill>
                <a:blip r:embed="rId12"/>
                <a:stretch>
                  <a:fillRect l="-1754" t="-2174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6453083C-FD9D-48DC-810A-733ABC4272EE}"/>
                  </a:ext>
                </a:extLst>
              </p:cNvPr>
              <p:cNvSpPr txBox="1"/>
              <p:nvPr/>
            </p:nvSpPr>
            <p:spPr>
              <a:xfrm>
                <a:off x="4339304" y="1669088"/>
                <a:ext cx="1479123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453083C-FD9D-48DC-810A-733ABC4272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39304" y="1669088"/>
                <a:ext cx="1479123" cy="276999"/>
              </a:xfrm>
              <a:prstGeom prst="rect">
                <a:avLst/>
              </a:prstGeom>
              <a:blipFill rotWithShape="1">
                <a:blip r:embed="rId13"/>
                <a:stretch>
                  <a:fillRect l="-3306" b="-2444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xmlns="" id="{8BB031AE-D503-48DC-94E0-AECDC11B51B0}"/>
                  </a:ext>
                </a:extLst>
              </p:cNvPr>
              <p:cNvSpPr txBox="1"/>
              <p:nvPr/>
            </p:nvSpPr>
            <p:spPr>
              <a:xfrm>
                <a:off x="4155111" y="2185176"/>
                <a:ext cx="2085827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ln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)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2" name="CuadroTexto 21">
                <a:extLst>
                  <a:ext uri="{FF2B5EF4-FFF2-40B4-BE49-F238E27FC236}">
                    <a16:creationId xmlns:a16="http://schemas.microsoft.com/office/drawing/2014/main" id="{8BB031AE-D503-48DC-94E0-AECDC11B51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11" y="2185176"/>
                <a:ext cx="2085827" cy="276999"/>
              </a:xfrm>
              <a:prstGeom prst="rect">
                <a:avLst/>
              </a:prstGeom>
              <a:blipFill>
                <a:blip r:embed="rId14"/>
                <a:stretch>
                  <a:fillRect l="-2339" t="-2174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xmlns="" id="{654DCCC7-F984-40BD-A5D5-44E352F35AAC}"/>
                  </a:ext>
                </a:extLst>
              </p:cNvPr>
              <p:cNvSpPr txBox="1"/>
              <p:nvPr/>
            </p:nvSpPr>
            <p:spPr>
              <a:xfrm>
                <a:off x="4174256" y="3412664"/>
                <a:ext cx="3723583" cy="59157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  <m:r>
                            <a:rPr lang="es-MX" b="0" i="0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MX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s-MX">
                          <a:latin typeface="Cambria Math" panose="02040503050406030204" pitchFamily="18" charset="0"/>
                        </a:rPr>
                        <m:t> </m:t>
                      </m:r>
                      <m:d>
                        <m:dPr>
                          <m:ctrlPr>
                            <a:rPr lang="es-MX" i="1">
                              <a:latin typeface="Cambria Math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sen</m:t>
                          </m:r>
                          <m:r>
                            <a:rPr lang="es-MX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x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s-MX" b="0" i="0" smtClean="0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</m:fName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</m:func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654DCCC7-F984-40BD-A5D5-44E352F35A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74256" y="3412664"/>
                <a:ext cx="3723583" cy="591572"/>
              </a:xfrm>
              <a:prstGeom prst="rect">
                <a:avLst/>
              </a:prstGeom>
              <a:blipFill>
                <a:blip r:embed="rId1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985B2F33-3968-4DCB-B6E8-FFC2E50EDE5C}"/>
                  </a:ext>
                </a:extLst>
              </p:cNvPr>
              <p:cNvSpPr txBox="1"/>
              <p:nvPr/>
            </p:nvSpPr>
            <p:spPr>
              <a:xfrm>
                <a:off x="4155111" y="2752086"/>
                <a:ext cx="2337691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unc>
                        <m:func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s-MX" b="0" i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func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𝑠𝑒𝑛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ln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(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sen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m:rPr>
                          <m:sty m:val="p"/>
                        </m:rPr>
                        <a:rPr lang="es-MX" b="0" i="0" smtClean="0">
                          <a:latin typeface="Cambria Math" panose="02040503050406030204" pitchFamily="18" charset="0"/>
                        </a:rPr>
                        <m:t>x</m:t>
                      </m:r>
                      <m:r>
                        <a:rPr lang="es-MX" b="0" i="0" smtClean="0">
                          <a:latin typeface="Cambria Math" panose="02040503050406030204" pitchFamily="18" charset="0"/>
                        </a:rPr>
                        <m:t>) 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85B2F33-3968-4DCB-B6E8-FFC2E50EDE5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5111" y="2752086"/>
                <a:ext cx="2337691" cy="276999"/>
              </a:xfrm>
              <a:prstGeom prst="rect">
                <a:avLst/>
              </a:prstGeom>
              <a:blipFill>
                <a:blip r:embed="rId16"/>
                <a:stretch>
                  <a:fillRect l="-2089" t="-2174" r="-1044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D24B7532-0391-4E32-B74B-74F669D51221}"/>
                  </a:ext>
                </a:extLst>
              </p:cNvPr>
              <p:cNvSpPr txBox="1"/>
              <p:nvPr/>
            </p:nvSpPr>
            <p:spPr>
              <a:xfrm>
                <a:off x="4156457" y="4205415"/>
                <a:ext cx="3373809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s-MX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s-MX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sen</m:t>
                              </m:r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𝑐𝑜𝑠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D24B7532-0391-4E32-B74B-74F669D512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56457" y="4205415"/>
                <a:ext cx="3373809" cy="276999"/>
              </a:xfrm>
              <a:prstGeom prst="rect">
                <a:avLst/>
              </a:prstGeom>
              <a:blipFill rotWithShape="1">
                <a:blip r:embed="rId17"/>
                <a:stretch>
                  <a:fillRect l="-2170" t="-8889" r="-1085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xmlns="" id="{F6CB70E2-8D3C-46DA-8AAF-3668267392F1}"/>
              </a:ext>
            </a:extLst>
          </p:cNvPr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4733140" y="289035"/>
            <a:ext cx="1971675" cy="48577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xmlns="" id="{F60E487C-B213-4001-9353-BBF5BF339023}"/>
                  </a:ext>
                </a:extLst>
              </p:cNvPr>
              <p:cNvSpPr txBox="1"/>
              <p:nvPr/>
            </p:nvSpPr>
            <p:spPr>
              <a:xfrm>
                <a:off x="3779912" y="4942970"/>
                <a:ext cx="4226222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 smtClean="0">
                          <a:latin typeface="Cambria Math" panose="02040503050406030204" pitchFamily="18" charset="0"/>
                        </a:rPr>
                        <m:t>′=</m:t>
                      </m:r>
                      <m:d>
                        <m:dPr>
                          <m:begChr m:val="["/>
                          <m:endChr m:val="]"/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d>
                            <m:d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cos</m:t>
                              </m:r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s-MX">
                              <a:latin typeface="Cambria Math" panose="02040503050406030204" pitchFamily="18" charset="0"/>
                            </a:rPr>
                            <m:t>.</m:t>
                          </m:r>
                          <m:r>
                            <m:rPr>
                              <m:sty m:val="p"/>
                            </m:rPr>
                            <a:rPr lang="es-MX">
                              <a:latin typeface="Cambria Math" panose="02040503050406030204" pitchFamily="18" charset="0"/>
                            </a:rPr>
                            <m:t>ln</m:t>
                          </m:r>
                          <m:r>
                            <a:rPr lang="es-MX">
                              <a:latin typeface="Cambria Math" panose="02040503050406030204" pitchFamily="18" charset="0"/>
                            </a:rPr>
                            <m:t> </m:t>
                          </m:r>
                          <m:d>
                            <m:d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dPr>
                            <m:e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sen</m:t>
                              </m:r>
                              <m:r>
                                <a:rPr lang="es-MX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es-MX">
                                  <a:latin typeface="Cambria Math" panose="02040503050406030204" pitchFamily="18" charset="0"/>
                                </a:rPr>
                                <m:t>x</m:t>
                              </m:r>
                            </m:e>
                          </m:d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𝑐𝑜𝑠𝑥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𝑠𝑒𝑛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60E487C-B213-4001-9353-BBF5BF33902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9912" y="4942970"/>
                <a:ext cx="4226222" cy="276999"/>
              </a:xfrm>
              <a:prstGeom prst="rect">
                <a:avLst/>
              </a:prstGeom>
              <a:blipFill rotWithShape="1">
                <a:blip r:embed="rId19"/>
                <a:stretch>
                  <a:fillRect l="-1443" t="-8889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2288" name="Conector recto 12287">
            <a:extLst>
              <a:ext uri="{FF2B5EF4-FFF2-40B4-BE49-F238E27FC236}">
                <a16:creationId xmlns:a16="http://schemas.microsoft.com/office/drawing/2014/main" xmlns="" id="{65A41ED7-F147-4782-957C-BA9B64596523}"/>
              </a:ext>
            </a:extLst>
          </p:cNvPr>
          <p:cNvCxnSpPr/>
          <p:nvPr/>
        </p:nvCxnSpPr>
        <p:spPr>
          <a:xfrm flipV="1">
            <a:off x="1907704" y="3029085"/>
            <a:ext cx="360040" cy="68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ector recto 33">
            <a:extLst>
              <a:ext uri="{FF2B5EF4-FFF2-40B4-BE49-F238E27FC236}">
                <a16:creationId xmlns:a16="http://schemas.microsoft.com/office/drawing/2014/main" xmlns="" id="{40C5CF6C-65DD-414B-A6C9-E8B6022DE2F1}"/>
              </a:ext>
            </a:extLst>
          </p:cNvPr>
          <p:cNvCxnSpPr/>
          <p:nvPr/>
        </p:nvCxnSpPr>
        <p:spPr>
          <a:xfrm flipV="1">
            <a:off x="2123728" y="3181485"/>
            <a:ext cx="360040" cy="681021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" name="4 Conector recto"/>
          <p:cNvCxnSpPr/>
          <p:nvPr/>
        </p:nvCxnSpPr>
        <p:spPr>
          <a:xfrm flipH="1">
            <a:off x="6773560" y="3521995"/>
            <a:ext cx="246712" cy="48224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11 Conector recto"/>
          <p:cNvCxnSpPr/>
          <p:nvPr/>
        </p:nvCxnSpPr>
        <p:spPr>
          <a:xfrm flipH="1">
            <a:off x="7380312" y="3763115"/>
            <a:ext cx="288032" cy="241121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228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6" grpId="0"/>
      <p:bldP spid="7" grpId="0"/>
      <p:bldP spid="8" grpId="0"/>
      <p:bldP spid="9" grpId="0"/>
      <p:bldP spid="11" grpId="0"/>
      <p:bldP spid="13" grpId="0"/>
      <p:bldP spid="14" grpId="0"/>
      <p:bldP spid="20" grpId="0"/>
      <p:bldP spid="21" grpId="0"/>
      <p:bldP spid="22" grpId="0"/>
      <p:bldP spid="23" grpId="0"/>
      <p:bldP spid="24" grpId="0"/>
      <p:bldP spid="25" grpId="0"/>
      <p:bldP spid="31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122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64320" y="764704"/>
            <a:ext cx="8779680" cy="244827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9" name="Picture 5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95536" y="332656"/>
            <a:ext cx="8562975" cy="82867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519CDA3E-BDBB-41E5-BEB6-8041189D9090}"/>
                  </a:ext>
                </a:extLst>
              </p:cNvPr>
              <p:cNvSpPr txBox="1"/>
              <p:nvPr/>
            </p:nvSpPr>
            <p:spPr>
              <a:xfrm>
                <a:off x="395536" y="1355229"/>
                <a:ext cx="146181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519CDA3E-BDBB-41E5-BEB6-8041189D9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355229"/>
                <a:ext cx="1461810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4E573AA9-D95C-4962-B2DA-B9C2E18FC2B0}"/>
                  </a:ext>
                </a:extLst>
              </p:cNvPr>
              <p:cNvSpPr txBox="1"/>
              <p:nvPr/>
            </p:nvSpPr>
            <p:spPr>
              <a:xfrm>
                <a:off x="2195736" y="1363196"/>
                <a:ext cx="851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E573AA9-D95C-4962-B2DA-B9C2E18FC2B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95736" y="1363196"/>
                <a:ext cx="851367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6685C1D9-50E3-4E4B-9803-A7C8134963CD}"/>
                  </a:ext>
                </a:extLst>
              </p:cNvPr>
              <p:cNvSpPr txBox="1"/>
              <p:nvPr/>
            </p:nvSpPr>
            <p:spPr>
              <a:xfrm>
                <a:off x="0" y="2248962"/>
                <a:ext cx="2610143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6685C1D9-50E3-4E4B-9803-A7C8134963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2248962"/>
                <a:ext cx="2610143" cy="369332"/>
              </a:xfrm>
              <a:prstGeom prst="rect">
                <a:avLst/>
              </a:prstGeom>
              <a:blipFill>
                <a:blip r:embed="rId5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DC3A96AE-9559-4867-A48B-3EF90C598276}"/>
                  </a:ext>
                </a:extLst>
              </p:cNvPr>
              <p:cNvSpPr txBox="1"/>
              <p:nvPr/>
            </p:nvSpPr>
            <p:spPr>
              <a:xfrm>
                <a:off x="2433969" y="2280699"/>
                <a:ext cx="159143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′(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DC3A96AE-9559-4867-A48B-3EF90C5982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33969" y="2280699"/>
                <a:ext cx="1591438" cy="369332"/>
              </a:xfrm>
              <a:prstGeom prst="rect">
                <a:avLst/>
              </a:prstGeom>
              <a:blipFill>
                <a:blip r:embed="rId6"/>
                <a:stretch>
                  <a:fillRect b="-14754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xmlns="" id="{2AE5946C-54C7-4262-A455-85619EF1B090}"/>
                  </a:ext>
                </a:extLst>
              </p:cNvPr>
              <p:cNvSpPr txBox="1"/>
              <p:nvPr/>
            </p:nvSpPr>
            <p:spPr>
              <a:xfrm>
                <a:off x="207603" y="3116510"/>
                <a:ext cx="2412968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0+1</m:t>
                          </m:r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2AE5946C-54C7-4262-A455-85619EF1B09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7603" y="3116510"/>
                <a:ext cx="2412968" cy="525016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F6C50E6B-7DE9-4C82-9152-2ECB6F159D5B}"/>
                  </a:ext>
                </a:extLst>
              </p:cNvPr>
              <p:cNvSpPr txBox="1"/>
              <p:nvPr/>
            </p:nvSpPr>
            <p:spPr>
              <a:xfrm>
                <a:off x="181306" y="2681768"/>
                <a:ext cx="851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id="{F6C50E6B-7DE9-4C82-9152-2ECB6F159D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1306" y="2681768"/>
                <a:ext cx="851367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9276E3B6-AFFB-4DEE-AED2-447648442C50}"/>
                  </a:ext>
                </a:extLst>
              </p:cNvPr>
              <p:cNvSpPr txBox="1"/>
              <p:nvPr/>
            </p:nvSpPr>
            <p:spPr>
              <a:xfrm>
                <a:off x="150846" y="3784788"/>
                <a:ext cx="2219241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9276E3B6-AFFB-4DEE-AED2-447648442C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0846" y="3784788"/>
                <a:ext cx="2219241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xmlns="" id="{80B527B4-E5E9-4741-B4D9-0810A7E3A639}"/>
                  </a:ext>
                </a:extLst>
              </p:cNvPr>
              <p:cNvSpPr txBox="1"/>
              <p:nvPr/>
            </p:nvSpPr>
            <p:spPr>
              <a:xfrm>
                <a:off x="502523" y="4482976"/>
                <a:ext cx="10602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7" name="CuadroTexto 16">
                <a:extLst>
                  <a:ext uri="{FF2B5EF4-FFF2-40B4-BE49-F238E27FC236}">
                    <a16:creationId xmlns:a16="http://schemas.microsoft.com/office/drawing/2014/main" id="{80B527B4-E5E9-4741-B4D9-0810A7E3A63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523" y="4482976"/>
                <a:ext cx="1060299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4785628B-32DD-4671-BCF9-B06008C7551C}"/>
                  </a:ext>
                </a:extLst>
              </p:cNvPr>
              <p:cNvSpPr txBox="1"/>
              <p:nvPr/>
            </p:nvSpPr>
            <p:spPr>
              <a:xfrm>
                <a:off x="395536" y="5073402"/>
                <a:ext cx="3500351" cy="9397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(0+1)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2.0</m:t>
                          </m:r>
                          <m:r>
                            <a:rPr lang="es-MX" i="1" smtClean="0">
                              <a:latin typeface="Cambria Math"/>
                            </a:rPr>
                            <m:t> 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(0+1)</m:t>
                          </m:r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b="0" i="1" smtClean="0">
                                      <a:latin typeface="Cambria Math" panose="02040503050406030204" pitchFamily="18" charset="0"/>
                                    </a:rPr>
                                    <m:t>0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+1)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785628B-32DD-4671-BCF9-B06008C7551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5073402"/>
                <a:ext cx="3500351" cy="939744"/>
              </a:xfrm>
              <a:prstGeom prst="rect">
                <a:avLst/>
              </a:prstGeom>
              <a:blipFill rotWithShape="1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482FE34A-7C68-4635-9952-63A4EFFCBE89}"/>
                  </a:ext>
                </a:extLst>
              </p:cNvPr>
              <p:cNvSpPr txBox="1"/>
              <p:nvPr/>
            </p:nvSpPr>
            <p:spPr>
              <a:xfrm>
                <a:off x="377475" y="5811043"/>
                <a:ext cx="10602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82FE34A-7C68-4635-9952-63A4EFFCBE8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7475" y="5811043"/>
                <a:ext cx="1060299" cy="3693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5" name="Conector recto 14">
            <a:extLst>
              <a:ext uri="{FF2B5EF4-FFF2-40B4-BE49-F238E27FC236}">
                <a16:creationId xmlns:a16="http://schemas.microsoft.com/office/drawing/2014/main" xmlns="" id="{D68A9C34-26DF-4D98-A5DE-368CE33583C6}"/>
              </a:ext>
            </a:extLst>
          </p:cNvPr>
          <p:cNvCxnSpPr/>
          <p:nvPr/>
        </p:nvCxnSpPr>
        <p:spPr>
          <a:xfrm>
            <a:off x="4897690" y="1326455"/>
            <a:ext cx="0" cy="509810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991B4369-9133-4324-9611-2FF3CE0D4F94}"/>
                  </a:ext>
                </a:extLst>
              </p:cNvPr>
              <p:cNvSpPr txBox="1"/>
              <p:nvPr/>
            </p:nvSpPr>
            <p:spPr>
              <a:xfrm>
                <a:off x="5061532" y="1633787"/>
                <a:ext cx="185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=(0,1)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991B4369-9133-4324-9611-2FF3CE0D4F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61532" y="1633787"/>
                <a:ext cx="1850588" cy="369332"/>
              </a:xfrm>
              <a:prstGeom prst="rect">
                <a:avLst/>
              </a:prstGeom>
              <a:blipFill>
                <a:blip r:embed="rId13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2ECFC9EE-190F-4CFD-8DC1-C07CEB285167}"/>
                  </a:ext>
                </a:extLst>
              </p:cNvPr>
              <p:cNvSpPr txBox="1"/>
              <p:nvPr/>
            </p:nvSpPr>
            <p:spPr>
              <a:xfrm>
                <a:off x="7040093" y="1636052"/>
                <a:ext cx="106029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2ECFC9EE-190F-4CFD-8DC1-C07CEB2851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040093" y="1636052"/>
                <a:ext cx="1060299" cy="369332"/>
              </a:xfrm>
              <a:prstGeom prst="rect">
                <a:avLst/>
              </a:prstGeom>
              <a:blipFill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2FE3AE6C-9059-495D-B342-5B8C1BAAF45E}"/>
                  </a:ext>
                </a:extLst>
              </p:cNvPr>
              <p:cNvSpPr txBox="1"/>
              <p:nvPr/>
            </p:nvSpPr>
            <p:spPr>
              <a:xfrm>
                <a:off x="5133435" y="2295439"/>
                <a:ext cx="227081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−1=1(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FE3AE6C-9059-495D-B342-5B8C1BAAF45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33435" y="2295439"/>
                <a:ext cx="2270814" cy="369332"/>
              </a:xfrm>
              <a:prstGeom prst="rect">
                <a:avLst/>
              </a:prstGeom>
              <a:blipFill rotWithShape="1">
                <a:blip r:embed="rId15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CuadroTexto 18">
            <a:extLst>
              <a:ext uri="{FF2B5EF4-FFF2-40B4-BE49-F238E27FC236}">
                <a16:creationId xmlns:a16="http://schemas.microsoft.com/office/drawing/2014/main" xmlns="" id="{0DA60255-A09F-4238-897B-32A49A65EEC7}"/>
              </a:ext>
            </a:extLst>
          </p:cNvPr>
          <p:cNvSpPr txBox="1"/>
          <p:nvPr/>
        </p:nvSpPr>
        <p:spPr>
          <a:xfrm>
            <a:off x="5170875" y="1218052"/>
            <a:ext cx="2047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Recta tangente: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CuadroTexto 27">
                <a:extLst>
                  <a:ext uri="{FF2B5EF4-FFF2-40B4-BE49-F238E27FC236}">
                    <a16:creationId xmlns:a16="http://schemas.microsoft.com/office/drawing/2014/main" xmlns="" id="{0312B35B-E58A-41E4-A79F-3EA5517DD658}"/>
                  </a:ext>
                </a:extLst>
              </p:cNvPr>
              <p:cNvSpPr txBox="1"/>
              <p:nvPr/>
            </p:nvSpPr>
            <p:spPr>
              <a:xfrm>
                <a:off x="5238857" y="2867775"/>
                <a:ext cx="210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AR" b="0" i="1" smtClean="0">
                          <a:latin typeface="Cambria Math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8" name="CuadroTexto 2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312B35B-E58A-41E4-A79F-3EA5517DD65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38857" y="2867775"/>
                <a:ext cx="2104129" cy="369332"/>
              </a:xfrm>
              <a:prstGeom prst="rect">
                <a:avLst/>
              </a:prstGeom>
              <a:blipFill rotWithShape="1">
                <a:blip r:embed="rId16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xmlns="" id="{E43258B5-493F-4F39-A2C7-A629611C3863}"/>
                  </a:ext>
                </a:extLst>
              </p:cNvPr>
              <p:cNvSpPr txBox="1"/>
              <p:nvPr/>
            </p:nvSpPr>
            <p:spPr>
              <a:xfrm>
                <a:off x="3620721" y="2278351"/>
                <a:ext cx="128086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0" name="CuadroTexto 29">
                <a:extLst>
                  <a:ext uri="{FF2B5EF4-FFF2-40B4-BE49-F238E27FC236}">
                    <a16:creationId xmlns:a16="http://schemas.microsoft.com/office/drawing/2014/main" id="{E43258B5-493F-4F39-A2C7-A629611C386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620721" y="2278351"/>
                <a:ext cx="1280860" cy="369332"/>
              </a:xfrm>
              <a:prstGeom prst="rect">
                <a:avLst/>
              </a:prstGeom>
              <a:blipFill>
                <a:blip r:embed="rId17"/>
                <a:stretch>
                  <a:fillRect b="-6667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4AA2F078-3B9E-47F2-8DE9-106D095221FF}"/>
                  </a:ext>
                </a:extLst>
              </p:cNvPr>
              <p:cNvSpPr txBox="1"/>
              <p:nvPr/>
            </p:nvSpPr>
            <p:spPr>
              <a:xfrm>
                <a:off x="1437774" y="4318988"/>
                <a:ext cx="1591438" cy="6973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i="1" smtClean="0">
                              <a:latin typeface="Cambria Math"/>
                            </a:rPr>
                          </m:ctrlPr>
                        </m:fPr>
                        <m:num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AR" b="0" i="1" smtClean="0">
                                  <a:latin typeface="Cambria Math"/>
                                </a:rPr>
                                <m:t>(</m:t>
                              </m:r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AR" b="0" i="1" smtClean="0">
                              <a:latin typeface="Cambria Math"/>
                            </a:rPr>
                            <m:t>+1)−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(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+1</m:t>
                          </m:r>
                          <m:r>
                            <a:rPr lang="es-AR" b="0" i="1" smtClean="0">
                              <a:latin typeface="Cambria Math"/>
                            </a:rPr>
                            <m:t>)</m:t>
                          </m:r>
                        </m:num>
                        <m:den>
                          <m:sSup>
                            <m:sSupPr>
                              <m:ctrlPr>
                                <a:rPr lang="es-MX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sSup>
                                <m:sSupPr>
                                  <m:ctrlPr>
                                    <a:rPr lang="es-MX" i="1">
                                      <a:latin typeface="Cambria Math"/>
                                    </a:rPr>
                                  </m:ctrlPr>
                                </m:sSupPr>
                                <m:e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𝑥</m:t>
                                  </m:r>
                                </m:e>
                                <m:sup>
                                  <m:r>
                                    <a:rPr lang="es-MX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p>
                              </m:sSup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+1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)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4AA2F078-3B9E-47F2-8DE9-106D095221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37774" y="4318988"/>
                <a:ext cx="1591438" cy="697307"/>
              </a:xfrm>
              <a:prstGeom prst="rect">
                <a:avLst/>
              </a:prstGeom>
              <a:blipFill rotWithShape="1">
                <a:blip r:embed="rId18"/>
                <a:stretch>
                  <a:fillRect r="-3026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29" name="Conector recto de flecha 28">
            <a:extLst>
              <a:ext uri="{FF2B5EF4-FFF2-40B4-BE49-F238E27FC236}">
                <a16:creationId xmlns:a16="http://schemas.microsoft.com/office/drawing/2014/main" xmlns="" id="{B293493C-D248-4F61-8C2F-65B43F29E4AB}"/>
              </a:ext>
            </a:extLst>
          </p:cNvPr>
          <p:cNvCxnSpPr>
            <a:stCxn id="24" idx="1"/>
          </p:cNvCxnSpPr>
          <p:nvPr/>
        </p:nvCxnSpPr>
        <p:spPr>
          <a:xfrm flipH="1">
            <a:off x="1437774" y="1818453"/>
            <a:ext cx="3623758" cy="430509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xmlns="" id="{9CBC78A3-8D31-4CA1-B93E-6B087924A41D}"/>
              </a:ext>
            </a:extLst>
          </p:cNvPr>
          <p:cNvCxnSpPr>
            <a:cxnSpLocks/>
          </p:cNvCxnSpPr>
          <p:nvPr/>
        </p:nvCxnSpPr>
        <p:spPr>
          <a:xfrm flipH="1">
            <a:off x="1991023" y="1948493"/>
            <a:ext cx="5413226" cy="33802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3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4" fill="hold">
                      <p:stCondLst>
                        <p:cond delay="indefinite"/>
                      </p:stCondLst>
                      <p:childTnLst>
                        <p:par>
                          <p:cTn id="75" fill="hold">
                            <p:stCondLst>
                              <p:cond delay="0"/>
                            </p:stCondLst>
                            <p:childTnLst>
                              <p:par>
                                <p:cTn id="76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8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22" presetClass="entr" presetSubtype="4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1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2" fill="hold">
                      <p:stCondLst>
                        <p:cond delay="indefinite"/>
                      </p:stCondLst>
                      <p:childTnLst>
                        <p:par>
                          <p:cTn id="83" fill="hold">
                            <p:stCondLst>
                              <p:cond delay="0"/>
                            </p:stCondLst>
                            <p:childTnLst>
                              <p:par>
                                <p:cTn id="84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6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7" fill="hold">
                      <p:stCondLst>
                        <p:cond delay="indefinite"/>
                      </p:stCondLst>
                      <p:childTnLst>
                        <p:par>
                          <p:cTn id="88" fill="hold">
                            <p:stCondLst>
                              <p:cond delay="0"/>
                            </p:stCondLst>
                            <p:childTnLst>
                              <p:par>
                                <p:cTn id="89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1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7" grpId="0"/>
      <p:bldP spid="9" grpId="0"/>
      <p:bldP spid="10" grpId="0"/>
      <p:bldP spid="13" grpId="0"/>
      <p:bldP spid="14" grpId="0"/>
      <p:bldP spid="16" grpId="0"/>
      <p:bldP spid="17" grpId="0"/>
      <p:bldP spid="18" grpId="0"/>
      <p:bldP spid="21" grpId="0"/>
      <p:bldP spid="24" grpId="0"/>
      <p:bldP spid="25" grpId="0"/>
      <p:bldP spid="26" grpId="0"/>
      <p:bldP spid="19" grpId="0"/>
      <p:bldP spid="28" grpId="0"/>
      <p:bldP spid="30" grpId="0"/>
      <p:bldP spid="3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104129" y="2143946"/>
            <a:ext cx="6680262" cy="340763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E41B6CAE-C025-454B-AB7C-5ADFF5E28242}"/>
                  </a:ext>
                </a:extLst>
              </p:cNvPr>
              <p:cNvSpPr txBox="1"/>
              <p:nvPr/>
            </p:nvSpPr>
            <p:spPr>
              <a:xfrm>
                <a:off x="251520" y="1270112"/>
                <a:ext cx="1461810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sSup>
                            <m:sSup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E41B6CAE-C025-454B-AB7C-5ADFF5E2824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1270112"/>
                <a:ext cx="1461810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xmlns="" id="{88D6A444-9371-453B-BD95-B368F48D16D3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713330" y="1532620"/>
            <a:ext cx="4586862" cy="132031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9BE9F5CA-DA56-403E-8F16-8B01F73C2A02}"/>
                  </a:ext>
                </a:extLst>
              </p:cNvPr>
              <p:cNvSpPr txBox="1"/>
              <p:nvPr/>
            </p:nvSpPr>
            <p:spPr>
              <a:xfrm>
                <a:off x="0" y="3573016"/>
                <a:ext cx="2104129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𝑇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BE9F5CA-DA56-403E-8F16-8B01F73C2A0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0" y="3573016"/>
                <a:ext cx="2104129" cy="369332"/>
              </a:xfrm>
              <a:prstGeom prst="rect">
                <a:avLst/>
              </a:prstGeom>
              <a:blipFill rotWithShape="1">
                <a:blip r:embed="rId4"/>
                <a:stretch>
                  <a:fillRect b="-4918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83CA60D0-AD63-4F8D-906B-65894CF8E83D}"/>
              </a:ext>
            </a:extLst>
          </p:cNvPr>
          <p:cNvCxnSpPr>
            <a:cxnSpLocks/>
          </p:cNvCxnSpPr>
          <p:nvPr/>
        </p:nvCxnSpPr>
        <p:spPr>
          <a:xfrm flipH="1">
            <a:off x="3419872" y="1628800"/>
            <a:ext cx="3240360" cy="2712194"/>
          </a:xfrm>
          <a:prstGeom prst="line">
            <a:avLst/>
          </a:prstGeom>
          <a:ln w="1905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xmlns="" id="{6DDA42DF-3091-470F-B94A-D5E637AE7244}"/>
              </a:ext>
            </a:extLst>
          </p:cNvPr>
          <p:cNvCxnSpPr>
            <a:stCxn id="7" idx="3"/>
          </p:cNvCxnSpPr>
          <p:nvPr/>
        </p:nvCxnSpPr>
        <p:spPr>
          <a:xfrm flipV="1">
            <a:off x="2104129" y="3573016"/>
            <a:ext cx="2107831" cy="184666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0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39552" y="175295"/>
            <a:ext cx="8067675" cy="7334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78266F55-8AF9-4422-974C-E0D7B2F47C41}"/>
                  </a:ext>
                </a:extLst>
              </p:cNvPr>
              <p:cNvSpPr txBox="1"/>
              <p:nvPr/>
            </p:nvSpPr>
            <p:spPr>
              <a:xfrm>
                <a:off x="4760522" y="1095008"/>
                <a:ext cx="1323646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78266F55-8AF9-4422-974C-E0D7B2F47C4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60522" y="1095008"/>
                <a:ext cx="1323646" cy="369332"/>
              </a:xfrm>
              <a:prstGeom prst="rect">
                <a:avLst/>
              </a:prstGeom>
              <a:blipFill>
                <a:blip r:embed="rId3"/>
                <a:stretch>
                  <a:fillRect l="-3226" t="-5000" b="-20000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C1A87B67-0077-49DC-86F8-9D4167BDFCCD}"/>
                  </a:ext>
                </a:extLst>
              </p:cNvPr>
              <p:cNvSpPr txBox="1"/>
              <p:nvPr/>
            </p:nvSpPr>
            <p:spPr>
              <a:xfrm>
                <a:off x="395536" y="1207512"/>
                <a:ext cx="134883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1A87B67-0077-49DC-86F8-9D4167BDFC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95536" y="1207512"/>
                <a:ext cx="1348831" cy="525016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DE674D86-D2DD-4B4A-A099-E08E4E8F0575}"/>
                  </a:ext>
                </a:extLst>
              </p:cNvPr>
              <p:cNvSpPr txBox="1"/>
              <p:nvPr/>
            </p:nvSpPr>
            <p:spPr>
              <a:xfrm>
                <a:off x="2134131" y="1179316"/>
                <a:ext cx="2104129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DE674D86-D2DD-4B4A-A099-E08E4E8F057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134131" y="1179316"/>
                <a:ext cx="2104129" cy="610936"/>
              </a:xfrm>
              <a:prstGeom prst="rect">
                <a:avLst/>
              </a:prstGeom>
              <a:blipFill rotWithShape="1"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089BB798-5987-4F2D-ABE3-2745CFCCCF6C}"/>
                  </a:ext>
                </a:extLst>
              </p:cNvPr>
              <p:cNvSpPr txBox="1"/>
              <p:nvPr/>
            </p:nvSpPr>
            <p:spPr>
              <a:xfrm>
                <a:off x="251520" y="2084892"/>
                <a:ext cx="1348831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AR" b="0" i="1" smtClean="0">
                              <a:latin typeface="Cambria Math"/>
                            </a:rPr>
                            <m:t>−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089BB798-5987-4F2D-ABE3-2745CFCCCF6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51520" y="2084892"/>
                <a:ext cx="1348831" cy="610936"/>
              </a:xfrm>
              <a:prstGeom prst="rect">
                <a:avLst/>
              </a:prstGeom>
              <a:blipFill rotWithShape="1"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xmlns="" id="{4E2E0C23-CD53-4540-B2A5-CA216B5C7574}"/>
                  </a:ext>
                </a:extLst>
              </p:cNvPr>
              <p:cNvSpPr txBox="1"/>
              <p:nvPr/>
            </p:nvSpPr>
            <p:spPr>
              <a:xfrm>
                <a:off x="1524451" y="2086591"/>
                <a:ext cx="2859025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i="1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4E2E0C23-CD53-4540-B2A5-CA216B5C75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24451" y="2086591"/>
                <a:ext cx="2859025" cy="66191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B930A841-3705-4B9C-90B7-FF6993F05608}"/>
                  </a:ext>
                </a:extLst>
              </p:cNvPr>
              <p:cNvSpPr txBox="1"/>
              <p:nvPr/>
            </p:nvSpPr>
            <p:spPr>
              <a:xfrm>
                <a:off x="186793" y="3044842"/>
                <a:ext cx="1792919" cy="66191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−2</m:t>
                          </m:r>
                        </m:num>
                        <m:den>
                          <m:sSup>
                            <m:sSup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p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−1)</m:t>
                              </m:r>
                            </m:e>
                            <m:sup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p>
                          </m:sSup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B930A841-3705-4B9C-90B7-FF6993F0560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86793" y="3044842"/>
                <a:ext cx="1792919" cy="66191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id="{E78B9BF8-0FE9-4D7C-A99F-A474245A7E9D}"/>
                  </a:ext>
                </a:extLst>
              </p:cNvPr>
              <p:cNvSpPr txBox="1"/>
              <p:nvPr/>
            </p:nvSpPr>
            <p:spPr>
              <a:xfrm>
                <a:off x="529999" y="3922496"/>
                <a:ext cx="23040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2.2=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4" name="CuadroTexto 13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E78B9BF8-0FE9-4D7C-A99F-A474245A7E9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9999" y="3922496"/>
                <a:ext cx="2304008" cy="369332"/>
              </a:xfrm>
              <a:prstGeom prst="rect">
                <a:avLst/>
              </a:prstGeom>
              <a:blipFill rotWithShape="1">
                <a:blip r:embed="rId9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id="{783D5AB3-6735-48C2-9D49-8153A51CE23F}"/>
                  </a:ext>
                </a:extLst>
              </p:cNvPr>
              <p:cNvSpPr txBox="1"/>
              <p:nvPr/>
            </p:nvSpPr>
            <p:spPr>
              <a:xfrm>
                <a:off x="817907" y="4590053"/>
                <a:ext cx="172819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4=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−1)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</m:oMath>
                  </m:oMathPara>
                </a14:m>
                <a:endParaRPr lang="es-AR" dirty="0"/>
              </a:p>
            </p:txBody>
          </p:sp>
        </mc:Choice>
        <mc:Fallback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xmlns="" xmlns:a14="http://schemas.microsoft.com/office/drawing/2010/main" id="{783D5AB3-6735-48C2-9D49-8153A51CE23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7907" y="4590053"/>
                <a:ext cx="1728192" cy="369332"/>
              </a:xfrm>
              <a:prstGeom prst="rect">
                <a:avLst/>
              </a:prstGeom>
              <a:blipFill rotWithShape="1">
                <a:blip r:embed="rId10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54EE5D84-7E6B-4753-A346-CC7C0835029C}"/>
                  </a:ext>
                </a:extLst>
              </p:cNvPr>
              <p:cNvSpPr txBox="1"/>
              <p:nvPr/>
            </p:nvSpPr>
            <p:spPr>
              <a:xfrm>
                <a:off x="418940" y="5249544"/>
                <a:ext cx="1728192" cy="40094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−1=±</m:t>
                      </m:r>
                      <m:rad>
                        <m:radPr>
                          <m:degHide m:val="on"/>
                          <m:ctrlPr>
                            <a:rPr lang="es-MX" b="0" i="1" smtClean="0">
                              <a:latin typeface="Cambria Math"/>
                              <a:ea typeface="Cambria Math" panose="02040503050406030204" pitchFamily="18" charset="0"/>
                            </a:rPr>
                          </m:ctrlPr>
                        </m:radPr>
                        <m:deg/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4</m:t>
                          </m:r>
                        </m:e>
                      </m:rad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4EE5D84-7E6B-4753-A346-CC7C0835029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18940" y="5249544"/>
                <a:ext cx="1728192" cy="400944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EDAB57BE-0FA9-4413-9398-52B82065F4CC}"/>
                  </a:ext>
                </a:extLst>
              </p:cNvPr>
              <p:cNvSpPr txBox="1"/>
              <p:nvPr/>
            </p:nvSpPr>
            <p:spPr>
              <a:xfrm>
                <a:off x="34815" y="5716163"/>
                <a:ext cx="1792920" cy="395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−1=+</m:t>
                    </m:r>
                    <m:rad>
                      <m:radPr>
                        <m:degHide m:val="on"/>
                        <m:ctrlP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DAB57BE-0FA9-4413-9398-52B82065F4C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815" y="5716163"/>
                <a:ext cx="1792920" cy="395814"/>
              </a:xfrm>
              <a:prstGeom prst="rect">
                <a:avLst/>
              </a:prstGeom>
              <a:blipFill rotWithShape="1">
                <a:blip r:embed="rId13"/>
                <a:stretch>
                  <a:fillRect l="-2381" b="-184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ECAFE2D2-0116-41AE-BB32-ABF97C158376}"/>
                  </a:ext>
                </a:extLst>
              </p:cNvPr>
              <p:cNvSpPr txBox="1"/>
              <p:nvPr/>
            </p:nvSpPr>
            <p:spPr>
              <a:xfrm>
                <a:off x="43270" y="6249434"/>
                <a:ext cx="1792920" cy="395814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r>
                      <a:rPr lang="es-MX" b="0" i="1" smtClean="0">
                        <a:latin typeface="Cambria Math" panose="02040503050406030204" pitchFamily="18" charset="0"/>
                      </a:rPr>
                      <m:t>𝑥</m:t>
                    </m:r>
                    <m:r>
                      <a:rPr lang="es-MX" b="0" i="1" smtClean="0">
                        <a:latin typeface="Cambria Math" panose="02040503050406030204" pitchFamily="18" charset="0"/>
                      </a:rPr>
                      <m:t>−1=−</m:t>
                    </m:r>
                    <m:rad>
                      <m:radPr>
                        <m:degHide m:val="on"/>
                        <m:ctrlPr>
                          <a:rPr lang="es-MX" b="0" i="1" smtClean="0">
                            <a:latin typeface="Cambria Math"/>
                            <a:ea typeface="Cambria Math" panose="02040503050406030204" pitchFamily="18" charset="0"/>
                          </a:rPr>
                        </m:ctrlPr>
                      </m:radPr>
                      <m:deg/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4</m:t>
                        </m:r>
                      </m:e>
                    </m:rad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ECAFE2D2-0116-41AE-BB32-ABF97C15837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270" y="6249434"/>
                <a:ext cx="1792920" cy="395814"/>
              </a:xfrm>
              <a:prstGeom prst="rect">
                <a:avLst/>
              </a:prstGeom>
              <a:blipFill rotWithShape="1">
                <a:blip r:embed="rId14"/>
                <a:stretch>
                  <a:fillRect l="-2041" b="-18462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" name="Conector recto 10">
            <a:extLst>
              <a:ext uri="{FF2B5EF4-FFF2-40B4-BE49-F238E27FC236}">
                <a16:creationId xmlns:a16="http://schemas.microsoft.com/office/drawing/2014/main" xmlns="" id="{91F2D648-2538-46F1-9325-F7CE14DC519E}"/>
              </a:ext>
            </a:extLst>
          </p:cNvPr>
          <p:cNvCxnSpPr/>
          <p:nvPr/>
        </p:nvCxnSpPr>
        <p:spPr>
          <a:xfrm>
            <a:off x="4572000" y="1207512"/>
            <a:ext cx="0" cy="5437736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xmlns="" id="{068874C0-F46E-442B-B005-7DA60FED98A8}"/>
                  </a:ext>
                </a:extLst>
              </p:cNvPr>
              <p:cNvSpPr txBox="1"/>
              <p:nvPr/>
            </p:nvSpPr>
            <p:spPr>
              <a:xfrm>
                <a:off x="4837924" y="1513253"/>
                <a:ext cx="1472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4" name="CuadroTexto 23">
                <a:extLst>
                  <a:ext uri="{FF2B5EF4-FFF2-40B4-BE49-F238E27FC236}">
                    <a16:creationId xmlns:a16="http://schemas.microsoft.com/office/drawing/2014/main" id="{068874C0-F46E-442B-B005-7DA60FED98A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37924" y="1513253"/>
                <a:ext cx="1472070" cy="276999"/>
              </a:xfrm>
              <a:prstGeom prst="rect">
                <a:avLst/>
              </a:prstGeom>
              <a:blipFill>
                <a:blip r:embed="rId15"/>
                <a:stretch>
                  <a:fillRect l="-3320" t="-2174" r="-3320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xmlns="" id="{5164EABB-7663-4456-AFB7-549A3CABBC26}"/>
                  </a:ext>
                </a:extLst>
              </p:cNvPr>
              <p:cNvSpPr txBox="1"/>
              <p:nvPr/>
            </p:nvSpPr>
            <p:spPr>
              <a:xfrm>
                <a:off x="4637667" y="1988840"/>
                <a:ext cx="185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=(3,2)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5164EABB-7663-4456-AFB7-549A3CABBC2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37667" y="1988840"/>
                <a:ext cx="1850588" cy="369332"/>
              </a:xfrm>
              <a:prstGeom prst="rect">
                <a:avLst/>
              </a:prstGeom>
              <a:blipFill>
                <a:blip r:embed="rId16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xmlns="" id="{96B49452-5BB6-462D-A3AE-C82D88820BEE}"/>
                  </a:ext>
                </a:extLst>
              </p:cNvPr>
              <p:cNvSpPr txBox="1"/>
              <p:nvPr/>
            </p:nvSpPr>
            <p:spPr>
              <a:xfrm>
                <a:off x="6590090" y="1856111"/>
                <a:ext cx="113129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96B49452-5BB6-462D-A3AE-C82D88820B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90090" y="1856111"/>
                <a:ext cx="1131293" cy="634789"/>
              </a:xfrm>
              <a:prstGeom prst="rect">
                <a:avLst/>
              </a:prstGeom>
              <a:blipFill>
                <a:blip r:embed="rId1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CuadroTexto 28">
                <a:extLst>
                  <a:ext uri="{FF2B5EF4-FFF2-40B4-BE49-F238E27FC236}">
                    <a16:creationId xmlns:a16="http://schemas.microsoft.com/office/drawing/2014/main" xmlns="" id="{6CFF35B6-F347-4D5E-A11E-7BF6E608E174}"/>
                  </a:ext>
                </a:extLst>
              </p:cNvPr>
              <p:cNvSpPr txBox="1"/>
              <p:nvPr/>
            </p:nvSpPr>
            <p:spPr>
              <a:xfrm>
                <a:off x="4984052" y="2427669"/>
                <a:ext cx="2540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−2=−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9" name="CuadroTexto 2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6CFF35B6-F347-4D5E-A11E-7BF6E608E17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84052" y="2427669"/>
                <a:ext cx="2540433" cy="610936"/>
              </a:xfrm>
              <a:prstGeom prst="rect">
                <a:avLst/>
              </a:prstGeom>
              <a:blipFill rotWithShape="1">
                <a:blip r:embed="rId1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xmlns="" id="{557A9577-0DEC-4D7B-8960-B88E9B8354F5}"/>
                  </a:ext>
                </a:extLst>
              </p:cNvPr>
              <p:cNvSpPr txBox="1"/>
              <p:nvPr/>
            </p:nvSpPr>
            <p:spPr>
              <a:xfrm>
                <a:off x="5160709" y="3038605"/>
                <a:ext cx="254043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557A9577-0DEC-4D7B-8960-B88E9B8354F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09" y="3038605"/>
                <a:ext cx="2540433" cy="634789"/>
              </a:xfrm>
              <a:prstGeom prst="rect">
                <a:avLst/>
              </a:prstGeom>
              <a:blipFill rotWithShape="1">
                <a:blip r:embed="rId1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xmlns="" id="{0B50D726-8CA6-431B-848D-80592DA99BDF}"/>
                  </a:ext>
                </a:extLst>
              </p:cNvPr>
              <p:cNvSpPr txBox="1"/>
              <p:nvPr/>
            </p:nvSpPr>
            <p:spPr>
              <a:xfrm>
                <a:off x="4881455" y="3913724"/>
                <a:ext cx="1316362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 marL="285750" indent="-285750">
                  <a:buFont typeface="Arial" panose="020B0604020202020204" pitchFamily="34" charset="0"/>
                  <a:buChar char="•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es-MX" i="1" smtClean="0">
                            <a:latin typeface="Cambria Math"/>
                          </a:rPr>
                        </m:ctrlPr>
                      </m:sSubPr>
                      <m:e>
                        <m:r>
                          <a:rPr lang="es-MX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s-MX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s-MX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endParaRPr lang="es-AR" dirty="0"/>
              </a:p>
            </p:txBody>
          </p:sp>
        </mc:Choice>
        <mc:Fallback xmlns="">
          <p:sp>
            <p:nvSpPr>
              <p:cNvPr id="32" name="CuadroTexto 31">
                <a:extLst>
                  <a:ext uri="{FF2B5EF4-FFF2-40B4-BE49-F238E27FC236}">
                    <a16:creationId xmlns:a16="http://schemas.microsoft.com/office/drawing/2014/main" id="{0B50D726-8CA6-431B-848D-80592DA99BD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1455" y="3913724"/>
                <a:ext cx="1316362" cy="369332"/>
              </a:xfrm>
              <a:prstGeom prst="rect">
                <a:avLst/>
              </a:prstGeom>
              <a:blipFill>
                <a:blip r:embed="rId20"/>
                <a:stretch>
                  <a:fillRect l="-3241" t="-3279" b="-180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xmlns="" id="{F633F01B-5269-4016-B077-D81883FD2640}"/>
                  </a:ext>
                </a:extLst>
              </p:cNvPr>
              <p:cNvSpPr txBox="1"/>
              <p:nvPr/>
            </p:nvSpPr>
            <p:spPr>
              <a:xfrm>
                <a:off x="4958857" y="4331969"/>
                <a:ext cx="1645194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F633F01B-5269-4016-B077-D81883FD264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958857" y="4331969"/>
                <a:ext cx="1645194" cy="276999"/>
              </a:xfrm>
              <a:prstGeom prst="rect">
                <a:avLst/>
              </a:prstGeom>
              <a:blipFill>
                <a:blip r:embed="rId21"/>
                <a:stretch>
                  <a:fillRect l="-2963" t="-4444" r="-2963" b="-35556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xmlns="" id="{8A2FADF9-00CD-465E-8BE0-09459124E721}"/>
                  </a:ext>
                </a:extLst>
              </p:cNvPr>
              <p:cNvSpPr txBox="1"/>
              <p:nvPr/>
            </p:nvSpPr>
            <p:spPr>
              <a:xfrm>
                <a:off x="4758600" y="4807556"/>
                <a:ext cx="204564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=(−1,0)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4" name="CuadroTexto 33">
                <a:extLst>
                  <a:ext uri="{FF2B5EF4-FFF2-40B4-BE49-F238E27FC236}">
                    <a16:creationId xmlns:a16="http://schemas.microsoft.com/office/drawing/2014/main" id="{8A2FADF9-00CD-465E-8BE0-09459124E72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58600" y="4807556"/>
                <a:ext cx="2045648" cy="369332"/>
              </a:xfrm>
              <a:prstGeom prst="rect">
                <a:avLst/>
              </a:prstGeom>
              <a:blipFill>
                <a:blip r:embed="rId22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xmlns="" id="{0925EF6F-C05A-4AD2-AF58-ADE62070106A}"/>
                  </a:ext>
                </a:extLst>
              </p:cNvPr>
              <p:cNvSpPr txBox="1"/>
              <p:nvPr/>
            </p:nvSpPr>
            <p:spPr>
              <a:xfrm>
                <a:off x="6880528" y="4582603"/>
                <a:ext cx="113129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5" name="CuadroTexto 34">
                <a:extLst>
                  <a:ext uri="{FF2B5EF4-FFF2-40B4-BE49-F238E27FC236}">
                    <a16:creationId xmlns:a16="http://schemas.microsoft.com/office/drawing/2014/main" id="{0925EF6F-C05A-4AD2-AF58-ADE62070106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80528" y="4582603"/>
                <a:ext cx="1131293" cy="634789"/>
              </a:xfrm>
              <a:prstGeom prst="rect">
                <a:avLst/>
              </a:prstGeom>
              <a:blipFill>
                <a:blip r:embed="rId2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6" name="CuadroTexto 35">
                <a:extLst>
                  <a:ext uri="{FF2B5EF4-FFF2-40B4-BE49-F238E27FC236}">
                    <a16:creationId xmlns:a16="http://schemas.microsoft.com/office/drawing/2014/main" xmlns="" id="{96BF91CD-137A-4F3E-8374-61E98E71BDED}"/>
                  </a:ext>
                </a:extLst>
              </p:cNvPr>
              <p:cNvSpPr txBox="1"/>
              <p:nvPr/>
            </p:nvSpPr>
            <p:spPr>
              <a:xfrm>
                <a:off x="5026674" y="5316634"/>
                <a:ext cx="2540433" cy="610936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−0=−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6" name="CuadroTexto 3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BF91CD-137A-4F3E-8374-61E98E71BD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26674" y="5316634"/>
                <a:ext cx="2540433" cy="610936"/>
              </a:xfrm>
              <a:prstGeom prst="rect">
                <a:avLst/>
              </a:prstGeom>
              <a:blipFill rotWithShape="1">
                <a:blip r:embed="rId2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7" name="CuadroTexto 36">
                <a:extLst>
                  <a:ext uri="{FF2B5EF4-FFF2-40B4-BE49-F238E27FC236}">
                    <a16:creationId xmlns:a16="http://schemas.microsoft.com/office/drawing/2014/main" xmlns="" id="{B47A4322-5E3C-4DAB-8DB3-6B3D836AC4D9}"/>
                  </a:ext>
                </a:extLst>
              </p:cNvPr>
              <p:cNvSpPr txBox="1"/>
              <p:nvPr/>
            </p:nvSpPr>
            <p:spPr>
              <a:xfrm>
                <a:off x="5160710" y="6067210"/>
                <a:ext cx="254043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7" name="CuadroTexto 36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B47A4322-5E3C-4DAB-8DB3-6B3D836AC4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160710" y="6067210"/>
                <a:ext cx="2540433" cy="634789"/>
              </a:xfrm>
              <a:prstGeom prst="rect">
                <a:avLst/>
              </a:prstGeom>
              <a:blipFill rotWithShape="1">
                <a:blip r:embed="rId2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xmlns="" id="{638F8978-9D75-4DD3-92FA-A289DC9C6216}"/>
                  </a:ext>
                </a:extLst>
              </p:cNvPr>
              <p:cNvSpPr txBox="1"/>
              <p:nvPr/>
            </p:nvSpPr>
            <p:spPr>
              <a:xfrm>
                <a:off x="1682003" y="5729986"/>
                <a:ext cx="249730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−1=2⇒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39" name="CuadroTexto 38">
                <a:extLst>
                  <a:ext uri="{FF2B5EF4-FFF2-40B4-BE49-F238E27FC236}">
                    <a16:creationId xmlns:a16="http://schemas.microsoft.com/office/drawing/2014/main" id="{638F8978-9D75-4DD3-92FA-A289DC9C621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82003" y="5729986"/>
                <a:ext cx="2497308" cy="369332"/>
              </a:xfrm>
              <a:prstGeom prst="rect">
                <a:avLst/>
              </a:prstGeom>
              <a:blipFill>
                <a:blip r:embed="rId2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xmlns="" id="{25D65E91-2223-4C72-9BB8-269D06DDCE8A}"/>
                  </a:ext>
                </a:extLst>
              </p:cNvPr>
              <p:cNvSpPr txBox="1"/>
              <p:nvPr/>
            </p:nvSpPr>
            <p:spPr>
              <a:xfrm>
                <a:off x="1712975" y="6282246"/>
                <a:ext cx="285902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−1=−2⇒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1" name="CuadroTexto 40">
                <a:extLst>
                  <a:ext uri="{FF2B5EF4-FFF2-40B4-BE49-F238E27FC236}">
                    <a16:creationId xmlns:a16="http://schemas.microsoft.com/office/drawing/2014/main" id="{25D65E91-2223-4C72-9BB8-269D06DDCE8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12975" y="6282246"/>
                <a:ext cx="2859025" cy="369332"/>
              </a:xfrm>
              <a:prstGeom prst="rect">
                <a:avLst/>
              </a:prstGeom>
              <a:blipFill>
                <a:blip r:embed="rId2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5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0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5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6" fill="hold">
                      <p:stCondLst>
                        <p:cond delay="indefinite"/>
                      </p:stCondLst>
                      <p:childTnLst>
                        <p:par>
                          <p:cTn id="47" fill="hold">
                            <p:stCondLst>
                              <p:cond delay="0"/>
                            </p:stCondLst>
                            <p:childTnLst>
                              <p:par>
                                <p:cTn id="4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0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5" dur="5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6" fill="hold">
                      <p:stCondLst>
                        <p:cond delay="indefinite"/>
                      </p:stCondLst>
                      <p:childTnLst>
                        <p:par>
                          <p:cTn id="77" fill="hold">
                            <p:stCondLst>
                              <p:cond delay="0"/>
                            </p:stCondLst>
                            <p:childTnLst>
                              <p:par>
                                <p:cTn id="7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0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1" fill="hold">
                      <p:stCondLst>
                        <p:cond delay="indefinite"/>
                      </p:stCondLst>
                      <p:childTnLst>
                        <p:par>
                          <p:cTn id="82" fill="hold">
                            <p:stCondLst>
                              <p:cond delay="0"/>
                            </p:stCondLst>
                            <p:childTnLst>
                              <p:par>
                                <p:cTn id="8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85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6" fill="hold">
                      <p:stCondLst>
                        <p:cond delay="indefinite"/>
                      </p:stCondLst>
                      <p:childTnLst>
                        <p:par>
                          <p:cTn id="87" fill="hold">
                            <p:stCondLst>
                              <p:cond delay="0"/>
                            </p:stCondLst>
                            <p:childTnLst>
                              <p:par>
                                <p:cTn id="8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0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1" fill="hold">
                      <p:stCondLst>
                        <p:cond delay="indefinite"/>
                      </p:stCondLst>
                      <p:childTnLst>
                        <p:par>
                          <p:cTn id="92" fill="hold">
                            <p:stCondLst>
                              <p:cond delay="0"/>
                            </p:stCondLst>
                            <p:childTnLst>
                              <p:par>
                                <p:cTn id="9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95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6" fill="hold">
                      <p:stCondLst>
                        <p:cond delay="indefinite"/>
                      </p:stCondLst>
                      <p:childTnLst>
                        <p:par>
                          <p:cTn id="97" fill="hold">
                            <p:stCondLst>
                              <p:cond delay="0"/>
                            </p:stCondLst>
                            <p:childTnLst>
                              <p:par>
                                <p:cTn id="9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0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1" fill="hold">
                      <p:stCondLst>
                        <p:cond delay="indefinite"/>
                      </p:stCondLst>
                      <p:childTnLst>
                        <p:par>
                          <p:cTn id="102" fill="hold">
                            <p:stCondLst>
                              <p:cond delay="0"/>
                            </p:stCondLst>
                            <p:childTnLst>
                              <p:par>
                                <p:cTn id="10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5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8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9" fill="hold">
                      <p:stCondLst>
                        <p:cond delay="indefinite"/>
                      </p:stCondLst>
                      <p:childTnLst>
                        <p:par>
                          <p:cTn id="110" fill="hold">
                            <p:stCondLst>
                              <p:cond delay="0"/>
                            </p:stCondLst>
                            <p:childTnLst>
                              <p:par>
                                <p:cTn id="111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3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4" fill="hold">
                      <p:stCondLst>
                        <p:cond delay="indefinite"/>
                      </p:stCondLst>
                      <p:childTnLst>
                        <p:par>
                          <p:cTn id="115" fill="hold">
                            <p:stCondLst>
                              <p:cond delay="0"/>
                            </p:stCondLst>
                            <p:childTnLst>
                              <p:par>
                                <p:cTn id="116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18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2" grpId="0"/>
      <p:bldP spid="14" grpId="0"/>
      <p:bldP spid="15" grpId="0"/>
      <p:bldP spid="18" grpId="0"/>
      <p:bldP spid="19" grpId="0"/>
      <p:bldP spid="20" grpId="0"/>
      <p:bldP spid="24" grpId="0"/>
      <p:bldP spid="25" grpId="0"/>
      <p:bldP spid="26" grpId="0"/>
      <p:bldP spid="29" grpId="0"/>
      <p:bldP spid="31" grpId="0"/>
      <p:bldP spid="32" grpId="0"/>
      <p:bldP spid="33" grpId="0"/>
      <p:bldP spid="34" grpId="0"/>
      <p:bldP spid="35" grpId="0"/>
      <p:bldP spid="36" grpId="0"/>
      <p:bldP spid="37" grpId="0"/>
      <p:bldP spid="39" grpId="0"/>
      <p:bldP spid="41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2752123" y="2001843"/>
            <a:ext cx="6107824" cy="37254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xmlns="" id="{39E9781B-6338-4EF2-A4FA-A8CB01970FAB}"/>
                  </a:ext>
                </a:extLst>
              </p:cNvPr>
              <p:cNvSpPr txBox="1"/>
              <p:nvPr/>
            </p:nvSpPr>
            <p:spPr>
              <a:xfrm>
                <a:off x="179512" y="1285264"/>
                <a:ext cx="1348831" cy="52501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+1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−1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4" name="CuadroTexto 3">
                <a:extLst>
                  <a:ext uri="{FF2B5EF4-FFF2-40B4-BE49-F238E27FC236}">
                    <a16:creationId xmlns:a16="http://schemas.microsoft.com/office/drawing/2014/main" id="{39E9781B-6338-4EF2-A4FA-A8CB01970FA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79512" y="1285264"/>
                <a:ext cx="1348831" cy="52501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416FAE7F-AA21-4BD9-95AB-C64E2732B037}"/>
                  </a:ext>
                </a:extLst>
              </p:cNvPr>
              <p:cNvSpPr txBox="1"/>
              <p:nvPr/>
            </p:nvSpPr>
            <p:spPr>
              <a:xfrm>
                <a:off x="-334620" y="4046797"/>
                <a:ext cx="254043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7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416FAE7F-AA21-4BD9-95AB-C64E2732B03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334620" y="4046797"/>
                <a:ext cx="2540433" cy="634789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3DFDF3FC-9EB8-47CB-A20A-076345735FDA}"/>
                  </a:ext>
                </a:extLst>
              </p:cNvPr>
              <p:cNvSpPr txBox="1"/>
              <p:nvPr/>
            </p:nvSpPr>
            <p:spPr>
              <a:xfrm>
                <a:off x="-180527" y="5665517"/>
                <a:ext cx="2540433" cy="634789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s-MX" i="1">
                          <a:latin typeface="Cambria Math" panose="02040503050406030204" pitchFamily="18" charset="0"/>
                        </a:rPr>
                        <m:t>: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3DFDF3FC-9EB8-47CB-A20A-076345735FD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-180527" y="5665517"/>
                <a:ext cx="2540433" cy="634789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" name="Conector recto de flecha 5">
            <a:extLst>
              <a:ext uri="{FF2B5EF4-FFF2-40B4-BE49-F238E27FC236}">
                <a16:creationId xmlns:a16="http://schemas.microsoft.com/office/drawing/2014/main" xmlns="" id="{4E091FB1-28B7-4054-BE55-3C443AD26E5E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2205813" y="2387557"/>
            <a:ext cx="2611609" cy="1976635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Conector recto 12">
            <a:extLst>
              <a:ext uri="{FF2B5EF4-FFF2-40B4-BE49-F238E27FC236}">
                <a16:creationId xmlns:a16="http://schemas.microsoft.com/office/drawing/2014/main" xmlns="" id="{032F3E6C-F853-4394-993B-F6E0D06E2CC8}"/>
              </a:ext>
            </a:extLst>
          </p:cNvPr>
          <p:cNvCxnSpPr/>
          <p:nvPr/>
        </p:nvCxnSpPr>
        <p:spPr>
          <a:xfrm>
            <a:off x="4139952" y="1772816"/>
            <a:ext cx="4608512" cy="330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ector recto 15">
            <a:extLst>
              <a:ext uri="{FF2B5EF4-FFF2-40B4-BE49-F238E27FC236}">
                <a16:creationId xmlns:a16="http://schemas.microsoft.com/office/drawing/2014/main" xmlns="" id="{DF0E0CBA-1C16-43A9-99DE-CCE7A41272BB}"/>
              </a:ext>
            </a:extLst>
          </p:cNvPr>
          <p:cNvCxnSpPr/>
          <p:nvPr/>
        </p:nvCxnSpPr>
        <p:spPr>
          <a:xfrm>
            <a:off x="3275856" y="2708920"/>
            <a:ext cx="4608512" cy="33083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ector recto de flecha 17">
            <a:extLst>
              <a:ext uri="{FF2B5EF4-FFF2-40B4-BE49-F238E27FC236}">
                <a16:creationId xmlns:a16="http://schemas.microsoft.com/office/drawing/2014/main" xmlns="" id="{A95CB489-E64A-4F86-93F9-4F34DA0CD459}"/>
              </a:ext>
            </a:extLst>
          </p:cNvPr>
          <p:cNvCxnSpPr>
            <a:cxnSpLocks/>
          </p:cNvCxnSpPr>
          <p:nvPr/>
        </p:nvCxnSpPr>
        <p:spPr>
          <a:xfrm flipV="1">
            <a:off x="2198177" y="4681586"/>
            <a:ext cx="3741975" cy="127472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ector recto de flecha 19">
            <a:extLst>
              <a:ext uri="{FF2B5EF4-FFF2-40B4-BE49-F238E27FC236}">
                <a16:creationId xmlns:a16="http://schemas.microsoft.com/office/drawing/2014/main" xmlns="" id="{81612137-42D2-4073-8955-B00A54A68339}"/>
              </a:ext>
            </a:extLst>
          </p:cNvPr>
          <p:cNvCxnSpPr>
            <a:cxnSpLocks/>
            <a:stCxn id="4" idx="3"/>
          </p:cNvCxnSpPr>
          <p:nvPr/>
        </p:nvCxnSpPr>
        <p:spPr>
          <a:xfrm>
            <a:off x="1528343" y="1547772"/>
            <a:ext cx="4195785" cy="6482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307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7" grpId="0"/>
      <p:bldP spid="8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5" name="Picture 3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467544" y="343694"/>
            <a:ext cx="8020050" cy="7810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xmlns="" id="{C6F77E09-5A1F-42F1-B75F-A191BE61213D}"/>
                  </a:ext>
                </a:extLst>
              </p:cNvPr>
              <p:cNvSpPr txBox="1"/>
              <p:nvPr/>
            </p:nvSpPr>
            <p:spPr>
              <a:xfrm>
                <a:off x="539552" y="2907223"/>
                <a:ext cx="851367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=1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5" name="CuadroTexto 4">
                <a:extLst>
                  <a:ext uri="{FF2B5EF4-FFF2-40B4-BE49-F238E27FC236}">
                    <a16:creationId xmlns:a16="http://schemas.microsoft.com/office/drawing/2014/main" id="{C6F77E09-5A1F-42F1-B75F-A191BE61213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9552" y="2907223"/>
                <a:ext cx="851367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xmlns="" id="{F220AF89-58D4-4528-BA49-2632E7735048}"/>
                  </a:ext>
                </a:extLst>
              </p:cNvPr>
              <p:cNvSpPr txBox="1"/>
              <p:nvPr/>
            </p:nvSpPr>
            <p:spPr>
              <a:xfrm>
                <a:off x="323528" y="1370506"/>
                <a:ext cx="2640951" cy="276999"/>
              </a:xfrm>
              <a:prstGeom prst="rect">
                <a:avLst/>
              </a:prstGeom>
              <a:noFill/>
            </p:spPr>
            <p:txBody>
              <a:bodyPr wrap="squar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−3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+2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F220AF89-58D4-4528-BA49-2632E77350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23528" y="1370506"/>
                <a:ext cx="2640951" cy="276999"/>
              </a:xfrm>
              <a:prstGeom prst="rect">
                <a:avLst/>
              </a:prstGeom>
              <a:blipFill rotWithShape="1">
                <a:blip r:embed="rId4"/>
                <a:stretch>
                  <a:fillRect t="-4444" b="-3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xmlns="" id="{1A2D6B10-02A1-4B13-BA0B-18A60447B3A5}"/>
                  </a:ext>
                </a:extLst>
              </p:cNvPr>
              <p:cNvSpPr txBox="1"/>
              <p:nvPr/>
            </p:nvSpPr>
            <p:spPr>
              <a:xfrm>
                <a:off x="654884" y="3304447"/>
                <a:ext cx="1472070" cy="276999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𝑓</m:t>
                      </m:r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=0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7" name="CuadroTexto 6">
                <a:extLst>
                  <a:ext uri="{FF2B5EF4-FFF2-40B4-BE49-F238E27FC236}">
                    <a16:creationId xmlns:a16="http://schemas.microsoft.com/office/drawing/2014/main" id="{1A2D6B10-02A1-4B13-BA0B-18A60447B3A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4884" y="3304447"/>
                <a:ext cx="1472070" cy="276999"/>
              </a:xfrm>
              <a:prstGeom prst="rect">
                <a:avLst/>
              </a:prstGeom>
              <a:blipFill>
                <a:blip r:embed="rId5"/>
                <a:stretch>
                  <a:fillRect l="-3306" t="-2174" r="-3306" b="-32609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xmlns="" id="{01636A50-C522-4360-A972-579E561548A2}"/>
                  </a:ext>
                </a:extLst>
              </p:cNvPr>
              <p:cNvSpPr txBox="1"/>
              <p:nvPr/>
            </p:nvSpPr>
            <p:spPr>
              <a:xfrm>
                <a:off x="447378" y="2063331"/>
                <a:ext cx="2610143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𝑚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sSub>
                        <m:sSub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b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01636A50-C522-4360-A972-579E561548A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7378" y="2063331"/>
                <a:ext cx="2610143" cy="6127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uadroTexto 1">
            <a:extLst>
              <a:ext uri="{FF2B5EF4-FFF2-40B4-BE49-F238E27FC236}">
                <a16:creationId xmlns:a16="http://schemas.microsoft.com/office/drawing/2014/main" xmlns="" id="{B7FCE664-DA6E-46D7-929C-248C9595CF66}"/>
              </a:ext>
            </a:extLst>
          </p:cNvPr>
          <p:cNvSpPr txBox="1"/>
          <p:nvPr/>
        </p:nvSpPr>
        <p:spPr>
          <a:xfrm>
            <a:off x="539552" y="1755731"/>
            <a:ext cx="345638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Ecuación de una recta normal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xmlns="" id="{6F5128AB-0209-44D5-8951-46E22BA4B117}"/>
                  </a:ext>
                </a:extLst>
              </p:cNvPr>
              <p:cNvSpPr txBox="1"/>
              <p:nvPr/>
            </p:nvSpPr>
            <p:spPr>
              <a:xfrm>
                <a:off x="2273409" y="2907223"/>
                <a:ext cx="185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0" name="CuadroTexto 9">
                <a:extLst>
                  <a:ext uri="{FF2B5EF4-FFF2-40B4-BE49-F238E27FC236}">
                    <a16:creationId xmlns:a16="http://schemas.microsoft.com/office/drawing/2014/main" id="{6F5128AB-0209-44D5-8951-46E22BA4B11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273409" y="2907223"/>
                <a:ext cx="1850588" cy="369332"/>
              </a:xfrm>
              <a:prstGeom prst="rect">
                <a:avLst/>
              </a:prstGeom>
              <a:blipFill>
                <a:blip r:embed="rId7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xmlns="" id="{17DFF7E8-D5A3-4D75-BF7A-F7CB040770BF}"/>
                  </a:ext>
                </a:extLst>
              </p:cNvPr>
              <p:cNvSpPr txBox="1"/>
              <p:nvPr/>
            </p:nvSpPr>
            <p:spPr>
              <a:xfrm>
                <a:off x="240349" y="4086301"/>
                <a:ext cx="2312470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</m:d>
                      <m:r>
                        <a:rPr lang="es-MX" i="1">
                          <a:latin typeface="Cambria Math" panose="02040503050406030204" pitchFamily="18" charset="0"/>
                        </a:rPr>
                        <m:t>=3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−6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17DFF7E8-D5A3-4D75-BF7A-F7CB040770B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40349" y="4086301"/>
                <a:ext cx="2312470" cy="369332"/>
              </a:xfrm>
              <a:prstGeom prst="rect">
                <a:avLst/>
              </a:prstGeom>
              <a:blipFill rotWithShape="1">
                <a:blip r:embed="rId8"/>
                <a:stretch>
                  <a:fillRect b="-1147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xmlns="" id="{093A938A-C67C-4E9F-B224-EB60091056E1}"/>
                  </a:ext>
                </a:extLst>
              </p:cNvPr>
              <p:cNvSpPr txBox="1"/>
              <p:nvPr/>
            </p:nvSpPr>
            <p:spPr>
              <a:xfrm>
                <a:off x="583951" y="4465710"/>
                <a:ext cx="3378915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𝑓</m:t>
                          </m:r>
                        </m:e>
                        <m:sup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′</m:t>
                          </m:r>
                        </m:sup>
                      </m:sSup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MX" i="1">
                          <a:latin typeface="Cambria Math" panose="02040503050406030204" pitchFamily="18" charset="0"/>
                        </a:rPr>
                        <m:t>3.</m:t>
                      </m:r>
                      <m:sSup>
                        <m:sSupPr>
                          <m:ctrlPr>
                            <a:rPr lang="es-MX" i="1">
                              <a:latin typeface="Cambria Math"/>
                            </a:rPr>
                          </m:ctrlPr>
                        </m:sSupPr>
                        <m:e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e>
                        <m:sup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p>
                      <m:r>
                        <a:rPr lang="es-MX" i="1">
                          <a:latin typeface="Cambria Math" panose="02040503050406030204" pitchFamily="18" charset="0"/>
                        </a:rPr>
                        <m:t>−6.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1=−3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093A938A-C67C-4E9F-B224-EB60091056E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83951" y="4465710"/>
                <a:ext cx="3378915" cy="369332"/>
              </a:xfrm>
              <a:prstGeom prst="rect">
                <a:avLst/>
              </a:prstGeom>
              <a:blipFill>
                <a:blip r:embed="rId9"/>
                <a:stretch>
                  <a:fillRect b="-13333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9" name="Conector recto 8">
            <a:extLst>
              <a:ext uri="{FF2B5EF4-FFF2-40B4-BE49-F238E27FC236}">
                <a16:creationId xmlns:a16="http://schemas.microsoft.com/office/drawing/2014/main" xmlns="" id="{A2253B4C-5CAE-4A2F-A991-25D9B6A3E300}"/>
              </a:ext>
            </a:extLst>
          </p:cNvPr>
          <p:cNvCxnSpPr/>
          <p:nvPr/>
        </p:nvCxnSpPr>
        <p:spPr>
          <a:xfrm>
            <a:off x="4477569" y="1300118"/>
            <a:ext cx="0" cy="4257764"/>
          </a:xfrm>
          <a:prstGeom prst="line">
            <a:avLst/>
          </a:prstGeom>
          <a:ln w="28575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CuadroTexto 14">
            <a:extLst>
              <a:ext uri="{FF2B5EF4-FFF2-40B4-BE49-F238E27FC236}">
                <a16:creationId xmlns:a16="http://schemas.microsoft.com/office/drawing/2014/main" xmlns="" id="{E0A79094-E14B-4866-AB19-94DE6C2F071B}"/>
              </a:ext>
            </a:extLst>
          </p:cNvPr>
          <p:cNvSpPr txBox="1"/>
          <p:nvPr/>
        </p:nvSpPr>
        <p:spPr>
          <a:xfrm>
            <a:off x="4811995" y="1300118"/>
            <a:ext cx="16322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MX" dirty="0"/>
              <a:t>Recta normal</a:t>
            </a:r>
            <a:endParaRPr lang="es-AR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xmlns="" id="{ED882CDA-FE63-4E71-90C9-C8653FF0FD9F}"/>
                  </a:ext>
                </a:extLst>
              </p:cNvPr>
              <p:cNvSpPr txBox="1"/>
              <p:nvPr/>
            </p:nvSpPr>
            <p:spPr>
              <a:xfrm>
                <a:off x="4516304" y="1878665"/>
                <a:ext cx="1850588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s-MX" b="0" i="1" smtClean="0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s-MX" i="1">
                                  <a:latin typeface="Cambria Math"/>
                                </a:rPr>
                              </m:ctrlPr>
                            </m:sSubPr>
                            <m:e>
                              <m:r>
                                <a:rPr lang="es-MX" b="0" i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s-MX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</m:e>
                      </m:d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=(1,0)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ED882CDA-FE63-4E71-90C9-C8653FF0FD9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516304" y="1878665"/>
                <a:ext cx="1850588" cy="369332"/>
              </a:xfrm>
              <a:prstGeom prst="rect">
                <a:avLst/>
              </a:prstGeom>
              <a:blipFill>
                <a:blip r:embed="rId10"/>
                <a:stretch>
                  <a:fillRect b="-13115"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xmlns="" id="{4FDA901D-C304-4982-BA3F-4E0E70F696C2}"/>
                  </a:ext>
                </a:extLst>
              </p:cNvPr>
              <p:cNvSpPr txBox="1"/>
              <p:nvPr/>
            </p:nvSpPr>
            <p:spPr>
              <a:xfrm>
                <a:off x="6514921" y="1890430"/>
                <a:ext cx="1206474" cy="3693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𝑚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=−3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8" name="CuadroTexto 17">
                <a:extLst>
                  <a:ext uri="{FF2B5EF4-FFF2-40B4-BE49-F238E27FC236}">
                    <a16:creationId xmlns:a16="http://schemas.microsoft.com/office/drawing/2014/main" id="{4FDA901D-C304-4982-BA3F-4E0E70F69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14921" y="1890430"/>
                <a:ext cx="1206474" cy="369332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9" name="CuadroTexto 18">
                <a:extLst>
                  <a:ext uri="{FF2B5EF4-FFF2-40B4-BE49-F238E27FC236}">
                    <a16:creationId xmlns:a16="http://schemas.microsoft.com/office/drawing/2014/main" xmlns="" id="{964B5A01-8A88-4C59-A6BA-747D00CF5650}"/>
                  </a:ext>
                </a:extLst>
              </p:cNvPr>
              <p:cNvSpPr txBox="1"/>
              <p:nvPr/>
            </p:nvSpPr>
            <p:spPr>
              <a:xfrm>
                <a:off x="4641425" y="2479157"/>
                <a:ext cx="2610143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−0=−(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−3</m:t>
                          </m:r>
                        </m:den>
                      </m:f>
                      <m:r>
                        <a:rPr lang="es-AR" b="0" i="1" smtClean="0">
                          <a:latin typeface="Cambria Math"/>
                        </a:rPr>
                        <m:t>)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19" name="CuadroTexto 18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64B5A01-8A88-4C59-A6BA-747D00CF565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41425" y="2479157"/>
                <a:ext cx="2610143" cy="612732"/>
              </a:xfrm>
              <a:prstGeom prst="rect">
                <a:avLst/>
              </a:prstGeom>
              <a:blipFill rotWithShape="1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0" name="CuadroTexto 19">
                <a:extLst>
                  <a:ext uri="{FF2B5EF4-FFF2-40B4-BE49-F238E27FC236}">
                    <a16:creationId xmlns:a16="http://schemas.microsoft.com/office/drawing/2014/main" xmlns="" id="{218B9119-B8A4-4873-AE85-7EC1612E0144}"/>
                  </a:ext>
                </a:extLst>
              </p:cNvPr>
              <p:cNvSpPr txBox="1"/>
              <p:nvPr/>
            </p:nvSpPr>
            <p:spPr>
              <a:xfrm>
                <a:off x="5059047" y="3153992"/>
                <a:ext cx="1848488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−1)</m:t>
                      </m:r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0" name="CuadroTexto 19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218B9119-B8A4-4873-AE85-7EC1612E014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059047" y="3153992"/>
                <a:ext cx="1848488" cy="612732"/>
              </a:xfrm>
              <a:prstGeom prst="rect">
                <a:avLst/>
              </a:prstGeom>
              <a:blipFill rotWithShape="1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xmlns="" id="{918EEEE7-01E0-47AF-A2BF-89896DAD6A1D}"/>
                  </a:ext>
                </a:extLst>
              </p:cNvPr>
              <p:cNvSpPr txBox="1"/>
              <p:nvPr/>
            </p:nvSpPr>
            <p:spPr>
              <a:xfrm>
                <a:off x="4403714" y="3941264"/>
                <a:ext cx="2391231" cy="612732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𝑅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.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𝑁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:  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MX" b="0" i="1" smtClean="0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b="0" i="1" smtClean="0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s-MX" b="0" i="1" smtClean="0">
                          <a:latin typeface="Cambria Math" panose="02040503050406030204" pitchFamily="18" charset="0"/>
                        </a:rPr>
                        <m:t>−</m:t>
                      </m:r>
                      <m:f>
                        <m:fPr>
                          <m:ctrlPr>
                            <a:rPr lang="es-MX" i="1">
                              <a:latin typeface="Cambria Math"/>
                            </a:rPr>
                          </m:ctrlPr>
                        </m:fPr>
                        <m:num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s-MX" i="1">
                              <a:latin typeface="Cambria Math" panose="02040503050406030204" pitchFamily="18" charset="0"/>
                            </a:rPr>
                            <m:t>3</m:t>
                          </m:r>
                        </m:den>
                      </m:f>
                    </m:oMath>
                  </m:oMathPara>
                </a14:m>
                <a:endParaRPr lang="es-AR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="" xmlns:a16="http://schemas.microsoft.com/office/drawing/2014/main" xmlns:a14="http://schemas.microsoft.com/office/drawing/2010/main" id="{918EEEE7-01E0-47AF-A2BF-89896DAD6A1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403714" y="3941264"/>
                <a:ext cx="2391231" cy="612732"/>
              </a:xfrm>
              <a:prstGeom prst="rect">
                <a:avLst/>
              </a:prstGeom>
              <a:blipFill rotWithShape="1">
                <a:blip r:embed="rId1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AR">
                    <a:noFill/>
                  </a:rPr>
                  <a:t> </a:t>
                </a:r>
              </a:p>
            </p:txBody>
          </p:sp>
        </mc:Fallback>
      </mc:AlternateContent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7" dur="500"/>
                                        <p:tgtEl>
                                          <p:spTgt spid="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2" dur="500"/>
                                        <p:tgtEl>
                                          <p:spTgt spid="5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27" dur="500"/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>
                      <p:stCondLst>
                        <p:cond delay="indefinite"/>
                      </p:stCondLst>
                      <p:childTnLst>
                        <p:par>
                          <p:cTn id="29" fill="hold">
                            <p:stCondLst>
                              <p:cond delay="0"/>
                            </p:stCondLst>
                            <p:childTnLst>
                              <p:par>
                                <p:cTn id="30" presetID="22" presetClass="entr" presetSubtype="4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2" dur="500"/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37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8" fill="hold">
                      <p:stCondLst>
                        <p:cond delay="indefinite"/>
                      </p:stCondLst>
                      <p:childTnLst>
                        <p:par>
                          <p:cTn id="39" fill="hold">
                            <p:stCondLst>
                              <p:cond delay="0"/>
                            </p:stCondLst>
                            <p:childTnLst>
                              <p:par>
                                <p:cTn id="4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2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47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8" fill="hold">
                      <p:stCondLst>
                        <p:cond delay="indefinite"/>
                      </p:stCondLst>
                      <p:childTnLst>
                        <p:par>
                          <p:cTn id="49" fill="hold">
                            <p:stCondLst>
                              <p:cond delay="0"/>
                            </p:stCondLst>
                            <p:childTnLst>
                              <p:par>
                                <p:cTn id="50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2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55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6" fill="hold">
                      <p:stCondLst>
                        <p:cond delay="indefinite"/>
                      </p:stCondLst>
                      <p:childTnLst>
                        <p:par>
                          <p:cTn id="57" fill="hold">
                            <p:stCondLst>
                              <p:cond delay="0"/>
                            </p:stCondLst>
                            <p:childTnLst>
                              <p:par>
                                <p:cTn id="5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0" dur="500"/>
                                        <p:tgtEl>
                                          <p:spTgt spid="1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1" fill="hold">
                      <p:stCondLst>
                        <p:cond delay="indefinite"/>
                      </p:stCondLst>
                      <p:childTnLst>
                        <p:par>
                          <p:cTn id="62" fill="hold">
                            <p:stCondLst>
                              <p:cond delay="0"/>
                            </p:stCondLst>
                            <p:childTnLst>
                              <p:par>
                                <p:cTn id="6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65" dur="5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6" fill="hold">
                      <p:stCondLst>
                        <p:cond delay="indefinite"/>
                      </p:stCondLst>
                      <p:childTnLst>
                        <p:par>
                          <p:cTn id="67" fill="hold">
                            <p:stCondLst>
                              <p:cond delay="0"/>
                            </p:stCondLst>
                            <p:childTnLst>
                              <p:par>
                                <p:cTn id="68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0" dur="500"/>
                                        <p:tgtEl>
                                          <p:spTgt spid="2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  <p:bldP spid="8" grpId="0"/>
      <p:bldP spid="2" grpId="0"/>
      <p:bldP spid="11" grpId="0"/>
      <p:bldP spid="12" grpId="0"/>
      <p:bldP spid="15" grpId="0"/>
      <p:bldP spid="16" grpId="0"/>
      <p:bldP spid="18" grpId="0"/>
      <p:bldP spid="19" grpId="0"/>
      <p:bldP spid="20" grpId="0"/>
      <p:bldP spid="21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Flujo">
  <a:themeElements>
    <a:clrScheme name="Flujo">
      <a:dk1>
        <a:sysClr val="windowText" lastClr="000000"/>
      </a:dk1>
      <a:lt1>
        <a:sysClr val="window" lastClr="FFFFFF"/>
      </a:lt1>
      <a:dk2>
        <a:srgbClr val="04617B"/>
      </a:dk2>
      <a:lt2>
        <a:srgbClr val="DBF5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E2D700"/>
      </a:hlink>
      <a:folHlink>
        <a:srgbClr val="85DFD0"/>
      </a:folHlink>
    </a:clrScheme>
    <a:fontScheme name="Flujo">
      <a:majorFont>
        <a:latin typeface="Calibri"/>
        <a:ea typeface=""/>
        <a:cs typeface=""/>
        <a:font script="Jpan" typeface="ＭＳ Ｐゴシック"/>
        <a:font script="Hang" typeface="HY중고딕"/>
        <a:font script="Hans" typeface="隶书"/>
        <a:font script="Hant" typeface="微軟正黑體"/>
        <a:font script="Arab" typeface="Traditional Arabic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ajorFont>
      <a:minorFont>
        <a:latin typeface="Constantia"/>
        <a:ea typeface=""/>
        <a:cs typeface=""/>
        <a:font script="Jpan" typeface="HGP明朝E"/>
        <a:font script="Hang" typeface="HY신명조"/>
        <a:font script="Hans" typeface="宋体"/>
        <a:font script="Hant" typeface="新細明體"/>
        <a:font script="Arab" typeface="Majalla UI"/>
        <a:font script="Hebr" typeface="David"/>
        <a:font script="Thai" typeface="Browalli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inorFont>
    </a:fontScheme>
    <a:fmtScheme name="Flujo">
      <a:fillStyleLst>
        <a:solidFill>
          <a:schemeClr val="phClr"/>
        </a:solidFill>
        <a:gradFill rotWithShape="1">
          <a:gsLst>
            <a:gs pos="0">
              <a:schemeClr val="phClr">
                <a:tint val="70000"/>
                <a:satMod val="130000"/>
              </a:schemeClr>
            </a:gs>
            <a:gs pos="43000">
              <a:schemeClr val="phClr">
                <a:tint val="44000"/>
                <a:satMod val="165000"/>
              </a:schemeClr>
            </a:gs>
            <a:gs pos="93000">
              <a:schemeClr val="phClr">
                <a:tint val="15000"/>
                <a:satMod val="165000"/>
              </a:schemeClr>
            </a:gs>
            <a:gs pos="100000">
              <a:schemeClr val="phClr">
                <a:tint val="5000"/>
                <a:satMod val="250000"/>
              </a:schemeClr>
            </a:gs>
          </a:gsLst>
          <a:path path="circle">
            <a:fillToRect l="50000" t="130000" r="50000" b="-30000"/>
          </a:path>
        </a:gradFill>
        <a:gradFill rotWithShape="1">
          <a:gsLst>
            <a:gs pos="0">
              <a:schemeClr val="phClr">
                <a:tint val="98000"/>
                <a:shade val="25000"/>
                <a:satMod val="250000"/>
              </a:schemeClr>
            </a:gs>
            <a:gs pos="68000">
              <a:schemeClr val="phClr">
                <a:tint val="86000"/>
                <a:satMod val="115000"/>
              </a:schemeClr>
            </a:gs>
            <a:gs pos="100000">
              <a:schemeClr val="phClr">
                <a:tint val="50000"/>
                <a:satMod val="150000"/>
              </a:schemeClr>
            </a:gs>
          </a:gsLst>
          <a:path path="circle">
            <a:fillToRect l="50000" t="130000" r="50000" b="-30000"/>
          </a:path>
        </a:gradFill>
      </a:fillStyleLst>
      <a:lnStyleLst>
        <a:ln w="9525" cap="flat" cmpd="sng" algn="ctr">
          <a:solidFill>
            <a:schemeClr val="phClr">
              <a:shade val="50000"/>
              <a:satMod val="103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</a:effectStyle>
        <a:effectStyle>
          <a:effectLst>
            <a:outerShdw blurRad="57150" dist="38100" dir="5400000" algn="ctr" rotWithShape="0">
              <a:schemeClr val="phClr">
                <a:shade val="9000"/>
                <a:satMod val="105000"/>
                <a:alpha val="48000"/>
              </a:schemeClr>
            </a:outerShdw>
          </a:effectLst>
          <a:scene3d>
            <a:camera prst="orthographicFront" fov="0">
              <a:rot lat="0" lon="0" rev="0"/>
            </a:camera>
            <a:lightRig rig="glow" dir="tl">
              <a:rot lat="0" lon="0" rev="900000"/>
            </a:lightRig>
          </a:scene3d>
          <a:sp3d prstMaterial="powder">
            <a:bevelT w="25400" h="381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400000"/>
              </a:schemeClr>
            </a:gs>
            <a:gs pos="25000">
              <a:schemeClr val="phClr">
                <a:tint val="83000"/>
                <a:satMod val="320000"/>
              </a:schemeClr>
            </a:gs>
            <a:gs pos="100000">
              <a:schemeClr val="phClr">
                <a:shade val="15000"/>
                <a:satMod val="320000"/>
              </a:schemeClr>
            </a:gs>
          </a:gsLst>
          <a:path path="circle">
            <a:fillToRect l="10000" t="110000" r="10000" b="100000"/>
          </a:path>
        </a:gradFill>
        <a:blipFill>
          <a:blip xmlns:r="http://schemas.openxmlformats.org/officeDocument/2006/relationships" r:embed="rId1">
            <a:duotone>
              <a:schemeClr val="phClr">
                <a:shade val="90000"/>
                <a:satMod val="150000"/>
              </a:schemeClr>
              <a:schemeClr val="phClr">
                <a:tint val="88000"/>
                <a:satMod val="150000"/>
              </a:schemeClr>
            </a:duotone>
          </a:blip>
          <a:tile tx="0" ty="0" sx="65000" sy="65000" flip="none" algn="tl"/>
        </a:blip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Flow</Template>
  <TotalTime>428</TotalTime>
  <Words>915</Words>
  <Application>Microsoft Office PowerPoint</Application>
  <PresentationFormat>Presentación en pantalla (4:3)</PresentationFormat>
  <Paragraphs>79</Paragraphs>
  <Slides>10</Slides>
  <Notes>0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diapositiva</vt:lpstr>
      </vt:variant>
      <vt:variant>
        <vt:i4>10</vt:i4>
      </vt:variant>
    </vt:vector>
  </HeadingPairs>
  <TitlesOfParts>
    <vt:vector size="11" baseType="lpstr">
      <vt:lpstr>Flujo</vt:lpstr>
      <vt:lpstr>   CDI Resolución de Ejercicios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>Windows XP Titan Ultimate Edition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AGA Resolución de Ejercicios</dc:title>
  <dc:creator>Cesar</dc:creator>
  <cp:lastModifiedBy>Usuario</cp:lastModifiedBy>
  <cp:revision>66</cp:revision>
  <dcterms:created xsi:type="dcterms:W3CDTF">2020-03-27T02:30:27Z</dcterms:created>
  <dcterms:modified xsi:type="dcterms:W3CDTF">2022-04-20T15:05:20Z</dcterms:modified>
</cp:coreProperties>
</file>