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ink/ink1.xml" ContentType="application/inkml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32" r:id="rId3"/>
    <p:sldId id="358" r:id="rId4"/>
    <p:sldId id="354" r:id="rId5"/>
    <p:sldId id="343" r:id="rId6"/>
    <p:sldId id="344" r:id="rId7"/>
    <p:sldId id="333" r:id="rId8"/>
    <p:sldId id="359" r:id="rId9"/>
    <p:sldId id="360" r:id="rId10"/>
    <p:sldId id="361" r:id="rId11"/>
    <p:sldId id="347" r:id="rId12"/>
    <p:sldId id="362" r:id="rId13"/>
    <p:sldId id="363" r:id="rId14"/>
    <p:sldId id="334" r:id="rId15"/>
    <p:sldId id="365" r:id="rId16"/>
    <p:sldId id="336" r:id="rId17"/>
    <p:sldId id="337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291" autoAdjust="0"/>
  </p:normalViewPr>
  <p:slideViewPr>
    <p:cSldViewPr>
      <p:cViewPr>
        <p:scale>
          <a:sx n="70" d="100"/>
          <a:sy n="70" d="100"/>
        </p:scale>
        <p:origin x="-4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4-29T15:01:5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 4291,'25'0,"-1"0,1 0,0 0,0 0,0 0,-1 0,1 0,0 0,0 0,0 0,0 0,-1 0,1 0,0 0,0 0,0 0,-1 0,1 0,0 0,0 0,0 0,-1 0,1 0,0 0,0 0,0 0,-1 0,1 0,0 0,25 0,-26 0,1 0,0 0,-50 0,0 0,1 0,-1 0,0 0,0-25,0 25,1 0,-1 0,0 0,0-24,0 24,1-25,-1 25,0 0,0-25,0 25,1 0,-1 0,0 0,0 0,0 0,1 0,-1 0,0 0,0 0,0 0,0 0,1 0,-1 0,0 0,0 0,0 0,50 0,0 0,0 0,0 0,-1 0,1 0,0 0,25 0,-1 0,-24 0,0 0,0 0,0 0,-1 0,1 0,0 0,0 0,0 0,-1 0,1 0,-25 25,25-25,0 0,0 0,-1 0,1 25,0-25,0 0,0 0,-1 0,1 0,0 0,-50 0,0 0,1 0,-51 0,50 0,-24 0,24 0,-25 0,1 0,24 0,0 0,0 0,1 0,-1 0,0 0,0 0,0 0,1 0</inkml:trace>
  <inkml:trace contextRef="#ctx0" brushRef="#br0" timeOffset="3132.75">2257 2803,'0'25,"0"0,0-1,0 26,25-25,-25 0,25-1,0-24,-1 0,-24-24,0-1,25 25,-25-50,25 1,0 24,0-25,-25 1,0 24,24 0,-24-25,25 50,-25-25,0 1,25 24,0 24,-25 1,0 0,0 0,25 0,-25 0,0-1,24-24,-24 25,0 0,0 0,25-25,-25-25,25-49,0-1,0 25,0-24,-1 24,1 1,0 24,-25 0,25 25,-25-25,0 1,0-1,25 25,-25 25,24-25,-24 24,25 1,-25 0,0 25,0-26,25-24,-25 50,25-25,-25 0,25-1,-1-24,1 0,0-24,-25-26,0 0,0-24,0 49,0 0,0 1,0-26,25 25,-25 0,0 1,0-1,25 25,-25 25,0-1,24 1,-24 0,0 0,25 0,-25-1,25 1,0-25,-25 25,25-25,-25-25,24 0,-24 1,25-1,-25-25,0 25,25 1,-25-1</inkml:trace>
  <inkml:trace contextRef="#ctx0" brushRef="#br0" timeOffset="10783.79">5209 4390,'-25'0,"25"25,0 0,0 0,25-25,0-25,0 25,-25-25,24 25,-24-25,25 25,0 0,0 0,-25 25,25-25,-25 25,24-25,1 25,0-25,0 0,-25-25,25 0,-1 25,1 0,0 25,-25 0,0 0,25-25,0 0,-1 0,-24-25,25 25,-25-25,25 25,0 0,0 0,-1 0,1 0,0 0,0 0,0 0,0 0,-1 0,-24-25,25 25,-25-25,0 1,25 24,-25-25,25 25,0 0,-25 25,24-1,-24 1,25-25,-25 25,0 0,25-25,-25 25,25-25,0 0,-25-25,24-25,-24 25,0 1,25-1,-25 0,0 0,25 25,0 25,-25 0,0 0,25-1,-1 1,-24 0,25-25,0 0,0 0,0 0,-1 0,1 0,25 0,-50 25,25 0,-25-1,24-24,1-24,0-1,0 0,-25 0,25 25,-1 0,1 0,0 25,0 0,-25 0,25-25,-1 0,1-25,-25 0,25 25,0 0,0 0,0 0,-1 0,-24 25</inkml:trace>
  <inkml:trace contextRef="#ctx0" brushRef="#br0" timeOffset="13967.94">8979 4440,'0'25,"0"0,0-1,0 1,0 0,0 0,25-25,-25-25,25-25,0 1,-25-1,0 25,25 1,-25-1,24 25,1 0,0 25,-25-1,25 1,-25 0,25-25,-25 25,24 0,1-25,0-25,0 0,0 25,-25-25,24 25,1 0,0 25,0 0,0-25,-25 25,0-1,24 1,1-25,-25-49,25 49,0-50,-25 0,25 26,-25-1,24 25,1 0,-25 25,25 24,0-24,0 25,-25-26,24-24,1 0,-25-24,0-1,0 0,25 0,-25 0,0 1,0-1,25 25,-25 25,25-25,-25 24,24-24,-24 25,25-25,-25 25,0 0,25-25,-25 25,25-1,0-24,-1 0,-24 25</inkml:trace>
  <inkml:trace contextRef="#ctx0" brushRef="#br0" timeOffset="15404.23">13891 5159,'74'-24,"-24"-1,49 25,25-25,25 0,-50 0,50 25,-50-24,50 24,-50 0,-49-25,-1 25,26 0,-26 0,1 0,24 25,-49-25,25 0,-25 0,24 0,-24 24,0-24,0 0,-25 25,24-25</inkml:trace>
  <inkml:trace contextRef="#ctx0" brushRef="#br0" timeOffset="16595.19">16644 5283,'25'0,"24"0,1 0,0 0,24 0,25 25,0-25,25 0,75 25,-50-25,-25 25,74-25,1 25,-26-25,-24 0,-75 0,-24 0,0 0,-25 0,24 0,1 0,-25 0,-1 0,1 0,0 0</inkml:trace>
  <inkml:trace contextRef="#ctx0" brushRef="#br0" timeOffset="18998.92">19918 5209,'25'0,"0"0,24 0,26-25,49 0,49 1,-24-1,0 0,-50 25,1 0,48 0,-24 0,-24 0,48 0,-73 0,-26 0,-24 0,25 0,-25 0,-1 0,26 0,-25 25,0-25,0 0,-1 0,1 0,0 0,-25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925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7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31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467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3889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761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461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59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52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485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7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3/5/2023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7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 /><Relationship Id="rId13" Type="http://schemas.openxmlformats.org/officeDocument/2006/relationships/image" Target="../media/image94.png" /><Relationship Id="rId18" Type="http://schemas.openxmlformats.org/officeDocument/2006/relationships/image" Target="../media/image99.png" /><Relationship Id="rId3" Type="http://schemas.openxmlformats.org/officeDocument/2006/relationships/image" Target="../media/image85.png" /><Relationship Id="rId7" Type="http://schemas.openxmlformats.org/officeDocument/2006/relationships/image" Target="../media/image88.png" /><Relationship Id="rId12" Type="http://schemas.openxmlformats.org/officeDocument/2006/relationships/image" Target="../media/image93.png" /><Relationship Id="rId17" Type="http://schemas.openxmlformats.org/officeDocument/2006/relationships/image" Target="../media/image98.png" /><Relationship Id="rId2" Type="http://schemas.openxmlformats.org/officeDocument/2006/relationships/image" Target="../media/image37.png" /><Relationship Id="rId16" Type="http://schemas.openxmlformats.org/officeDocument/2006/relationships/image" Target="../media/image9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7.png" /><Relationship Id="rId11" Type="http://schemas.openxmlformats.org/officeDocument/2006/relationships/image" Target="../media/image92.png" /><Relationship Id="rId5" Type="http://schemas.openxmlformats.org/officeDocument/2006/relationships/image" Target="../media/image86.png" /><Relationship Id="rId15" Type="http://schemas.openxmlformats.org/officeDocument/2006/relationships/image" Target="../media/image96.png" /><Relationship Id="rId10" Type="http://schemas.openxmlformats.org/officeDocument/2006/relationships/image" Target="../media/image91.png" /><Relationship Id="rId19" Type="http://schemas.openxmlformats.org/officeDocument/2006/relationships/image" Target="../media/image61.png" /><Relationship Id="rId4" Type="http://schemas.openxmlformats.org/officeDocument/2006/relationships/image" Target="../media/image39.png" /><Relationship Id="rId9" Type="http://schemas.openxmlformats.org/officeDocument/2006/relationships/image" Target="../media/image90.png" /><Relationship Id="rId14" Type="http://schemas.openxmlformats.org/officeDocument/2006/relationships/image" Target="../media/image9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8.xml" /><Relationship Id="rId6" Type="http://schemas.openxmlformats.org/officeDocument/2006/relationships/image" Target="../media/image103.png" /><Relationship Id="rId5" Type="http://schemas.openxmlformats.org/officeDocument/2006/relationships/image" Target="../media/image102.png" /><Relationship Id="rId4" Type="http://schemas.openxmlformats.org/officeDocument/2006/relationships/image" Target="../media/image101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 /><Relationship Id="rId13" Type="http://schemas.openxmlformats.org/officeDocument/2006/relationships/image" Target="../media/image118.png" /><Relationship Id="rId18" Type="http://schemas.openxmlformats.org/officeDocument/2006/relationships/image" Target="../media/image115.png" /><Relationship Id="rId26" Type="http://schemas.openxmlformats.org/officeDocument/2006/relationships/image" Target="../media/image126.png" /><Relationship Id="rId3" Type="http://schemas.openxmlformats.org/officeDocument/2006/relationships/image" Target="../media/image109.png" /><Relationship Id="rId21" Type="http://schemas.openxmlformats.org/officeDocument/2006/relationships/image" Target="../media/image121.png" /><Relationship Id="rId7" Type="http://schemas.openxmlformats.org/officeDocument/2006/relationships/image" Target="../media/image105.png" /><Relationship Id="rId12" Type="http://schemas.openxmlformats.org/officeDocument/2006/relationships/image" Target="../media/image108.png" /><Relationship Id="rId25" Type="http://schemas.openxmlformats.org/officeDocument/2006/relationships/image" Target="../media/image125.png" /><Relationship Id="rId2" Type="http://schemas.openxmlformats.org/officeDocument/2006/relationships/image" Target="../media/image4.png" /><Relationship Id="rId20" Type="http://schemas.openxmlformats.org/officeDocument/2006/relationships/image" Target="../media/image120.png" /><Relationship Id="rId29" Type="http://schemas.openxmlformats.org/officeDocument/2006/relationships/image" Target="../media/image13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4.png" /><Relationship Id="rId11" Type="http://schemas.openxmlformats.org/officeDocument/2006/relationships/image" Target="../media/image116.png" /><Relationship Id="rId24" Type="http://schemas.openxmlformats.org/officeDocument/2006/relationships/image" Target="../media/image124.png" /><Relationship Id="rId5" Type="http://schemas.openxmlformats.org/officeDocument/2006/relationships/image" Target="../media/image110.png" /><Relationship Id="rId15" Type="http://schemas.openxmlformats.org/officeDocument/2006/relationships/image" Target="../media/image111.png" /><Relationship Id="rId23" Type="http://schemas.openxmlformats.org/officeDocument/2006/relationships/image" Target="../media/image123.png" /><Relationship Id="rId28" Type="http://schemas.openxmlformats.org/officeDocument/2006/relationships/image" Target="../media/image127.png" /><Relationship Id="rId10" Type="http://schemas.openxmlformats.org/officeDocument/2006/relationships/image" Target="../media/image107.png" /><Relationship Id="rId19" Type="http://schemas.openxmlformats.org/officeDocument/2006/relationships/image" Target="../media/image117.png" /><Relationship Id="rId31" Type="http://schemas.openxmlformats.org/officeDocument/2006/relationships/image" Target="../media/image129.png" /><Relationship Id="rId4" Type="http://schemas.openxmlformats.org/officeDocument/2006/relationships/image" Target="../media/image6.png" /><Relationship Id="rId9" Type="http://schemas.openxmlformats.org/officeDocument/2006/relationships/image" Target="../media/image114.png" /><Relationship Id="rId14" Type="http://schemas.openxmlformats.org/officeDocument/2006/relationships/image" Target="../media/image119.png" /><Relationship Id="rId22" Type="http://schemas.openxmlformats.org/officeDocument/2006/relationships/image" Target="../media/image122.png" /><Relationship Id="rId27" Type="http://schemas.openxmlformats.org/officeDocument/2006/relationships/image" Target="../media/image132.png" /><Relationship Id="rId30" Type="http://schemas.openxmlformats.org/officeDocument/2006/relationships/image" Target="../media/image128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 /><Relationship Id="rId13" Type="http://schemas.openxmlformats.org/officeDocument/2006/relationships/image" Target="../media/image147.png" /><Relationship Id="rId18" Type="http://schemas.openxmlformats.org/officeDocument/2006/relationships/image" Target="../media/image113.emf" /><Relationship Id="rId3" Type="http://schemas.openxmlformats.org/officeDocument/2006/relationships/image" Target="../media/image25.png" /><Relationship Id="rId7" Type="http://schemas.openxmlformats.org/officeDocument/2006/relationships/image" Target="../media/image141.png" /><Relationship Id="rId12" Type="http://schemas.openxmlformats.org/officeDocument/2006/relationships/image" Target="../media/image137.png" /><Relationship Id="rId17" Type="http://schemas.openxmlformats.org/officeDocument/2006/relationships/customXml" Target="../ink/ink1.xml" /><Relationship Id="rId2" Type="http://schemas.openxmlformats.org/officeDocument/2006/relationships/image" Target="../media/image130.png" /><Relationship Id="rId16" Type="http://schemas.openxmlformats.org/officeDocument/2006/relationships/image" Target="../media/image15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3.png" /><Relationship Id="rId11" Type="http://schemas.openxmlformats.org/officeDocument/2006/relationships/image" Target="../media/image145.png" /><Relationship Id="rId5" Type="http://schemas.openxmlformats.org/officeDocument/2006/relationships/image" Target="../media/image139.png" /><Relationship Id="rId15" Type="http://schemas.openxmlformats.org/officeDocument/2006/relationships/image" Target="../media/image140.png" /><Relationship Id="rId10" Type="http://schemas.openxmlformats.org/officeDocument/2006/relationships/image" Target="../media/image136.png" /><Relationship Id="rId4" Type="http://schemas.openxmlformats.org/officeDocument/2006/relationships/image" Target="../media/image131.png" /><Relationship Id="rId9" Type="http://schemas.openxmlformats.org/officeDocument/2006/relationships/image" Target="../media/image143.png" /><Relationship Id="rId14" Type="http://schemas.openxmlformats.org/officeDocument/2006/relationships/image" Target="../media/image112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 /><Relationship Id="rId13" Type="http://schemas.openxmlformats.org/officeDocument/2006/relationships/image" Target="../media/image149.png" /><Relationship Id="rId18" Type="http://schemas.openxmlformats.org/officeDocument/2006/relationships/image" Target="../media/image156.png" /><Relationship Id="rId26" Type="http://schemas.openxmlformats.org/officeDocument/2006/relationships/image" Target="../media/image163.png" /><Relationship Id="rId3" Type="http://schemas.openxmlformats.org/officeDocument/2006/relationships/image" Target="../media/image142.png" /><Relationship Id="rId21" Type="http://schemas.openxmlformats.org/officeDocument/2006/relationships/image" Target="../media/image158.png" /><Relationship Id="rId7" Type="http://schemas.openxmlformats.org/officeDocument/2006/relationships/image" Target="../media/image1060.png" /><Relationship Id="rId12" Type="http://schemas.openxmlformats.org/officeDocument/2006/relationships/image" Target="../media/image151.png" /><Relationship Id="rId17" Type="http://schemas.openxmlformats.org/officeDocument/2006/relationships/image" Target="../media/image155.png" /><Relationship Id="rId25" Type="http://schemas.openxmlformats.org/officeDocument/2006/relationships/image" Target="../media/image164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54.png" /><Relationship Id="rId20" Type="http://schemas.openxmlformats.org/officeDocument/2006/relationships/image" Target="../media/image159.png" /><Relationship Id="rId1" Type="http://schemas.openxmlformats.org/officeDocument/2006/relationships/themeOverride" Target="../theme/themeOverride9.xml" /><Relationship Id="rId6" Type="http://schemas.openxmlformats.org/officeDocument/2006/relationships/image" Target="../media/image144.png" /><Relationship Id="rId11" Type="http://schemas.openxmlformats.org/officeDocument/2006/relationships/image" Target="../media/image148.png" /><Relationship Id="rId24" Type="http://schemas.openxmlformats.org/officeDocument/2006/relationships/image" Target="../media/image162.png" /><Relationship Id="rId5" Type="http://schemas.openxmlformats.org/officeDocument/2006/relationships/image" Target="../media/image1040.png" /><Relationship Id="rId15" Type="http://schemas.openxmlformats.org/officeDocument/2006/relationships/image" Target="../media/image152.png" /><Relationship Id="rId23" Type="http://schemas.openxmlformats.org/officeDocument/2006/relationships/image" Target="../media/image160.png" /><Relationship Id="rId10" Type="http://schemas.openxmlformats.org/officeDocument/2006/relationships/image" Target="../media/image1170.png" /><Relationship Id="rId19" Type="http://schemas.openxmlformats.org/officeDocument/2006/relationships/image" Target="../media/image157.png" /><Relationship Id="rId4" Type="http://schemas.openxmlformats.org/officeDocument/2006/relationships/image" Target="../media/image37.png" /><Relationship Id="rId9" Type="http://schemas.openxmlformats.org/officeDocument/2006/relationships/image" Target="../media/image146.png" /><Relationship Id="rId14" Type="http://schemas.openxmlformats.org/officeDocument/2006/relationships/image" Target="../media/image153.png" /><Relationship Id="rId22" Type="http://schemas.openxmlformats.org/officeDocument/2006/relationships/image" Target="../media/image161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 /><Relationship Id="rId13" Type="http://schemas.openxmlformats.org/officeDocument/2006/relationships/image" Target="../media/image113.png" /><Relationship Id="rId3" Type="http://schemas.openxmlformats.org/officeDocument/2006/relationships/image" Target="../media/image165.png" /><Relationship Id="rId7" Type="http://schemas.openxmlformats.org/officeDocument/2006/relationships/image" Target="../media/image169.png" /><Relationship Id="rId12" Type="http://schemas.openxmlformats.org/officeDocument/2006/relationships/image" Target="../media/image175.png" /><Relationship Id="rId2" Type="http://schemas.openxmlformats.org/officeDocument/2006/relationships/image" Target="../media/image16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0.png" /><Relationship Id="rId11" Type="http://schemas.openxmlformats.org/officeDocument/2006/relationships/image" Target="../media/image173.png" /><Relationship Id="rId5" Type="http://schemas.openxmlformats.org/officeDocument/2006/relationships/image" Target="../media/image167.png" /><Relationship Id="rId10" Type="http://schemas.openxmlformats.org/officeDocument/2006/relationships/image" Target="../media/image174.png" /><Relationship Id="rId4" Type="http://schemas.openxmlformats.org/officeDocument/2006/relationships/image" Target="../media/image168.png" /><Relationship Id="rId9" Type="http://schemas.openxmlformats.org/officeDocument/2006/relationships/image" Target="../media/image171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0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18" Type="http://schemas.openxmlformats.org/officeDocument/2006/relationships/image" Target="../media/image18.png" /><Relationship Id="rId3" Type="http://schemas.openxmlformats.org/officeDocument/2006/relationships/image" Target="../media/image3.png" /><Relationship Id="rId21" Type="http://schemas.openxmlformats.org/officeDocument/2006/relationships/image" Target="../media/image21.png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17" Type="http://schemas.openxmlformats.org/officeDocument/2006/relationships/image" Target="../media/image17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6.png" /><Relationship Id="rId20" Type="http://schemas.openxmlformats.org/officeDocument/2006/relationships/image" Target="../media/image20.png" /><Relationship Id="rId1" Type="http://schemas.openxmlformats.org/officeDocument/2006/relationships/themeOverride" Target="../theme/themeOverride3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5" Type="http://schemas.openxmlformats.org/officeDocument/2006/relationships/image" Target="../media/image5.png" /><Relationship Id="rId15" Type="http://schemas.openxmlformats.org/officeDocument/2006/relationships/image" Target="../media/image15.png" /><Relationship Id="rId23" Type="http://schemas.openxmlformats.org/officeDocument/2006/relationships/image" Target="../media/image23.png" /><Relationship Id="rId10" Type="http://schemas.openxmlformats.org/officeDocument/2006/relationships/image" Target="../media/image10.png" /><Relationship Id="rId19" Type="http://schemas.openxmlformats.org/officeDocument/2006/relationships/image" Target="../media/image19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Relationship Id="rId22" Type="http://schemas.openxmlformats.org/officeDocument/2006/relationships/image" Target="../media/image22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13" Type="http://schemas.openxmlformats.org/officeDocument/2006/relationships/image" Target="../media/image34.png" /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12" Type="http://schemas.openxmlformats.org/officeDocument/2006/relationships/image" Target="../media/image33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4.xml" /><Relationship Id="rId6" Type="http://schemas.openxmlformats.org/officeDocument/2006/relationships/image" Target="../media/image27.png" /><Relationship Id="rId11" Type="http://schemas.openxmlformats.org/officeDocument/2006/relationships/image" Target="../media/image32.png" /><Relationship Id="rId5" Type="http://schemas.openxmlformats.org/officeDocument/2006/relationships/image" Target="../media/image26.png" /><Relationship Id="rId15" Type="http://schemas.openxmlformats.org/officeDocument/2006/relationships/image" Target="../media/image36.png" /><Relationship Id="rId10" Type="http://schemas.openxmlformats.org/officeDocument/2006/relationships/image" Target="../media/image31.png" /><Relationship Id="rId4" Type="http://schemas.openxmlformats.org/officeDocument/2006/relationships/image" Target="../media/image25.png" /><Relationship Id="rId9" Type="http://schemas.openxmlformats.org/officeDocument/2006/relationships/image" Target="../media/image30.png" /><Relationship Id="rId14" Type="http://schemas.openxmlformats.org/officeDocument/2006/relationships/image" Target="../media/image35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 /><Relationship Id="rId13" Type="http://schemas.openxmlformats.org/officeDocument/2006/relationships/image" Target="../media/image47.png" /><Relationship Id="rId3" Type="http://schemas.openxmlformats.org/officeDocument/2006/relationships/image" Target="../media/image37.png" /><Relationship Id="rId7" Type="http://schemas.openxmlformats.org/officeDocument/2006/relationships/image" Target="../media/image41.png" /><Relationship Id="rId12" Type="http://schemas.openxmlformats.org/officeDocument/2006/relationships/image" Target="../media/image46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5.xml" /><Relationship Id="rId6" Type="http://schemas.openxmlformats.org/officeDocument/2006/relationships/image" Target="../media/image40.png" /><Relationship Id="rId11" Type="http://schemas.openxmlformats.org/officeDocument/2006/relationships/image" Target="../media/image45.png" /><Relationship Id="rId5" Type="http://schemas.openxmlformats.org/officeDocument/2006/relationships/image" Target="../media/image39.png" /><Relationship Id="rId10" Type="http://schemas.openxmlformats.org/officeDocument/2006/relationships/image" Target="../media/image44.png" /><Relationship Id="rId4" Type="http://schemas.openxmlformats.org/officeDocument/2006/relationships/image" Target="../media/image38.png" /><Relationship Id="rId9" Type="http://schemas.openxmlformats.org/officeDocument/2006/relationships/image" Target="../media/image43.png" /><Relationship Id="rId14" Type="http://schemas.openxmlformats.org/officeDocument/2006/relationships/image" Target="../media/image48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 /><Relationship Id="rId13" Type="http://schemas.openxmlformats.org/officeDocument/2006/relationships/image" Target="../media/image59.png" /><Relationship Id="rId3" Type="http://schemas.openxmlformats.org/officeDocument/2006/relationships/image" Target="../media/image49.png" /><Relationship Id="rId7" Type="http://schemas.openxmlformats.org/officeDocument/2006/relationships/image" Target="../media/image53.png" /><Relationship Id="rId12" Type="http://schemas.openxmlformats.org/officeDocument/2006/relationships/image" Target="../media/image58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6.xml" /><Relationship Id="rId6" Type="http://schemas.openxmlformats.org/officeDocument/2006/relationships/image" Target="../media/image52.png" /><Relationship Id="rId11" Type="http://schemas.openxmlformats.org/officeDocument/2006/relationships/image" Target="../media/image57.png" /><Relationship Id="rId5" Type="http://schemas.openxmlformats.org/officeDocument/2006/relationships/image" Target="../media/image51.png" /><Relationship Id="rId15" Type="http://schemas.openxmlformats.org/officeDocument/2006/relationships/image" Target="../media/image61.png" /><Relationship Id="rId10" Type="http://schemas.openxmlformats.org/officeDocument/2006/relationships/image" Target="../media/image56.png" /><Relationship Id="rId4" Type="http://schemas.openxmlformats.org/officeDocument/2006/relationships/image" Target="../media/image50.png" /><Relationship Id="rId9" Type="http://schemas.openxmlformats.org/officeDocument/2006/relationships/image" Target="../media/image55.png" /><Relationship Id="rId14" Type="http://schemas.openxmlformats.org/officeDocument/2006/relationships/image" Target="../media/image6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 /><Relationship Id="rId3" Type="http://schemas.openxmlformats.org/officeDocument/2006/relationships/image" Target="../media/image62.png" /><Relationship Id="rId7" Type="http://schemas.openxmlformats.org/officeDocument/2006/relationships/image" Target="../media/image65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7.xml" /><Relationship Id="rId6" Type="http://schemas.openxmlformats.org/officeDocument/2006/relationships/image" Target="../media/image641.png" /><Relationship Id="rId5" Type="http://schemas.openxmlformats.org/officeDocument/2006/relationships/image" Target="../media/image64.png" /><Relationship Id="rId4" Type="http://schemas.openxmlformats.org/officeDocument/2006/relationships/image" Target="../media/image63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 /><Relationship Id="rId13" Type="http://schemas.openxmlformats.org/officeDocument/2006/relationships/image" Target="../media/image71.png" /><Relationship Id="rId3" Type="http://schemas.openxmlformats.org/officeDocument/2006/relationships/image" Target="../media/image620.png" /><Relationship Id="rId7" Type="http://schemas.openxmlformats.org/officeDocument/2006/relationships/image" Target="../media/image650.png" /><Relationship Id="rId12" Type="http://schemas.openxmlformats.org/officeDocument/2006/relationships/image" Target="../media/image70.png" /><Relationship Id="rId17" Type="http://schemas.openxmlformats.org/officeDocument/2006/relationships/image" Target="../media/image75.png" /><Relationship Id="rId2" Type="http://schemas.openxmlformats.org/officeDocument/2006/relationships/image" Target="../media/image4.png" /><Relationship Id="rId16" Type="http://schemas.openxmlformats.org/officeDocument/2006/relationships/image" Target="../media/image7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40.png" /><Relationship Id="rId11" Type="http://schemas.openxmlformats.org/officeDocument/2006/relationships/image" Target="../media/image69.png" /><Relationship Id="rId5" Type="http://schemas.openxmlformats.org/officeDocument/2006/relationships/image" Target="../media/image630.png" /><Relationship Id="rId15" Type="http://schemas.openxmlformats.org/officeDocument/2006/relationships/image" Target="../media/image73.png" /><Relationship Id="rId10" Type="http://schemas.openxmlformats.org/officeDocument/2006/relationships/image" Target="../media/image68.png" /><Relationship Id="rId4" Type="http://schemas.openxmlformats.org/officeDocument/2006/relationships/image" Target="../media/image6.png" /><Relationship Id="rId9" Type="http://schemas.openxmlformats.org/officeDocument/2006/relationships/image" Target="../media/image67.png" /><Relationship Id="rId14" Type="http://schemas.openxmlformats.org/officeDocument/2006/relationships/image" Target="../media/image72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 /><Relationship Id="rId3" Type="http://schemas.openxmlformats.org/officeDocument/2006/relationships/image" Target="../media/image25.png" /><Relationship Id="rId7" Type="http://schemas.openxmlformats.org/officeDocument/2006/relationships/image" Target="../media/image79.png" /><Relationship Id="rId12" Type="http://schemas.openxmlformats.org/officeDocument/2006/relationships/image" Target="../media/image84.png" /><Relationship Id="rId2" Type="http://schemas.openxmlformats.org/officeDocument/2006/relationships/image" Target="../media/image7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8.png" /><Relationship Id="rId11" Type="http://schemas.openxmlformats.org/officeDocument/2006/relationships/image" Target="../media/image83.png" /><Relationship Id="rId5" Type="http://schemas.openxmlformats.org/officeDocument/2006/relationships/image" Target="../media/image28.png" /><Relationship Id="rId10" Type="http://schemas.openxmlformats.org/officeDocument/2006/relationships/image" Target="../media/image82.png" /><Relationship Id="rId4" Type="http://schemas.openxmlformats.org/officeDocument/2006/relationships/image" Target="../media/image77.png" /><Relationship Id="rId9" Type="http://schemas.openxmlformats.org/officeDocument/2006/relationships/image" Target="../media/image8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6176" y="1412776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3336B-1719-401E-9846-5BF50C0D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2057400" cy="295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25D77F-0CC2-474B-ACCF-BD8A47607210}"/>
              </a:ext>
            </a:extLst>
          </p:cNvPr>
          <p:cNvSpPr txBox="1"/>
          <p:nvPr/>
        </p:nvSpPr>
        <p:spPr>
          <a:xfrm>
            <a:off x="107504" y="639310"/>
            <a:ext cx="38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Determinamos punto de inflexión: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6F1F98-A924-4CFD-B8EC-B8E7BB4B0718}"/>
              </a:ext>
            </a:extLst>
          </p:cNvPr>
          <p:cNvSpPr txBox="1"/>
          <p:nvPr/>
        </p:nvSpPr>
        <p:spPr>
          <a:xfrm>
            <a:off x="264367" y="310609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3ra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4C1A98-9104-4FC9-8512-B6C26B6A0CCD}"/>
                  </a:ext>
                </a:extLst>
              </p:cNvPr>
              <p:cNvSpPr txBox="1"/>
              <p:nvPr/>
            </p:nvSpPr>
            <p:spPr>
              <a:xfrm>
                <a:off x="1608757" y="1267490"/>
                <a:ext cx="1875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−48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4C1A98-9104-4FC9-8512-B6C26B6A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57" y="1267490"/>
                <a:ext cx="1875450" cy="276999"/>
              </a:xfrm>
              <a:prstGeom prst="rect">
                <a:avLst/>
              </a:prstGeom>
              <a:blipFill>
                <a:blip r:embed="rId3"/>
                <a:stretch>
                  <a:fillRect l="-3571" r="-1948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0C996D-03F2-4CE2-ABED-DFDE29E671C3}"/>
                  </a:ext>
                </a:extLst>
              </p:cNvPr>
              <p:cNvSpPr txBox="1"/>
              <p:nvPr/>
            </p:nvSpPr>
            <p:spPr>
              <a:xfrm>
                <a:off x="118305" y="1700808"/>
                <a:ext cx="1349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0C996D-03F2-4CE2-ABED-DFDE29E67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5" y="1700808"/>
                <a:ext cx="1349087" cy="276999"/>
              </a:xfrm>
              <a:prstGeom prst="rect">
                <a:avLst/>
              </a:prstGeom>
              <a:blipFill>
                <a:blip r:embed="rId4"/>
                <a:stretch>
                  <a:fillRect l="-5405" r="-1802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09F4C96-F028-4FEE-8C39-E2D774E9949C}"/>
                  </a:ext>
                </a:extLst>
              </p:cNvPr>
              <p:cNvSpPr txBox="1"/>
              <p:nvPr/>
            </p:nvSpPr>
            <p:spPr>
              <a:xfrm>
                <a:off x="1509060" y="1700807"/>
                <a:ext cx="2305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−48=0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09F4C96-F028-4FEE-8C39-E2D774E9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60" y="1700807"/>
                <a:ext cx="2305055" cy="276999"/>
              </a:xfrm>
              <a:prstGeom prst="rect">
                <a:avLst/>
              </a:prstGeom>
              <a:blipFill>
                <a:blip r:embed="rId5"/>
                <a:stretch>
                  <a:fillRect l="-2910" r="-1587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3C4D86F-D17C-470F-82D2-209F9F682493}"/>
                  </a:ext>
                </a:extLst>
              </p:cNvPr>
              <p:cNvSpPr txBox="1"/>
              <p:nvPr/>
            </p:nvSpPr>
            <p:spPr>
              <a:xfrm>
                <a:off x="539552" y="2135911"/>
                <a:ext cx="19927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−48=0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3C4D86F-D17C-470F-82D2-209F9F68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5911"/>
                <a:ext cx="19927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6B76473-692C-4147-80ED-8DF925E9C652}"/>
                  </a:ext>
                </a:extLst>
              </p:cNvPr>
              <p:cNvSpPr txBox="1"/>
              <p:nvPr/>
            </p:nvSpPr>
            <p:spPr>
              <a:xfrm>
                <a:off x="1425592" y="2600088"/>
                <a:ext cx="10436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6B76473-692C-4147-80ED-8DF925E9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92" y="2600088"/>
                <a:ext cx="10436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E16F363-F388-4EF4-B80A-44F67BC9B889}"/>
              </a:ext>
            </a:extLst>
          </p:cNvPr>
          <p:cNvSpPr txBox="1"/>
          <p:nvPr/>
        </p:nvSpPr>
        <p:spPr>
          <a:xfrm>
            <a:off x="264367" y="124442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2da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0FAD79-BF81-4F80-9DA1-ECF0DD62C89B}"/>
                  </a:ext>
                </a:extLst>
              </p:cNvPr>
              <p:cNvSpPr txBox="1"/>
              <p:nvPr/>
            </p:nvSpPr>
            <p:spPr>
              <a:xfrm>
                <a:off x="255256" y="3517065"/>
                <a:ext cx="1272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0FAD79-BF81-4F80-9DA1-ECF0DD62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6" y="3517065"/>
                <a:ext cx="1272143" cy="276999"/>
              </a:xfrm>
              <a:prstGeom prst="rect">
                <a:avLst/>
              </a:prstGeom>
              <a:blipFill>
                <a:blip r:embed="rId8"/>
                <a:stretch>
                  <a:fillRect l="-5742" r="-3349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E5D820-0D12-4159-AE50-5754D62970D7}"/>
                  </a:ext>
                </a:extLst>
              </p:cNvPr>
              <p:cNvSpPr txBox="1"/>
              <p:nvPr/>
            </p:nvSpPr>
            <p:spPr>
              <a:xfrm>
                <a:off x="325755" y="3958372"/>
                <a:ext cx="136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E5D820-0D12-4159-AE50-5754D6297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" y="3958372"/>
                <a:ext cx="1366143" cy="276999"/>
              </a:xfrm>
              <a:prstGeom prst="rect">
                <a:avLst/>
              </a:prstGeom>
              <a:blipFill>
                <a:blip r:embed="rId9"/>
                <a:stretch>
                  <a:fillRect l="-9333" t="-17391" r="-4889" b="-456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6BCC2C0-955A-41A1-9F6A-886A91A80328}"/>
              </a:ext>
            </a:extLst>
          </p:cNvPr>
          <p:cNvCxnSpPr/>
          <p:nvPr/>
        </p:nvCxnSpPr>
        <p:spPr>
          <a:xfrm>
            <a:off x="4283968" y="555923"/>
            <a:ext cx="0" cy="5825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03AB25-28F5-4459-BA7C-462BA0EEF48F}"/>
                  </a:ext>
                </a:extLst>
              </p:cNvPr>
              <p:cNvSpPr txBox="1"/>
              <p:nvPr/>
            </p:nvSpPr>
            <p:spPr>
              <a:xfrm>
                <a:off x="233280" y="4603194"/>
                <a:ext cx="36508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(4)=0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𝑡𝑖𝑒𝑛𝑒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𝑝𝑡𝑜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𝑖𝑛𝑓𝑙𝑒𝑥𝑖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4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03AB25-28F5-4459-BA7C-462BA0EE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0" y="4603194"/>
                <a:ext cx="3650808" cy="553998"/>
              </a:xfrm>
              <a:prstGeom prst="rect">
                <a:avLst/>
              </a:prstGeom>
              <a:blipFill>
                <a:blip r:embed="rId10"/>
                <a:stretch>
                  <a:fillRect l="-3005" t="-3297" r="-3005" b="-252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76F91B12-3284-4174-8918-5AE908CC72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7015" y="58165"/>
            <a:ext cx="286702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C04BAD2-6A2E-4F6A-909A-6937B5D2C723}"/>
                  </a:ext>
                </a:extLst>
              </p:cNvPr>
              <p:cNvSpPr txBox="1"/>
              <p:nvPr/>
            </p:nvSpPr>
            <p:spPr>
              <a:xfrm>
                <a:off x="4659779" y="2788896"/>
                <a:ext cx="49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C04BAD2-6A2E-4F6A-909A-6937B5D2C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79" y="2788896"/>
                <a:ext cx="494559" cy="276999"/>
              </a:xfrm>
              <a:prstGeom prst="rect">
                <a:avLst/>
              </a:prstGeom>
              <a:blipFill>
                <a:blip r:embed="rId12"/>
                <a:stretch>
                  <a:fillRect l="-8537" r="-3659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2A6BA05-C294-47EC-9587-3E74A855A209}"/>
                  </a:ext>
                </a:extLst>
              </p:cNvPr>
              <p:cNvSpPr txBox="1"/>
              <p:nvPr/>
            </p:nvSpPr>
            <p:spPr>
              <a:xfrm>
                <a:off x="4594643" y="2944015"/>
                <a:ext cx="11521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2A6BA05-C294-47EC-9587-3E74A855A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43" y="2944015"/>
                <a:ext cx="1152123" cy="369332"/>
              </a:xfrm>
              <a:prstGeom prst="rect">
                <a:avLst/>
              </a:prstGeom>
              <a:blipFill>
                <a:blip r:embed="rId13"/>
                <a:stretch>
                  <a:fillRect l="-3704" t="-1639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086BD61-72E6-4BCA-9263-A5DAF1F58A74}"/>
                  </a:ext>
                </a:extLst>
              </p:cNvPr>
              <p:cNvSpPr txBox="1"/>
              <p:nvPr/>
            </p:nvSpPr>
            <p:spPr>
              <a:xfrm>
                <a:off x="4508474" y="3320568"/>
                <a:ext cx="383433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(3)</m:t>
                          </m:r>
                        </m:e>
                        <m:sup/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=−12;  −12&lt;0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086BD61-72E6-4BCA-9263-A5DAF1F5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474" y="3320568"/>
                <a:ext cx="3834335" cy="392993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3571DB5-2C51-4511-8DF3-0D871514BA93}"/>
                  </a:ext>
                </a:extLst>
              </p:cNvPr>
              <p:cNvSpPr txBox="1"/>
              <p:nvPr/>
            </p:nvSpPr>
            <p:spPr>
              <a:xfrm>
                <a:off x="4637977" y="3872723"/>
                <a:ext cx="11955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3571DB5-2C51-4511-8DF3-0D871514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77" y="3872723"/>
                <a:ext cx="1195578" cy="369332"/>
              </a:xfrm>
              <a:prstGeom prst="rect">
                <a:avLst/>
              </a:prstGeom>
              <a:blipFill>
                <a:blip r:embed="rId15"/>
                <a:stretch>
                  <a:fillRect l="-3571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487337D-965D-4F91-B332-D202ED3F015A}"/>
                  </a:ext>
                </a:extLst>
              </p:cNvPr>
              <p:cNvSpPr txBox="1"/>
              <p:nvPr/>
            </p:nvSpPr>
            <p:spPr>
              <a:xfrm>
                <a:off x="4461651" y="4303993"/>
                <a:ext cx="328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=12;12&gt;0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487337D-965D-4F91-B332-D202ED3F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51" y="4303993"/>
                <a:ext cx="3282747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4EEAD3EF-ADF5-4A20-AE04-1B15A9EAE827}"/>
              </a:ext>
            </a:extLst>
          </p:cNvPr>
          <p:cNvSpPr txBox="1"/>
          <p:nvPr/>
        </p:nvSpPr>
        <p:spPr>
          <a:xfrm>
            <a:off x="4283968" y="4950052"/>
            <a:ext cx="238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Concavidad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5B9F62D-EEF3-446F-8A3B-06843EE81864}"/>
                  </a:ext>
                </a:extLst>
              </p:cNvPr>
              <p:cNvSpPr txBox="1"/>
              <p:nvPr/>
            </p:nvSpPr>
            <p:spPr>
              <a:xfrm>
                <a:off x="6876039" y="5018692"/>
                <a:ext cx="839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4, 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5B9F62D-EEF3-446F-8A3B-06843EE81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39" y="5018692"/>
                <a:ext cx="839204" cy="276999"/>
              </a:xfrm>
              <a:prstGeom prst="rect">
                <a:avLst/>
              </a:prstGeom>
              <a:blipFill>
                <a:blip r:embed="rId1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8CA9026E-20EA-4F61-9E57-ACC6D1BD5B35}"/>
              </a:ext>
            </a:extLst>
          </p:cNvPr>
          <p:cNvSpPr txBox="1"/>
          <p:nvPr/>
        </p:nvSpPr>
        <p:spPr>
          <a:xfrm>
            <a:off x="4283968" y="5519698"/>
            <a:ext cx="25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Concavidad negativa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7DB7002-C299-4E5A-A8EF-535E29CE400F}"/>
                  </a:ext>
                </a:extLst>
              </p:cNvPr>
              <p:cNvSpPr txBox="1"/>
              <p:nvPr/>
            </p:nvSpPr>
            <p:spPr>
              <a:xfrm>
                <a:off x="6909400" y="5565864"/>
                <a:ext cx="89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7DB7002-C299-4E5A-A8EF-535E29CE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00" y="5565864"/>
                <a:ext cx="890500" cy="276999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16E6892-AA69-4129-B2F2-06CEFB15A0D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67944" y="2233774"/>
            <a:ext cx="4953000" cy="40005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BB18140-4029-4E55-BB92-62AE8FE98C6E}"/>
              </a:ext>
            </a:extLst>
          </p:cNvPr>
          <p:cNvSpPr txBox="1"/>
          <p:nvPr/>
        </p:nvSpPr>
        <p:spPr>
          <a:xfrm>
            <a:off x="160943" y="2641914"/>
            <a:ext cx="136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Punto crítico</a:t>
            </a:r>
          </a:p>
        </p:txBody>
      </p:sp>
    </p:spTree>
    <p:extLst>
      <p:ext uri="{BB962C8B-B14F-4D97-AF65-F5344CB8AC3E}">
        <p14:creationId xmlns:p14="http://schemas.microsoft.com/office/powerpoint/2010/main" val="19037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6" grpId="0"/>
      <p:bldP spid="21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D61A9E-C2A4-4DA2-8D1B-80DBCF8F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824880"/>
            <a:ext cx="7812360" cy="5208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6FA24A7-0F4B-4539-BAE8-F37A1448A7E2}"/>
                  </a:ext>
                </a:extLst>
              </p:cNvPr>
              <p:cNvSpPr txBox="1"/>
              <p:nvPr/>
            </p:nvSpPr>
            <p:spPr>
              <a:xfrm>
                <a:off x="5580112" y="4797152"/>
                <a:ext cx="134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AR" b="0" i="1" smtClean="0">
                              <a:latin typeface="Cambria Math"/>
                            </a:rPr>
                            <m:t>𝑒𝑛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FA24A7-0F4B-4539-BAE8-F37A1448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797152"/>
                <a:ext cx="1349472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153" r="-3153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B23BDCA-3C36-43F1-9D01-6E3ED588F71E}"/>
                  </a:ext>
                </a:extLst>
              </p:cNvPr>
              <p:cNvSpPr txBox="1"/>
              <p:nvPr/>
            </p:nvSpPr>
            <p:spPr>
              <a:xfrm>
                <a:off x="3635896" y="2276872"/>
                <a:ext cx="1376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𝑒𝑛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23BDCA-3C36-43F1-9D01-6E3ED588F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276872"/>
                <a:ext cx="137672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540" r="-3540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C3FA122-D101-45FD-B868-5235588DDEE5}"/>
                  </a:ext>
                </a:extLst>
              </p:cNvPr>
              <p:cNvSpPr txBox="1"/>
              <p:nvPr/>
            </p:nvSpPr>
            <p:spPr>
              <a:xfrm>
                <a:off x="4173190" y="4193320"/>
                <a:ext cx="14414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Pto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nfl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𝑒𝑛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3FA122-D101-45FD-B868-5235588D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90" y="4193320"/>
                <a:ext cx="1441462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5932" r="-19915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2CF6865-AD76-48DA-B44D-139837B9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51756"/>
            <a:ext cx="3362325" cy="342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3BAF71-5A5D-4B3F-ADA5-6BE3E1CDF616}"/>
              </a:ext>
            </a:extLst>
          </p:cNvPr>
          <p:cNvSpPr txBox="1"/>
          <p:nvPr/>
        </p:nvSpPr>
        <p:spPr>
          <a:xfrm>
            <a:off x="107504" y="119675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1ra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B6D319-D427-4447-936C-301187F51303}"/>
                  </a:ext>
                </a:extLst>
              </p:cNvPr>
              <p:cNvSpPr txBox="1"/>
              <p:nvPr/>
            </p:nvSpPr>
            <p:spPr>
              <a:xfrm>
                <a:off x="1521807" y="1196752"/>
                <a:ext cx="1885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=2.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B6D319-D427-4447-936C-301187F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7" y="1196752"/>
                <a:ext cx="1885068" cy="276999"/>
              </a:xfrm>
              <a:prstGeom prst="rect">
                <a:avLst/>
              </a:prstGeom>
              <a:blipFill>
                <a:blip r:embed="rId3"/>
                <a:stretch>
                  <a:fillRect l="-3560" r="-3883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02D986-8B3D-41A5-ACCC-978FB6D46053}"/>
                  </a:ext>
                </a:extLst>
              </p:cNvPr>
              <p:cNvSpPr txBox="1"/>
              <p:nvPr/>
            </p:nvSpPr>
            <p:spPr>
              <a:xfrm>
                <a:off x="110083" y="1707153"/>
                <a:ext cx="1283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02D986-8B3D-41A5-ACCC-978FB6D4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3" y="1707153"/>
                <a:ext cx="1283365" cy="276999"/>
              </a:xfrm>
              <a:prstGeom prst="rect">
                <a:avLst/>
              </a:prstGeom>
              <a:blipFill>
                <a:blip r:embed="rId4"/>
                <a:stretch>
                  <a:fillRect l="-5687" r="-2370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543543-F1EC-4FAE-929F-3F2BE262D6EC}"/>
                  </a:ext>
                </a:extLst>
              </p:cNvPr>
              <p:cNvSpPr txBox="1"/>
              <p:nvPr/>
            </p:nvSpPr>
            <p:spPr>
              <a:xfrm>
                <a:off x="314779" y="2123139"/>
                <a:ext cx="1802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2.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543543-F1EC-4FAE-929F-3F2BE262D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9" y="2123139"/>
                <a:ext cx="1802675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C5A8D5-D05B-4A50-93B2-66AA25BF6C4E}"/>
                  </a:ext>
                </a:extLst>
              </p:cNvPr>
              <p:cNvSpPr txBox="1"/>
              <p:nvPr/>
            </p:nvSpPr>
            <p:spPr>
              <a:xfrm>
                <a:off x="1746793" y="2551700"/>
                <a:ext cx="1151395" cy="415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DC5A8D5-D05B-4A50-93B2-66AA25B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93" y="2551700"/>
                <a:ext cx="1151395" cy="415050"/>
              </a:xfrm>
              <a:prstGeom prst="rect">
                <a:avLst/>
              </a:prstGeom>
              <a:blipFill rotWithShape="1"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0B25D-27F0-472A-B76A-42B8FCAB9879}"/>
              </a:ext>
            </a:extLst>
          </p:cNvPr>
          <p:cNvSpPr txBox="1"/>
          <p:nvPr/>
        </p:nvSpPr>
        <p:spPr>
          <a:xfrm>
            <a:off x="4522646" y="141475"/>
            <a:ext cx="171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Puntos críticos: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14B3826-7C79-4C3F-B884-4150543867BE}"/>
              </a:ext>
            </a:extLst>
          </p:cNvPr>
          <p:cNvCxnSpPr/>
          <p:nvPr/>
        </p:nvCxnSpPr>
        <p:spPr>
          <a:xfrm>
            <a:off x="4355976" y="332656"/>
            <a:ext cx="0" cy="62646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E61088-EA51-4816-A84B-10B16951AC2D}"/>
              </a:ext>
            </a:extLst>
          </p:cNvPr>
          <p:cNvSpPr txBox="1"/>
          <p:nvPr/>
        </p:nvSpPr>
        <p:spPr>
          <a:xfrm>
            <a:off x="4505566" y="100496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2da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55B903-0BBC-48F7-93AC-8E7D6E16F963}"/>
                  </a:ext>
                </a:extLst>
              </p:cNvPr>
              <p:cNvSpPr txBox="1"/>
              <p:nvPr/>
            </p:nvSpPr>
            <p:spPr>
              <a:xfrm>
                <a:off x="4535236" y="1434323"/>
                <a:ext cx="2066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55B903-0BBC-48F7-93AC-8E7D6E16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36" y="1434323"/>
                <a:ext cx="206697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3245" r="-3540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04CC78-6B7B-4210-A932-D99956389959}"/>
                  </a:ext>
                </a:extLst>
              </p:cNvPr>
              <p:cNvSpPr txBox="1"/>
              <p:nvPr/>
            </p:nvSpPr>
            <p:spPr>
              <a:xfrm>
                <a:off x="4511917" y="1897977"/>
                <a:ext cx="1625701" cy="32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04CC78-6B7B-4210-A932-D999563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17" y="1897977"/>
                <a:ext cx="1625701" cy="323615"/>
              </a:xfrm>
              <a:prstGeom prst="rect">
                <a:avLst/>
              </a:prstGeom>
              <a:blipFill rotWithShape="1">
                <a:blip r:embed="rId8"/>
                <a:stretch>
                  <a:fillRect l="-7865" t="-9434" r="-2247" b="-301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2048D9-A7B5-4B04-9E3B-268200393C6E}"/>
                  </a:ext>
                </a:extLst>
              </p:cNvPr>
              <p:cNvSpPr txBox="1"/>
              <p:nvPr/>
            </p:nvSpPr>
            <p:spPr>
              <a:xfrm>
                <a:off x="6464326" y="1879106"/>
                <a:ext cx="881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,−4&lt;0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2048D9-A7B5-4B04-9E3B-26820039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26" y="1879106"/>
                <a:ext cx="881652" cy="276999"/>
              </a:xfrm>
              <a:prstGeom prst="rect">
                <a:avLst/>
              </a:prstGeom>
              <a:blipFill>
                <a:blip r:embed="rId9"/>
                <a:stretch>
                  <a:fillRect r="-5517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445690-2671-4E27-A256-EE34FD54858B}"/>
                  </a:ext>
                </a:extLst>
              </p:cNvPr>
              <p:cNvSpPr txBox="1"/>
              <p:nvPr/>
            </p:nvSpPr>
            <p:spPr>
              <a:xfrm>
                <a:off x="4537609" y="2473880"/>
                <a:ext cx="1452577" cy="32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445690-2671-4E27-A256-EE34FD54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09" y="2473880"/>
                <a:ext cx="1452577" cy="323615"/>
              </a:xfrm>
              <a:prstGeom prst="rect">
                <a:avLst/>
              </a:prstGeom>
              <a:blipFill rotWithShape="1">
                <a:blip r:embed="rId10"/>
                <a:stretch>
                  <a:fillRect l="-8787" t="-11321" r="-2092" b="-283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E69F282-1674-40A5-96B3-AEA5814F599E}"/>
                  </a:ext>
                </a:extLst>
              </p:cNvPr>
              <p:cNvSpPr txBox="1"/>
              <p:nvPr/>
            </p:nvSpPr>
            <p:spPr>
              <a:xfrm>
                <a:off x="6471222" y="2501500"/>
                <a:ext cx="70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 4&gt;0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E69F282-1674-40A5-96B3-AEA5814F5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22" y="2501500"/>
                <a:ext cx="708527" cy="276999"/>
              </a:xfrm>
              <a:prstGeom prst="rect">
                <a:avLst/>
              </a:prstGeom>
              <a:blipFill>
                <a:blip r:embed="rId11"/>
                <a:stretch>
                  <a:fillRect r="-6897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DB6823BC-A6F6-429F-9FB8-5AAC64711B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200" y="132463"/>
            <a:ext cx="2571750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4663A08-B345-430C-BAE7-115A357149CB}"/>
                  </a:ext>
                </a:extLst>
              </p:cNvPr>
              <p:cNvSpPr txBox="1"/>
              <p:nvPr/>
            </p:nvSpPr>
            <p:spPr>
              <a:xfrm>
                <a:off x="1475656" y="1729503"/>
                <a:ext cx="2314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=2.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4663A08-B345-430C-BAE7-115A3571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29503"/>
                <a:ext cx="2314673" cy="276999"/>
              </a:xfrm>
              <a:prstGeom prst="rect">
                <a:avLst/>
              </a:prstGeom>
              <a:blipFill>
                <a:blip r:embed="rId13"/>
                <a:stretch>
                  <a:fillRect l="-2895" r="-1842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5DB50C2-FADD-409A-9AD6-B6413DF58A90}"/>
                  </a:ext>
                </a:extLst>
              </p:cNvPr>
              <p:cNvSpPr txBox="1"/>
              <p:nvPr/>
            </p:nvSpPr>
            <p:spPr>
              <a:xfrm>
                <a:off x="107504" y="2594335"/>
                <a:ext cx="1658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5DB50C2-FADD-409A-9AD6-B6413DF5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94335"/>
                <a:ext cx="1658812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0D71FDA-F505-47D6-B0CC-CE731B3BD177}"/>
                  </a:ext>
                </a:extLst>
              </p:cNvPr>
              <p:cNvSpPr txBox="1"/>
              <p:nvPr/>
            </p:nvSpPr>
            <p:spPr>
              <a:xfrm>
                <a:off x="2676206" y="2552206"/>
                <a:ext cx="1543203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D71FDA-F505-47D6-B0CC-CE731B3BD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06" y="2552206"/>
                <a:ext cx="1543203" cy="415627"/>
              </a:xfrm>
              <a:prstGeom prst="rect">
                <a:avLst/>
              </a:prstGeom>
              <a:blipFill rotWithShape="1">
                <a:blip r:embed="rId1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4C4E7F7-F4F3-4B4E-906D-A3F1D6FBD50F}"/>
                  </a:ext>
                </a:extLst>
              </p:cNvPr>
              <p:cNvSpPr txBox="1"/>
              <p:nvPr/>
            </p:nvSpPr>
            <p:spPr>
              <a:xfrm>
                <a:off x="107504" y="3465004"/>
                <a:ext cx="1151395" cy="429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4E7F7-F4F3-4B4E-906D-A3F1D6FBD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465004"/>
                <a:ext cx="1151395" cy="4299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7A2A9D7-0919-4BBC-9EAB-E5398E47EBE6}"/>
                  </a:ext>
                </a:extLst>
              </p:cNvPr>
              <p:cNvSpPr txBox="1"/>
              <p:nvPr/>
            </p:nvSpPr>
            <p:spPr>
              <a:xfrm>
                <a:off x="1034868" y="3496417"/>
                <a:ext cx="1543203" cy="430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A2A9D7-0919-4BBC-9EAB-E5398E47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68" y="3496417"/>
                <a:ext cx="1543203" cy="43056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1805121-62EE-4F29-8A1C-DE5E5419095F}"/>
                  </a:ext>
                </a:extLst>
              </p:cNvPr>
              <p:cNvSpPr txBox="1"/>
              <p:nvPr/>
            </p:nvSpPr>
            <p:spPr>
              <a:xfrm>
                <a:off x="4462388" y="530169"/>
                <a:ext cx="2299926" cy="452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805121-62EE-4F29-8A1C-DE5E5419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88" y="530169"/>
                <a:ext cx="2299926" cy="452175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adroTexto 44">
            <a:extLst>
              <a:ext uri="{FF2B5EF4-FFF2-40B4-BE49-F238E27FC236}">
                <a16:creationId xmlns:a16="http://schemas.microsoft.com/office/drawing/2014/main" id="{2EB64108-B69C-403A-A739-8E49FE4F6328}"/>
              </a:ext>
            </a:extLst>
          </p:cNvPr>
          <p:cNvSpPr txBox="1"/>
          <p:nvPr/>
        </p:nvSpPr>
        <p:spPr>
          <a:xfrm>
            <a:off x="154188" y="4201536"/>
            <a:ext cx="120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Período 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C96BD3A-98B4-428A-9221-5DAC489838F4}"/>
                  </a:ext>
                </a:extLst>
              </p:cNvPr>
              <p:cNvSpPr txBox="1"/>
              <p:nvPr/>
            </p:nvSpPr>
            <p:spPr>
              <a:xfrm>
                <a:off x="1313904" y="4205340"/>
                <a:ext cx="1885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96BD3A-98B4-428A-9221-5DAC4898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04" y="4205340"/>
                <a:ext cx="1885068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2265" r="-2589" b="-3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20A5DC4-4C83-410B-BD2D-CBFA2E5631D7}"/>
                  </a:ext>
                </a:extLst>
              </p:cNvPr>
              <p:cNvSpPr txBox="1"/>
              <p:nvPr/>
            </p:nvSpPr>
            <p:spPr>
              <a:xfrm>
                <a:off x="167429" y="4609551"/>
                <a:ext cx="174137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𝑜𝑑𝑜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0A5DC4-4C83-410B-BD2D-CBFA2E563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9" y="4609551"/>
                <a:ext cx="1741374" cy="51860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AD07AB45-661B-4C69-AD42-F17835D23506}"/>
                  </a:ext>
                </a:extLst>
              </p:cNvPr>
              <p:cNvSpPr txBox="1"/>
              <p:nvPr/>
            </p:nvSpPr>
            <p:spPr>
              <a:xfrm>
                <a:off x="167429" y="5197616"/>
                <a:ext cx="2820131" cy="364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07AB45-661B-4C69-AD42-F17835D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9" y="5197616"/>
                <a:ext cx="2820131" cy="364267"/>
              </a:xfrm>
              <a:prstGeom prst="rect">
                <a:avLst/>
              </a:prstGeom>
              <a:blipFill rotWithShape="1">
                <a:blip r:embed="rId23"/>
                <a:stretch>
                  <a:fillRect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DE49A2-A175-4FB4-9DEC-CFBBC851A544}"/>
                  </a:ext>
                </a:extLst>
              </p:cNvPr>
              <p:cNvSpPr txBox="1"/>
              <p:nvPr/>
            </p:nvSpPr>
            <p:spPr>
              <a:xfrm>
                <a:off x="261960" y="5808382"/>
                <a:ext cx="2820131" cy="359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DE49A2-A175-4FB4-9DEC-CFBBC851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60" y="5808382"/>
                <a:ext cx="2820131" cy="359842"/>
              </a:xfrm>
              <a:prstGeom prst="rect">
                <a:avLst/>
              </a:prstGeom>
              <a:blipFill rotWithShape="1">
                <a:blip r:embed="rId24"/>
                <a:stretch>
                  <a:fillRect l="-216" t="-1695" b="-135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3386625A-1DB7-4B6D-814F-EBC66AB7F0A2}"/>
                  </a:ext>
                </a:extLst>
              </p:cNvPr>
              <p:cNvSpPr txBox="1"/>
              <p:nvPr/>
            </p:nvSpPr>
            <p:spPr>
              <a:xfrm>
                <a:off x="6350150" y="525744"/>
                <a:ext cx="2470322" cy="456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86625A-1DB7-4B6D-814F-EBC66AB7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50" y="525744"/>
                <a:ext cx="2470322" cy="456600"/>
              </a:xfrm>
              <a:prstGeom prst="rect">
                <a:avLst/>
              </a:prstGeom>
              <a:blipFill rotWithShape="1">
                <a:blip r:embed="rId2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C2E1B05-C649-4110-80AF-9CA102C37E41}"/>
                  </a:ext>
                </a:extLst>
              </p:cNvPr>
              <p:cNvSpPr txBox="1"/>
              <p:nvPr/>
            </p:nvSpPr>
            <p:spPr>
              <a:xfrm>
                <a:off x="4549135" y="2989373"/>
                <a:ext cx="1590435" cy="32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2E1B05-C649-4110-80AF-9CA102C3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35" y="2989373"/>
                <a:ext cx="1590435" cy="323615"/>
              </a:xfrm>
              <a:prstGeom prst="rect">
                <a:avLst/>
              </a:prstGeom>
              <a:blipFill rotWithShape="1">
                <a:blip r:embed="rId26"/>
                <a:stretch>
                  <a:fillRect l="-8046" t="-9434" r="-4598" b="-301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76DFE81-CFBB-4061-84C7-0266894BC16A}"/>
                  </a:ext>
                </a:extLst>
              </p:cNvPr>
              <p:cNvSpPr txBox="1"/>
              <p:nvPr/>
            </p:nvSpPr>
            <p:spPr>
              <a:xfrm>
                <a:off x="6501544" y="2970502"/>
                <a:ext cx="881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,−4&lt;0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76DFE81-CFBB-4061-84C7-0266894B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44" y="2970502"/>
                <a:ext cx="881652" cy="276999"/>
              </a:xfrm>
              <a:prstGeom prst="rect">
                <a:avLst/>
              </a:prstGeom>
              <a:blipFill>
                <a:blip r:embed="rId27"/>
                <a:stretch>
                  <a:fillRect r="-5556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31543F86-CD53-42FC-B668-41920E52CECE}"/>
                  </a:ext>
                </a:extLst>
              </p:cNvPr>
              <p:cNvSpPr txBox="1"/>
              <p:nvPr/>
            </p:nvSpPr>
            <p:spPr>
              <a:xfrm>
                <a:off x="4574827" y="3565276"/>
                <a:ext cx="1417311" cy="32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543F86-CD53-42FC-B668-41920E52C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27" y="3565276"/>
                <a:ext cx="1417311" cy="323615"/>
              </a:xfrm>
              <a:prstGeom prst="rect">
                <a:avLst/>
              </a:prstGeom>
              <a:blipFill rotWithShape="1">
                <a:blip r:embed="rId28"/>
                <a:stretch>
                  <a:fillRect l="-9013" t="-11321" r="-4721" b="-283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54673E5B-914F-4078-BBB0-D7FAF600B918}"/>
                  </a:ext>
                </a:extLst>
              </p:cNvPr>
              <p:cNvSpPr txBox="1"/>
              <p:nvPr/>
            </p:nvSpPr>
            <p:spPr>
              <a:xfrm>
                <a:off x="6508440" y="3592896"/>
                <a:ext cx="70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 4&gt;0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54673E5B-914F-4078-BBB0-D7FAF600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40" y="3592896"/>
                <a:ext cx="708527" cy="276999"/>
              </a:xfrm>
              <a:prstGeom prst="rect">
                <a:avLst/>
              </a:prstGeom>
              <a:blipFill>
                <a:blip r:embed="rId29"/>
                <a:stretch>
                  <a:fillRect r="-6897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87B43DFC-C87A-4A1F-9FF0-2A115BDC11E3}"/>
                  </a:ext>
                </a:extLst>
              </p:cNvPr>
              <p:cNvSpPr txBox="1"/>
              <p:nvPr/>
            </p:nvSpPr>
            <p:spPr>
              <a:xfrm>
                <a:off x="4395537" y="4286385"/>
                <a:ext cx="4518609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/>
                          <a:ea typeface="Cambria Math" panose="02040503050406030204" pitchFamily="18" charset="0"/>
                        </a:rPr>
                        <m:t>𝑟𝑒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B43DFC-C87A-4A1F-9FF0-2A115BDC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537" y="4286385"/>
                <a:ext cx="4518609" cy="646331"/>
              </a:xfrm>
              <a:prstGeom prst="rect">
                <a:avLst/>
              </a:prstGeom>
              <a:blipFill rotWithShape="1">
                <a:blip r:embed="rId3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327D145-ECBD-4D9B-916C-EEF80E38F788}"/>
                  </a:ext>
                </a:extLst>
              </p:cNvPr>
              <p:cNvSpPr txBox="1"/>
              <p:nvPr/>
            </p:nvSpPr>
            <p:spPr>
              <a:xfrm>
                <a:off x="4395537" y="5157192"/>
                <a:ext cx="4518608" cy="646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27D145-ECBD-4D9B-916C-EEF80E38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537" y="5157192"/>
                <a:ext cx="4518608" cy="646908"/>
              </a:xfrm>
              <a:prstGeom prst="rect">
                <a:avLst/>
              </a:prstGeom>
              <a:blipFill rotWithShape="1">
                <a:blip r:embed="rId31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adroTexto 58">
            <a:extLst>
              <a:ext uri="{FF2B5EF4-FFF2-40B4-BE49-F238E27FC236}">
                <a16:creationId xmlns:a16="http://schemas.microsoft.com/office/drawing/2014/main" id="{9E0DF357-5B27-4EE0-8725-CEEC2B226336}"/>
              </a:ext>
            </a:extLst>
          </p:cNvPr>
          <p:cNvSpPr txBox="1"/>
          <p:nvPr/>
        </p:nvSpPr>
        <p:spPr>
          <a:xfrm>
            <a:off x="4427984" y="6021288"/>
            <a:ext cx="44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854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4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35" grpId="0"/>
      <p:bldP spid="36" grpId="0"/>
      <p:bldP spid="37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664912-A32E-4786-BE47-C017BDCFEC6E}"/>
              </a:ext>
            </a:extLst>
          </p:cNvPr>
          <p:cNvSpPr txBox="1"/>
          <p:nvPr/>
        </p:nvSpPr>
        <p:spPr>
          <a:xfrm>
            <a:off x="4594312" y="703960"/>
            <a:ext cx="268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Intervalos de Crecimiento: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18C9F3-2E30-467F-8093-141297978E26}"/>
                  </a:ext>
                </a:extLst>
              </p:cNvPr>
              <p:cNvSpPr txBox="1"/>
              <p:nvPr/>
            </p:nvSpPr>
            <p:spPr>
              <a:xfrm>
                <a:off x="4737857" y="1336007"/>
                <a:ext cx="3304879" cy="43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box>
                            <m:box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ox>
                            <m:box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sz="24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18C9F3-2E30-467F-8093-141297978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57" y="1336007"/>
                <a:ext cx="3304879" cy="4367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44755A00-85B3-48B0-9338-12697A4F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2046"/>
            <a:ext cx="4848225" cy="2952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C6DB017-DCBC-48A8-9F48-1B2932ADD459}"/>
              </a:ext>
            </a:extLst>
          </p:cNvPr>
          <p:cNvSpPr txBox="1"/>
          <p:nvPr/>
        </p:nvSpPr>
        <p:spPr>
          <a:xfrm>
            <a:off x="4446086" y="220735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Intervalos de Decrecimiento: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2492ED-0F53-4A0A-82FA-0CF0DB9916C3}"/>
                  </a:ext>
                </a:extLst>
              </p:cNvPr>
              <p:cNvSpPr txBox="1"/>
              <p:nvPr/>
            </p:nvSpPr>
            <p:spPr>
              <a:xfrm>
                <a:off x="4659286" y="2731931"/>
                <a:ext cx="2301848" cy="43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ox>
                            <m:box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;(</m:t>
                      </m:r>
                      <m:box>
                        <m:box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box>
                        <m:box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2492ED-0F53-4A0A-82FA-0CF0DB99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86" y="2731931"/>
                <a:ext cx="2301848" cy="4367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2C905D-A770-46AE-BE87-DC2198D7BE15}"/>
                  </a:ext>
                </a:extLst>
              </p:cNvPr>
              <p:cNvSpPr txBox="1"/>
              <p:nvPr/>
            </p:nvSpPr>
            <p:spPr>
              <a:xfrm>
                <a:off x="323528" y="2454932"/>
                <a:ext cx="49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2C905D-A770-46AE-BE87-DC2198D7B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54932"/>
                <a:ext cx="494559" cy="276999"/>
              </a:xfrm>
              <a:prstGeom prst="rect">
                <a:avLst/>
              </a:prstGeom>
              <a:blipFill>
                <a:blip r:embed="rId5"/>
                <a:stretch>
                  <a:fillRect l="-8642" r="-4938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6C9632-50B7-4A98-978B-CB90AACBE0EF}"/>
                  </a:ext>
                </a:extLst>
              </p:cNvPr>
              <p:cNvSpPr txBox="1"/>
              <p:nvPr/>
            </p:nvSpPr>
            <p:spPr>
              <a:xfrm>
                <a:off x="199728" y="2857364"/>
                <a:ext cx="1728066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6C9632-50B7-4A98-978B-CB90AACB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8" y="2857364"/>
                <a:ext cx="1728066" cy="396199"/>
              </a:xfrm>
              <a:prstGeom prst="rect">
                <a:avLst/>
              </a:prstGeom>
              <a:blipFill rotWithShape="1">
                <a:blip r:embed="rId6"/>
                <a:stretch>
                  <a:fillRect l="-2473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9166406-81D6-4DD1-BE95-DAEA222C90FD}"/>
                  </a:ext>
                </a:extLst>
              </p:cNvPr>
              <p:cNvSpPr txBox="1"/>
              <p:nvPr/>
            </p:nvSpPr>
            <p:spPr>
              <a:xfrm>
                <a:off x="323528" y="323135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=1,1; 1,1&gt;0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9166406-81D6-4DD1-BE95-DAEA222C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31358"/>
                <a:ext cx="3816424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BB93AD-3095-44DF-9224-EFDF4EF397AE}"/>
                  </a:ext>
                </a:extLst>
              </p:cNvPr>
              <p:cNvSpPr txBox="1"/>
              <p:nvPr/>
            </p:nvSpPr>
            <p:spPr>
              <a:xfrm>
                <a:off x="192945" y="3661322"/>
                <a:ext cx="1728068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B93AD-3095-44DF-9224-EFDF4EF3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5" y="3661322"/>
                <a:ext cx="1728068" cy="396199"/>
              </a:xfrm>
              <a:prstGeom prst="rect">
                <a:avLst/>
              </a:prstGeom>
              <a:blipFill rotWithShape="1">
                <a:blip r:embed="rId8"/>
                <a:stretch>
                  <a:fillRect l="-2473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FFAB1D9-6677-40FC-9F23-F7EF64E39BA4}"/>
                  </a:ext>
                </a:extLst>
              </p:cNvPr>
              <p:cNvSpPr txBox="1"/>
              <p:nvPr/>
            </p:nvSpPr>
            <p:spPr>
              <a:xfrm>
                <a:off x="395536" y="4148029"/>
                <a:ext cx="3960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=1,5⇒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=−1,9;−1,9&lt;0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FFAB1D9-6677-40FC-9F23-F7EF64E39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48029"/>
                <a:ext cx="396043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C308E7-C963-4676-B61C-5C80381293CC}"/>
                  </a:ext>
                </a:extLst>
              </p:cNvPr>
              <p:cNvSpPr txBox="1"/>
              <p:nvPr/>
            </p:nvSpPr>
            <p:spPr>
              <a:xfrm>
                <a:off x="165310" y="4584706"/>
                <a:ext cx="1728068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C308E7-C963-4676-B61C-5C803812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0" y="4584706"/>
                <a:ext cx="1728068" cy="396199"/>
              </a:xfrm>
              <a:prstGeom prst="rect">
                <a:avLst/>
              </a:prstGeom>
              <a:blipFill rotWithShape="1">
                <a:blip r:embed="rId10"/>
                <a:stretch>
                  <a:fillRect l="-2113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DF1768A-C343-4540-8D41-6C2D49269FE4}"/>
                  </a:ext>
                </a:extLst>
              </p:cNvPr>
              <p:cNvSpPr txBox="1"/>
              <p:nvPr/>
            </p:nvSpPr>
            <p:spPr>
              <a:xfrm>
                <a:off x="298115" y="4977082"/>
                <a:ext cx="3960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=1,9;1,9&gt;0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DF1768A-C343-4540-8D41-6C2D4926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5" y="4977082"/>
                <a:ext cx="396043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7E37F88-1367-4720-84DD-F1370DCB5874}"/>
                  </a:ext>
                </a:extLst>
              </p:cNvPr>
              <p:cNvSpPr txBox="1"/>
              <p:nvPr/>
            </p:nvSpPr>
            <p:spPr>
              <a:xfrm>
                <a:off x="194027" y="5349153"/>
                <a:ext cx="2001709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E37F88-1367-4720-84DD-F1370DCB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7" y="5349153"/>
                <a:ext cx="2001709" cy="396199"/>
              </a:xfrm>
              <a:prstGeom prst="rect">
                <a:avLst/>
              </a:prstGeom>
              <a:blipFill rotWithShape="1">
                <a:blip r:embed="rId12"/>
                <a:stretch>
                  <a:fillRect l="-2134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D6C535D-F0AC-4BD5-8F01-479B8C2D8A45}"/>
                  </a:ext>
                </a:extLst>
              </p:cNvPr>
              <p:cNvSpPr txBox="1"/>
              <p:nvPr/>
            </p:nvSpPr>
            <p:spPr>
              <a:xfrm>
                <a:off x="548156" y="5723964"/>
                <a:ext cx="37103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=−1,6;−1,6&lt;0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D6C535D-F0AC-4BD5-8F01-479B8C2D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56" y="5723964"/>
                <a:ext cx="3710397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856D94A-A86A-4037-97CD-D85BD66220EA}"/>
              </a:ext>
            </a:extLst>
          </p:cNvPr>
          <p:cNvCxnSpPr>
            <a:cxnSpLocks/>
          </p:cNvCxnSpPr>
          <p:nvPr/>
        </p:nvCxnSpPr>
        <p:spPr>
          <a:xfrm>
            <a:off x="4427984" y="548680"/>
            <a:ext cx="0" cy="5901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B25E3D65-23F1-43C6-BCCD-4673DA75ED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513" y="548680"/>
            <a:ext cx="4194564" cy="182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BCF134A-A5CD-4526-AFCB-E2726F3E38D7}"/>
                  </a:ext>
                </a:extLst>
              </p:cNvPr>
              <p:cNvSpPr txBox="1"/>
              <p:nvPr/>
            </p:nvSpPr>
            <p:spPr>
              <a:xfrm>
                <a:off x="251520" y="5997225"/>
                <a:ext cx="2001709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BCF134A-A5CD-4526-AFCB-E2726F3E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997225"/>
                <a:ext cx="2001709" cy="396199"/>
              </a:xfrm>
              <a:prstGeom prst="rect">
                <a:avLst/>
              </a:prstGeom>
              <a:blipFill rotWithShape="1">
                <a:blip r:embed="rId15"/>
                <a:stretch>
                  <a:fillRect l="-1824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AF27CC8-20BE-4580-B305-F124B85CC4BF}"/>
                  </a:ext>
                </a:extLst>
              </p:cNvPr>
              <p:cNvSpPr txBox="1"/>
              <p:nvPr/>
            </p:nvSpPr>
            <p:spPr>
              <a:xfrm>
                <a:off x="413392" y="6366557"/>
                <a:ext cx="4086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=5,7⇒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5,7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=0,7;  0,7&gt;0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AF27CC8-20BE-4580-B305-F124B85C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2" y="6366557"/>
                <a:ext cx="4086600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1 Entrada de lápiz"/>
              <p14:cNvContentPartPr/>
              <p14:nvPr/>
            </p14:nvContentPartPr>
            <p14:xfrm>
              <a:off x="812520" y="785880"/>
              <a:ext cx="7054920" cy="1152360"/>
            </p14:xfrm>
          </p:contentPart>
        </mc:Choice>
        <mc:Fallback xmlns="">
          <p:pic>
            <p:nvPicPr>
              <p:cNvPr id="2" name="1 Entrada de lápiz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3160" y="776520"/>
                <a:ext cx="7073640" cy="11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7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  <p:bldP spid="23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21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74E5BC3-5C4C-47D1-BE62-067A9EA3AE9D}"/>
              </a:ext>
            </a:extLst>
          </p:cNvPr>
          <p:cNvCxnSpPr/>
          <p:nvPr/>
        </p:nvCxnSpPr>
        <p:spPr>
          <a:xfrm>
            <a:off x="12536229" y="1072353"/>
            <a:ext cx="0" cy="4017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A3BD9D-5F7C-44D5-91FF-25C4FDA3478C}"/>
              </a:ext>
            </a:extLst>
          </p:cNvPr>
          <p:cNvSpPr txBox="1"/>
          <p:nvPr/>
        </p:nvSpPr>
        <p:spPr>
          <a:xfrm>
            <a:off x="259716" y="111721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2da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9FCB819-6548-4DCD-8133-2F1C4705BC25}"/>
                  </a:ext>
                </a:extLst>
              </p:cNvPr>
              <p:cNvSpPr txBox="1"/>
              <p:nvPr/>
            </p:nvSpPr>
            <p:spPr>
              <a:xfrm>
                <a:off x="1600821" y="1135139"/>
                <a:ext cx="2066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FCB819-6548-4DCD-8133-2F1C4705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21" y="1135139"/>
                <a:ext cx="2066976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3245" r="-3540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:a16="http://schemas.microsoft.com/office/drawing/2014/main" id="{9CAA472F-4DCB-4188-B3E6-E765070FF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01" y="235948"/>
            <a:ext cx="2057400" cy="29527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D5857E26-3DFF-421E-8D1D-78A7B186DE17}"/>
              </a:ext>
            </a:extLst>
          </p:cNvPr>
          <p:cNvSpPr txBox="1"/>
          <p:nvPr/>
        </p:nvSpPr>
        <p:spPr>
          <a:xfrm>
            <a:off x="214298" y="623106"/>
            <a:ext cx="38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Determinamos punto de inflexión: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84F075-5AFE-4DDC-BF2D-71D017CCAD94}"/>
              </a:ext>
            </a:extLst>
          </p:cNvPr>
          <p:cNvSpPr txBox="1"/>
          <p:nvPr/>
        </p:nvSpPr>
        <p:spPr>
          <a:xfrm>
            <a:off x="4889595" y="6667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3ra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7C9F1D4-9CC7-457E-8D63-04B34F83CD60}"/>
                  </a:ext>
                </a:extLst>
              </p:cNvPr>
              <p:cNvSpPr txBox="1"/>
              <p:nvPr/>
            </p:nvSpPr>
            <p:spPr>
              <a:xfrm>
                <a:off x="251734" y="1637230"/>
                <a:ext cx="1349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7C9F1D4-9CC7-457E-8D63-04B34F83C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4" y="1637230"/>
                <a:ext cx="1349087" cy="276999"/>
              </a:xfrm>
              <a:prstGeom prst="rect">
                <a:avLst/>
              </a:prstGeom>
              <a:blipFill>
                <a:blip r:embed="rId5"/>
                <a:stretch>
                  <a:fillRect l="-5405" r="-1802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42D7AB1-D3BB-49D0-B1B7-FE2B4CE910C8}"/>
                  </a:ext>
                </a:extLst>
              </p:cNvPr>
              <p:cNvSpPr txBox="1"/>
              <p:nvPr/>
            </p:nvSpPr>
            <p:spPr>
              <a:xfrm>
                <a:off x="233722" y="2127490"/>
                <a:ext cx="21001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2D7AB1-D3BB-49D0-B1B7-FE2B4CE91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22" y="2127490"/>
                <a:ext cx="21001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1FBBA99-FEFB-4B95-9B50-CD2F2A7ECB13}"/>
                  </a:ext>
                </a:extLst>
              </p:cNvPr>
              <p:cNvSpPr txBox="1"/>
              <p:nvPr/>
            </p:nvSpPr>
            <p:spPr>
              <a:xfrm>
                <a:off x="2033841" y="2105632"/>
                <a:ext cx="14186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1FBBA99-FEFB-4B95-9B50-CD2F2A7E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841" y="2105632"/>
                <a:ext cx="14186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75DEE0B-92FF-4B3F-A6F8-5CF0FC96CB17}"/>
                  </a:ext>
                </a:extLst>
              </p:cNvPr>
              <p:cNvSpPr txBox="1"/>
              <p:nvPr/>
            </p:nvSpPr>
            <p:spPr>
              <a:xfrm>
                <a:off x="4667563" y="2461156"/>
                <a:ext cx="3843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(0)=0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75DEE0B-92FF-4B3F-A6F8-5CF0FC96C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63" y="2461156"/>
                <a:ext cx="3843168" cy="553998"/>
              </a:xfrm>
              <a:prstGeom prst="rect">
                <a:avLst/>
              </a:prstGeom>
              <a:blipFill>
                <a:blip r:embed="rId8"/>
                <a:stretch>
                  <a:fillRect l="-794" t="-3297" b="-186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F8D38E8-079A-419F-AE13-D9F23164FE54}"/>
                  </a:ext>
                </a:extLst>
              </p:cNvPr>
              <p:cNvSpPr txBox="1"/>
              <p:nvPr/>
            </p:nvSpPr>
            <p:spPr>
              <a:xfrm>
                <a:off x="1609619" y="1645476"/>
                <a:ext cx="2495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8D38E8-079A-419F-AE13-D9F23164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19" y="1645476"/>
                <a:ext cx="2495811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2445" r="-1711" b="-3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3488BE9-0E1E-4592-B22C-4B3A2516A254}"/>
                  </a:ext>
                </a:extLst>
              </p:cNvPr>
              <p:cNvSpPr txBox="1"/>
              <p:nvPr/>
            </p:nvSpPr>
            <p:spPr>
              <a:xfrm>
                <a:off x="3275856" y="2123564"/>
                <a:ext cx="1263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3488BE9-0E1E-4592-B22C-4B3A2516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123564"/>
                <a:ext cx="12633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9D22483-3C65-4F5B-9DEF-E999F2D0D662}"/>
                  </a:ext>
                </a:extLst>
              </p:cNvPr>
              <p:cNvSpPr txBox="1"/>
              <p:nvPr/>
            </p:nvSpPr>
            <p:spPr>
              <a:xfrm>
                <a:off x="299692" y="2559021"/>
                <a:ext cx="10287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9D22483-3C65-4F5B-9DEF-E999F2D0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2" y="2559021"/>
                <a:ext cx="10287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805F6CB-4990-40D5-A97E-E6F2EEE3775F}"/>
                  </a:ext>
                </a:extLst>
              </p:cNvPr>
              <p:cNvSpPr txBox="1"/>
              <p:nvPr/>
            </p:nvSpPr>
            <p:spPr>
              <a:xfrm>
                <a:off x="1846777" y="2522209"/>
                <a:ext cx="1028723" cy="839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805F6CB-4990-40D5-A97E-E6F2EEE3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77" y="2522209"/>
                <a:ext cx="1028723" cy="8399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D47646D7-7D01-4CB4-8FCA-1E8A1FBCA673}"/>
              </a:ext>
            </a:extLst>
          </p:cNvPr>
          <p:cNvSpPr txBox="1"/>
          <p:nvPr/>
        </p:nvSpPr>
        <p:spPr>
          <a:xfrm>
            <a:off x="109719" y="3584661"/>
            <a:ext cx="120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Período 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3DC93AB8-4674-4D44-A90F-87A1D4408796}"/>
                  </a:ext>
                </a:extLst>
              </p:cNvPr>
              <p:cNvSpPr txBox="1"/>
              <p:nvPr/>
            </p:nvSpPr>
            <p:spPr>
              <a:xfrm>
                <a:off x="122960" y="3992676"/>
                <a:ext cx="174137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𝑜𝑑𝑜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C93AB8-4674-4D44-A90F-87A1D440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0" y="3992676"/>
                <a:ext cx="1741374" cy="51860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570AFD1-D9CD-42B3-81FF-D17BE9AF9839}"/>
                  </a:ext>
                </a:extLst>
              </p:cNvPr>
              <p:cNvSpPr txBox="1"/>
              <p:nvPr/>
            </p:nvSpPr>
            <p:spPr>
              <a:xfrm>
                <a:off x="122960" y="4580741"/>
                <a:ext cx="2510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:   0+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570AFD1-D9CD-42B3-81FF-D17BE9AF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0" y="4580741"/>
                <a:ext cx="2510046" cy="307777"/>
              </a:xfrm>
              <a:prstGeom prst="rect">
                <a:avLst/>
              </a:prstGeom>
              <a:blipFill>
                <a:blip r:embed="rId14"/>
                <a:stretch>
                  <a:fillRect l="-1456" r="-485"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D083125-5613-4A02-A6D1-F897C0695CDE}"/>
                  </a:ext>
                </a:extLst>
              </p:cNvPr>
              <p:cNvSpPr txBox="1"/>
              <p:nvPr/>
            </p:nvSpPr>
            <p:spPr>
              <a:xfrm>
                <a:off x="100658" y="5011054"/>
                <a:ext cx="2820131" cy="359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083125-5613-4A02-A6D1-F897C0695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8" y="5011054"/>
                <a:ext cx="2820131" cy="359842"/>
              </a:xfrm>
              <a:prstGeom prst="rect">
                <a:avLst/>
              </a:prstGeom>
              <a:blipFill rotWithShape="1">
                <a:blip r:embed="rId15"/>
                <a:stretch>
                  <a:fillRect l="-216" b="-169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1AE144C-CE4E-42E6-944B-E0D95BB45CEF}"/>
                  </a:ext>
                </a:extLst>
              </p:cNvPr>
              <p:cNvSpPr txBox="1"/>
              <p:nvPr/>
            </p:nvSpPr>
            <p:spPr>
              <a:xfrm>
                <a:off x="1333500" y="3637293"/>
                <a:ext cx="2066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AE144C-CE4E-42E6-944B-E0D95BB4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3637293"/>
                <a:ext cx="2066976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3245" r="-3540" b="-3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5F0789BA-7B35-4DDC-AEFA-56CE31A6F599}"/>
              </a:ext>
            </a:extLst>
          </p:cNvPr>
          <p:cNvSpPr txBox="1"/>
          <p:nvPr/>
        </p:nvSpPr>
        <p:spPr>
          <a:xfrm>
            <a:off x="282697" y="5459021"/>
            <a:ext cx="23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Abscisas de puntos de inflexión: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A1F9683-FCF5-4ED0-A468-64CDCF786EE1}"/>
                  </a:ext>
                </a:extLst>
              </p:cNvPr>
              <p:cNvSpPr txBox="1"/>
              <p:nvPr/>
            </p:nvSpPr>
            <p:spPr>
              <a:xfrm>
                <a:off x="222440" y="5847715"/>
                <a:ext cx="2299926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1F9683-FCF5-4ED0-A468-64CDCF78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0" y="5847715"/>
                <a:ext cx="2299926" cy="46775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CCE5BB3-1AB5-499F-BE57-B61C038CC236}"/>
                  </a:ext>
                </a:extLst>
              </p:cNvPr>
              <p:cNvSpPr txBox="1"/>
              <p:nvPr/>
            </p:nvSpPr>
            <p:spPr>
              <a:xfrm>
                <a:off x="2110202" y="5843290"/>
                <a:ext cx="2470322" cy="468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CE5BB3-1AB5-499F-BE57-B61C038C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02" y="5843290"/>
                <a:ext cx="2470322" cy="4683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76EC39D-6922-465B-B6DA-4BFEFC0BC96B}"/>
                  </a:ext>
                </a:extLst>
              </p:cNvPr>
              <p:cNvSpPr txBox="1"/>
              <p:nvPr/>
            </p:nvSpPr>
            <p:spPr>
              <a:xfrm>
                <a:off x="4842583" y="568364"/>
                <a:ext cx="2095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=−8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6EC39D-6922-465B-B6DA-4BFEFC0BC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83" y="568364"/>
                <a:ext cx="2095382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3198" t="-2174" r="-3488" b="-391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9EC581E-13BE-4ED2-9733-25612F98E077}"/>
                  </a:ext>
                </a:extLst>
              </p:cNvPr>
              <p:cNvSpPr txBox="1"/>
              <p:nvPr/>
            </p:nvSpPr>
            <p:spPr>
              <a:xfrm>
                <a:off x="4717515" y="1008502"/>
                <a:ext cx="1684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9EC581E-13BE-4ED2-9733-25612F98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15" y="1008502"/>
                <a:ext cx="1684032" cy="369332"/>
              </a:xfrm>
              <a:prstGeom prst="rect">
                <a:avLst/>
              </a:prstGeom>
              <a:blipFill>
                <a:blip r:embed="rId20"/>
                <a:stretch>
                  <a:fillRect l="-2536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E996FCA-4F40-4BC2-A40F-D78BE8917FE1}"/>
                  </a:ext>
                </a:extLst>
              </p:cNvPr>
              <p:cNvSpPr txBox="1"/>
              <p:nvPr/>
            </p:nvSpPr>
            <p:spPr>
              <a:xfrm>
                <a:off x="4675367" y="1613357"/>
                <a:ext cx="1684032" cy="415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E996FCA-4F40-4BC2-A40F-D78BE891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67" y="1613357"/>
                <a:ext cx="1684032" cy="415948"/>
              </a:xfrm>
              <a:prstGeom prst="rect">
                <a:avLst/>
              </a:prstGeom>
              <a:blipFill rotWithShape="1">
                <a:blip r:embed="rId21"/>
                <a:stretch>
                  <a:fillRect l="-2536" b="-117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F04124B-E078-4AEF-B55A-46CA978F6F9F}"/>
                  </a:ext>
                </a:extLst>
              </p:cNvPr>
              <p:cNvSpPr txBox="1"/>
              <p:nvPr/>
            </p:nvSpPr>
            <p:spPr>
              <a:xfrm>
                <a:off x="6577026" y="1008502"/>
                <a:ext cx="1684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F04124B-E078-4AEF-B55A-46CA978F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26" y="1008502"/>
                <a:ext cx="1684032" cy="369332"/>
              </a:xfrm>
              <a:prstGeom prst="rect">
                <a:avLst/>
              </a:prstGeom>
              <a:blipFill>
                <a:blip r:embed="rId22"/>
                <a:stretch>
                  <a:fillRect l="-2536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D81FB7E5-3A20-4A7E-A751-C5410499B4B9}"/>
                  </a:ext>
                </a:extLst>
              </p:cNvPr>
              <p:cNvSpPr txBox="1"/>
              <p:nvPr/>
            </p:nvSpPr>
            <p:spPr>
              <a:xfrm>
                <a:off x="6530150" y="1613357"/>
                <a:ext cx="1684032" cy="415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1FB7E5-3A20-4A7E-A751-C5410499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50" y="1613357"/>
                <a:ext cx="1684032" cy="415948"/>
              </a:xfrm>
              <a:prstGeom prst="rect">
                <a:avLst/>
              </a:prstGeom>
              <a:blipFill rotWithShape="1">
                <a:blip r:embed="rId23"/>
                <a:stretch>
                  <a:fillRect l="-2174" b="-117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BBD006F-39A4-46A4-BA36-99FA7AB9437F}"/>
              </a:ext>
            </a:extLst>
          </p:cNvPr>
          <p:cNvCxnSpPr/>
          <p:nvPr/>
        </p:nvCxnSpPr>
        <p:spPr>
          <a:xfrm>
            <a:off x="4539220" y="235948"/>
            <a:ext cx="0" cy="62455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4392D3EF-FCA4-44A0-8E07-9DFF95C64240}"/>
                  </a:ext>
                </a:extLst>
              </p:cNvPr>
              <p:cNvSpPr txBox="1"/>
              <p:nvPr/>
            </p:nvSpPr>
            <p:spPr>
              <a:xfrm>
                <a:off x="4695970" y="3494454"/>
                <a:ext cx="3925049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392D3EF-FCA4-44A0-8E07-9DFF95C64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70" y="3494454"/>
                <a:ext cx="3925049" cy="646331"/>
              </a:xfrm>
              <a:prstGeom prst="rect">
                <a:avLst/>
              </a:prstGeom>
              <a:blipFill rotWithShape="1">
                <a:blip r:embed="rId24"/>
                <a:stretch>
                  <a:fillRect l="-932" b="-113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767EDD4C-B6FC-4A68-8E37-50DC34E63917}"/>
                  </a:ext>
                </a:extLst>
              </p:cNvPr>
              <p:cNvSpPr txBox="1"/>
              <p:nvPr/>
            </p:nvSpPr>
            <p:spPr>
              <a:xfrm>
                <a:off x="4684711" y="4411463"/>
                <a:ext cx="3791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767EDD4C-B6FC-4A68-8E37-50DC34E6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711" y="4411463"/>
                <a:ext cx="3791999" cy="553998"/>
              </a:xfrm>
              <a:prstGeom prst="rect">
                <a:avLst/>
              </a:prstGeom>
              <a:blipFill>
                <a:blip r:embed="rId25"/>
                <a:stretch>
                  <a:fillRect l="-1605" t="-3297" r="-161" b="-186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94346D9B-593C-4DAF-8DE3-DC1FEEAC3E6F}"/>
                  </a:ext>
                </a:extLst>
              </p:cNvPr>
              <p:cNvSpPr txBox="1"/>
              <p:nvPr/>
            </p:nvSpPr>
            <p:spPr>
              <a:xfrm>
                <a:off x="4533975" y="5114689"/>
                <a:ext cx="3982757" cy="671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346D9B-593C-4DAF-8DE3-DC1FEEAC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5" y="5114689"/>
                <a:ext cx="3982757" cy="671402"/>
              </a:xfrm>
              <a:prstGeom prst="rect">
                <a:avLst/>
              </a:prstGeom>
              <a:blipFill rotWithShape="1">
                <a:blip r:embed="rId26"/>
                <a:stretch>
                  <a:fillRect l="-306" b="-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4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52" grpId="0"/>
      <p:bldP spid="61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992542-86C8-4966-9ECA-58493FB48EFE}"/>
                  </a:ext>
                </a:extLst>
              </p:cNvPr>
              <p:cNvSpPr txBox="1"/>
              <p:nvPr/>
            </p:nvSpPr>
            <p:spPr>
              <a:xfrm>
                <a:off x="423189" y="722312"/>
                <a:ext cx="49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992542-86C8-4966-9ECA-58493FB4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9" y="722312"/>
                <a:ext cx="494559" cy="276999"/>
              </a:xfrm>
              <a:prstGeom prst="rect">
                <a:avLst/>
              </a:prstGeom>
              <a:blipFill>
                <a:blip r:embed="rId2"/>
                <a:stretch>
                  <a:fillRect l="-8537" r="-3659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8AF4140-DD81-49AA-A9B1-00E778961399}"/>
                  </a:ext>
                </a:extLst>
              </p:cNvPr>
              <p:cNvSpPr txBox="1"/>
              <p:nvPr/>
            </p:nvSpPr>
            <p:spPr>
              <a:xfrm>
                <a:off x="299389" y="1124744"/>
                <a:ext cx="1728066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AF4140-DD81-49AA-A9B1-00E77896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89" y="1124744"/>
                <a:ext cx="1728066" cy="396199"/>
              </a:xfrm>
              <a:prstGeom prst="rect">
                <a:avLst/>
              </a:prstGeom>
              <a:blipFill rotWithShape="1">
                <a:blip r:embed="rId3"/>
                <a:stretch>
                  <a:fillRect l="-2113" t="-1563" b="-140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E044A2F-4693-441E-A8BF-9A371B712937}"/>
                  </a:ext>
                </a:extLst>
              </p:cNvPr>
              <p:cNvSpPr txBox="1"/>
              <p:nvPr/>
            </p:nvSpPr>
            <p:spPr>
              <a:xfrm>
                <a:off x="423189" y="149873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=−36;−36&lt;0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E044A2F-4693-441E-A8BF-9A371B71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9" y="1498738"/>
                <a:ext cx="381642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F4D448A-EC98-4869-A7D6-268EE78F1D0C}"/>
                  </a:ext>
                </a:extLst>
              </p:cNvPr>
              <p:cNvSpPr txBox="1"/>
              <p:nvPr/>
            </p:nvSpPr>
            <p:spPr>
              <a:xfrm>
                <a:off x="292606" y="1928702"/>
                <a:ext cx="1728068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4D448A-EC98-4869-A7D6-268EE78F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6" y="1928702"/>
                <a:ext cx="1728068" cy="396199"/>
              </a:xfrm>
              <a:prstGeom prst="rect">
                <a:avLst/>
              </a:prstGeom>
              <a:blipFill rotWithShape="1">
                <a:blip r:embed="rId5"/>
                <a:stretch>
                  <a:fillRect l="-2120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DA6E7E5-D899-411F-BF2B-C5571ABC5868}"/>
                  </a:ext>
                </a:extLst>
              </p:cNvPr>
              <p:cNvSpPr txBox="1"/>
              <p:nvPr/>
            </p:nvSpPr>
            <p:spPr>
              <a:xfrm>
                <a:off x="495197" y="2415409"/>
                <a:ext cx="3960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=2,5⇒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=3,8;  3,8&gt;0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DA6E7E5-D899-411F-BF2B-C5571ABC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7" y="2415409"/>
                <a:ext cx="3960439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A72C68A-CA26-429A-8B68-7501284C301D}"/>
                  </a:ext>
                </a:extLst>
              </p:cNvPr>
              <p:cNvSpPr txBox="1"/>
              <p:nvPr/>
            </p:nvSpPr>
            <p:spPr>
              <a:xfrm>
                <a:off x="264971" y="2852086"/>
                <a:ext cx="1728068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A72C68A-CA26-429A-8B68-7501284C3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1" y="2852086"/>
                <a:ext cx="1728068" cy="396199"/>
              </a:xfrm>
              <a:prstGeom prst="rect">
                <a:avLst/>
              </a:prstGeom>
              <a:blipFill rotWithShape="1">
                <a:blip r:embed="rId7"/>
                <a:stretch>
                  <a:fillRect l="-2113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1E409AF-6579-42E6-9D8C-6AC4B212C52B}"/>
                  </a:ext>
                </a:extLst>
              </p:cNvPr>
              <p:cNvSpPr txBox="1"/>
              <p:nvPr/>
            </p:nvSpPr>
            <p:spPr>
              <a:xfrm>
                <a:off x="397776" y="3244462"/>
                <a:ext cx="3960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=−3,9;−3,9&lt;0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1E409AF-6579-42E6-9D8C-6AC4B212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76" y="3244462"/>
                <a:ext cx="396043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0D8768-7C48-4A37-A7D6-B1344D468A57}"/>
                  </a:ext>
                </a:extLst>
              </p:cNvPr>
              <p:cNvSpPr txBox="1"/>
              <p:nvPr/>
            </p:nvSpPr>
            <p:spPr>
              <a:xfrm>
                <a:off x="293688" y="3616533"/>
                <a:ext cx="2001709" cy="396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box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0D8768-7C48-4A37-A7D6-B1344D46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8" y="3616533"/>
                <a:ext cx="2001709" cy="396199"/>
              </a:xfrm>
              <a:prstGeom prst="rect">
                <a:avLst/>
              </a:prstGeom>
              <a:blipFill rotWithShape="1">
                <a:blip r:embed="rId9"/>
                <a:stretch>
                  <a:fillRect l="-1824" t="-1538"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E65ABD-18EA-46B8-A95F-FBF2F86D1279}"/>
                  </a:ext>
                </a:extLst>
              </p:cNvPr>
              <p:cNvSpPr txBox="1"/>
              <p:nvPr/>
            </p:nvSpPr>
            <p:spPr>
              <a:xfrm>
                <a:off x="647817" y="3991344"/>
                <a:ext cx="37103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=5,5⇒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=3,9;  3,9&gt;0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E65ABD-18EA-46B8-A95F-FBF2F86D1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7" y="3991344"/>
                <a:ext cx="371039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A7CD9668-BE55-475B-8F69-606E5685B3B3}"/>
              </a:ext>
            </a:extLst>
          </p:cNvPr>
          <p:cNvSpPr txBox="1"/>
          <p:nvPr/>
        </p:nvSpPr>
        <p:spPr>
          <a:xfrm>
            <a:off x="5254552" y="537646"/>
            <a:ext cx="200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Cóncava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E7F0814-0EB6-45C5-B6DC-7B3EC4ED6F15}"/>
                  </a:ext>
                </a:extLst>
              </p:cNvPr>
              <p:cNvSpPr txBox="1"/>
              <p:nvPr/>
            </p:nvSpPr>
            <p:spPr>
              <a:xfrm>
                <a:off x="5180681" y="989721"/>
                <a:ext cx="195361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2.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E7F0814-0EB6-45C5-B6DC-7B3EC4ED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681" y="989721"/>
                <a:ext cx="1953612" cy="6223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AD4BD51-6575-4ABF-9155-6836801B6B0F}"/>
              </a:ext>
            </a:extLst>
          </p:cNvPr>
          <p:cNvSpPr txBox="1"/>
          <p:nvPr/>
        </p:nvSpPr>
        <p:spPr>
          <a:xfrm>
            <a:off x="5280129" y="1971172"/>
            <a:ext cx="25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Cóncava Negativa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10E6085-CA00-4EC1-82EA-B47632C11820}"/>
                  </a:ext>
                </a:extLst>
              </p:cNvPr>
              <p:cNvSpPr txBox="1"/>
              <p:nvPr/>
            </p:nvSpPr>
            <p:spPr>
              <a:xfrm>
                <a:off x="5222805" y="2598384"/>
                <a:ext cx="18925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10E6085-CA00-4EC1-82EA-B47632C11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05" y="2598384"/>
                <a:ext cx="1892569" cy="6223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1432513-12F6-4AF8-9931-854190C40FA7}"/>
              </a:ext>
            </a:extLst>
          </p:cNvPr>
          <p:cNvCxnSpPr/>
          <p:nvPr/>
        </p:nvCxnSpPr>
        <p:spPr>
          <a:xfrm>
            <a:off x="4572000" y="537646"/>
            <a:ext cx="0" cy="5195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641291F3-0670-4D04-AC61-3AFC224110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267" y="143639"/>
            <a:ext cx="489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4" grpId="0"/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0FA5B5-4398-45F5-9D16-4B2AD546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057275"/>
            <a:ext cx="7696200" cy="47434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888810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C38EB3-0021-4A7D-B4FC-07F7A147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2656"/>
            <a:ext cx="1619250" cy="409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CF6865-AD76-48DA-B44D-139837B9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751756"/>
            <a:ext cx="3362325" cy="342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3BAF71-5A5D-4B3F-ADA5-6BE3E1CDF616}"/>
              </a:ext>
            </a:extLst>
          </p:cNvPr>
          <p:cNvSpPr txBox="1"/>
          <p:nvPr/>
        </p:nvSpPr>
        <p:spPr>
          <a:xfrm>
            <a:off x="107504" y="119675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1ra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B6D319-D427-4447-936C-301187F51303}"/>
                  </a:ext>
                </a:extLst>
              </p:cNvPr>
              <p:cNvSpPr txBox="1"/>
              <p:nvPr/>
            </p:nvSpPr>
            <p:spPr>
              <a:xfrm>
                <a:off x="1521807" y="1241847"/>
                <a:ext cx="1803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B6D319-D427-4447-936C-301187F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7" y="1241847"/>
                <a:ext cx="1803058" cy="276999"/>
              </a:xfrm>
              <a:prstGeom prst="rect">
                <a:avLst/>
              </a:prstGeom>
              <a:blipFill>
                <a:blip r:embed="rId5"/>
                <a:stretch>
                  <a:fillRect l="-3729" r="-2034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02D986-8B3D-41A5-ACCC-978FB6D46053}"/>
                  </a:ext>
                </a:extLst>
              </p:cNvPr>
              <p:cNvSpPr txBox="1"/>
              <p:nvPr/>
            </p:nvSpPr>
            <p:spPr>
              <a:xfrm>
                <a:off x="110083" y="1707153"/>
                <a:ext cx="1283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02D986-8B3D-41A5-ACCC-978FB6D4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3" y="1707153"/>
                <a:ext cx="1283365" cy="276999"/>
              </a:xfrm>
              <a:prstGeom prst="rect">
                <a:avLst/>
              </a:prstGeom>
              <a:blipFill>
                <a:blip r:embed="rId6"/>
                <a:stretch>
                  <a:fillRect l="-5687" r="-2370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64EF4D6-9CE1-4D4A-8BE0-5E0A24B9D8B0}"/>
                  </a:ext>
                </a:extLst>
              </p:cNvPr>
              <p:cNvSpPr txBox="1"/>
              <p:nvPr/>
            </p:nvSpPr>
            <p:spPr>
              <a:xfrm>
                <a:off x="1307004" y="1713611"/>
                <a:ext cx="2232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64EF4D6-9CE1-4D4A-8BE0-5E0A24B9D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04" y="1713611"/>
                <a:ext cx="2232662" cy="276999"/>
              </a:xfrm>
              <a:prstGeom prst="rect">
                <a:avLst/>
              </a:prstGeom>
              <a:blipFill>
                <a:blip r:embed="rId7"/>
                <a:stretch>
                  <a:fillRect l="-2997" r="-1635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543543-F1EC-4FAE-929F-3F2BE262D6EC}"/>
                  </a:ext>
                </a:extLst>
              </p:cNvPr>
              <p:cNvSpPr txBox="1"/>
              <p:nvPr/>
            </p:nvSpPr>
            <p:spPr>
              <a:xfrm>
                <a:off x="-1" y="2138262"/>
                <a:ext cx="1786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543543-F1EC-4FAE-929F-3F2BE262D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38262"/>
                <a:ext cx="17867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81B0E1-93E1-4F7B-919C-A11B408657D0}"/>
                  </a:ext>
                </a:extLst>
              </p:cNvPr>
              <p:cNvSpPr txBox="1"/>
              <p:nvPr/>
            </p:nvSpPr>
            <p:spPr>
              <a:xfrm>
                <a:off x="149345" y="2532458"/>
                <a:ext cx="1786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81B0E1-93E1-4F7B-919C-A11B4086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5" y="2532458"/>
                <a:ext cx="178670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C5A8D5-D05B-4A50-93B2-66AA25BF6C4E}"/>
                  </a:ext>
                </a:extLst>
              </p:cNvPr>
              <p:cNvSpPr txBox="1"/>
              <p:nvPr/>
            </p:nvSpPr>
            <p:spPr>
              <a:xfrm>
                <a:off x="107503" y="293515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C5A8D5-D05B-4A50-93B2-66AA25B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2935157"/>
                <a:ext cx="100811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0E3B8A6-34EC-4055-85F0-221B50C336C5}"/>
                  </a:ext>
                </a:extLst>
              </p:cNvPr>
              <p:cNvSpPr txBox="1"/>
              <p:nvPr/>
            </p:nvSpPr>
            <p:spPr>
              <a:xfrm>
                <a:off x="1042698" y="293515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0E3B8A6-34EC-4055-85F0-221B50C33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98" y="2935157"/>
                <a:ext cx="100811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940DE06-F1D3-4DCE-93E5-C838937E150C}"/>
                  </a:ext>
                </a:extLst>
              </p:cNvPr>
              <p:cNvSpPr txBox="1"/>
              <p:nvPr/>
            </p:nvSpPr>
            <p:spPr>
              <a:xfrm>
                <a:off x="2005752" y="293515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940DE06-F1D3-4DCE-93E5-C838937E1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52" y="2935157"/>
                <a:ext cx="1008112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0B25D-27F0-472A-B76A-42B8FCAB9879}"/>
              </a:ext>
            </a:extLst>
          </p:cNvPr>
          <p:cNvSpPr txBox="1"/>
          <p:nvPr/>
        </p:nvSpPr>
        <p:spPr>
          <a:xfrm>
            <a:off x="33844" y="3519180"/>
            <a:ext cx="171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Abscisas de puntos críticos: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171DCBB-8E9D-478D-8786-E6FEB48ED6E5}"/>
                  </a:ext>
                </a:extLst>
              </p:cNvPr>
              <p:cNvSpPr txBox="1"/>
              <p:nvPr/>
            </p:nvSpPr>
            <p:spPr>
              <a:xfrm>
                <a:off x="1650292" y="3464854"/>
                <a:ext cx="2561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171DCBB-8E9D-478D-8786-E6FEB48E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92" y="3464854"/>
                <a:ext cx="256166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14B3826-7C79-4C3F-B884-4150543867BE}"/>
              </a:ext>
            </a:extLst>
          </p:cNvPr>
          <p:cNvCxnSpPr/>
          <p:nvPr/>
        </p:nvCxnSpPr>
        <p:spPr>
          <a:xfrm>
            <a:off x="4355976" y="332656"/>
            <a:ext cx="0" cy="62646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E61088-EA51-4816-A84B-10B16951AC2D}"/>
              </a:ext>
            </a:extLst>
          </p:cNvPr>
          <p:cNvSpPr txBox="1"/>
          <p:nvPr/>
        </p:nvSpPr>
        <p:spPr>
          <a:xfrm>
            <a:off x="4653144" y="39373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2da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55B903-0BBC-48F7-93AC-8E7D6E16F963}"/>
                  </a:ext>
                </a:extLst>
              </p:cNvPr>
              <p:cNvSpPr txBox="1"/>
              <p:nvPr/>
            </p:nvSpPr>
            <p:spPr>
              <a:xfrm>
                <a:off x="4672244" y="782431"/>
                <a:ext cx="1908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55B903-0BBC-48F7-93AC-8E7D6E16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244" y="782431"/>
                <a:ext cx="1908278" cy="276999"/>
              </a:xfrm>
              <a:prstGeom prst="rect">
                <a:avLst/>
              </a:prstGeom>
              <a:blipFill>
                <a:blip r:embed="rId14"/>
                <a:stretch>
                  <a:fillRect l="-2236" r="-1278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04CC78-6B7B-4210-A932-D99956389959}"/>
                  </a:ext>
                </a:extLst>
              </p:cNvPr>
              <p:cNvSpPr txBox="1"/>
              <p:nvPr/>
            </p:nvSpPr>
            <p:spPr>
              <a:xfrm>
                <a:off x="4672244" y="1329841"/>
                <a:ext cx="2661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.0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−4=−4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04CC78-6B7B-4210-A932-D999563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244" y="1329841"/>
                <a:ext cx="2661306" cy="276999"/>
              </a:xfrm>
              <a:prstGeom prst="rect">
                <a:avLst/>
              </a:prstGeom>
              <a:blipFill>
                <a:blip r:embed="rId15"/>
                <a:stretch>
                  <a:fillRect l="-4805" t="-17391" r="-2288" b="-456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2048D9-A7B5-4B04-9E3B-268200393C6E}"/>
                  </a:ext>
                </a:extLst>
              </p:cNvPr>
              <p:cNvSpPr txBox="1"/>
              <p:nvPr/>
            </p:nvSpPr>
            <p:spPr>
              <a:xfrm>
                <a:off x="7722894" y="1325302"/>
                <a:ext cx="795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2048D9-A7B5-4B04-9E3B-26820039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94" y="1325302"/>
                <a:ext cx="795089" cy="276999"/>
              </a:xfrm>
              <a:prstGeom prst="rect">
                <a:avLst/>
              </a:prstGeom>
              <a:blipFill>
                <a:blip r:embed="rId16"/>
                <a:stretch>
                  <a:fillRect l="-769" r="-6154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445690-2671-4E27-A256-EE34FD54858B}"/>
                  </a:ext>
                </a:extLst>
              </p:cNvPr>
              <p:cNvSpPr txBox="1"/>
              <p:nvPr/>
            </p:nvSpPr>
            <p:spPr>
              <a:xfrm>
                <a:off x="4672244" y="1877251"/>
                <a:ext cx="2488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−4=8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445690-2671-4E27-A256-EE34FD54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244" y="1877251"/>
                <a:ext cx="2488182" cy="276999"/>
              </a:xfrm>
              <a:prstGeom prst="rect">
                <a:avLst/>
              </a:prstGeom>
              <a:blipFill>
                <a:blip r:embed="rId17"/>
                <a:stretch>
                  <a:fillRect l="-5134" t="-17778" r="-2200" b="-4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E69F282-1674-40A5-96B3-AEA5814F599E}"/>
                  </a:ext>
                </a:extLst>
              </p:cNvPr>
              <p:cNvSpPr txBox="1"/>
              <p:nvPr/>
            </p:nvSpPr>
            <p:spPr>
              <a:xfrm>
                <a:off x="7896018" y="1877251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8&gt;0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E69F282-1674-40A5-96B3-AEA5814F5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18" y="1877251"/>
                <a:ext cx="621965" cy="276999"/>
              </a:xfrm>
              <a:prstGeom prst="rect">
                <a:avLst/>
              </a:prstGeom>
              <a:blipFill>
                <a:blip r:embed="rId18"/>
                <a:stretch>
                  <a:fillRect l="-6863" r="-7843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47C3748-D320-446B-95CC-6D213F6CCC80}"/>
                  </a:ext>
                </a:extLst>
              </p:cNvPr>
              <p:cNvSpPr txBox="1"/>
              <p:nvPr/>
            </p:nvSpPr>
            <p:spPr>
              <a:xfrm>
                <a:off x="4672244" y="2392688"/>
                <a:ext cx="300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.(−1)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−4=</m:t>
                    </m:r>
                  </m:oMath>
                </a14:m>
                <a:r>
                  <a:rPr lang="es-AR" dirty="0"/>
                  <a:t>8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47C3748-D320-446B-95CC-6D213F6C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244" y="2392688"/>
                <a:ext cx="3001143" cy="276999"/>
              </a:xfrm>
              <a:prstGeom prst="rect">
                <a:avLst/>
              </a:prstGeom>
              <a:blipFill>
                <a:blip r:embed="rId19"/>
                <a:stretch>
                  <a:fillRect l="-4260" t="-28889" r="-3854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B88AC3E-4A06-45A3-B6E0-7743B91FDF3C}"/>
                  </a:ext>
                </a:extLst>
              </p:cNvPr>
              <p:cNvSpPr txBox="1"/>
              <p:nvPr/>
            </p:nvSpPr>
            <p:spPr>
              <a:xfrm>
                <a:off x="7896019" y="2384066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8&gt;0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B88AC3E-4A06-45A3-B6E0-7743B91F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19" y="2384066"/>
                <a:ext cx="621965" cy="276999"/>
              </a:xfrm>
              <a:prstGeom prst="rect">
                <a:avLst/>
              </a:prstGeom>
              <a:blipFill>
                <a:blip r:embed="rId20"/>
                <a:stretch>
                  <a:fillRect l="-6863" r="-7843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2C8F2A1-3190-4257-9FF1-6D9F518EEE2C}"/>
                  </a:ext>
                </a:extLst>
              </p:cNvPr>
              <p:cNvSpPr txBox="1"/>
              <p:nvPr/>
            </p:nvSpPr>
            <p:spPr>
              <a:xfrm>
                <a:off x="4499992" y="2997348"/>
                <a:ext cx="41950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/>
                          <a:ea typeface="Cambria Math" panose="02040503050406030204" pitchFamily="18" charset="0"/>
                        </a:rPr>
                        <m:t>𝑟𝑒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2C8F2A1-3190-4257-9FF1-6D9F518E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997348"/>
                <a:ext cx="4195058" cy="553998"/>
              </a:xfrm>
              <a:prstGeom prst="rect">
                <a:avLst/>
              </a:prstGeom>
              <a:blipFill rotWithShape="1">
                <a:blip r:embed="rId21"/>
                <a:stretch>
                  <a:fillRect l="-291" b="-8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BADBA3-A060-489E-9082-84FC0A2BB096}"/>
                  </a:ext>
                </a:extLst>
              </p:cNvPr>
              <p:cNvSpPr txBox="1"/>
              <p:nvPr/>
            </p:nvSpPr>
            <p:spPr>
              <a:xfrm>
                <a:off x="4572000" y="3822034"/>
                <a:ext cx="41950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BADBA3-A060-489E-9082-84FC0A2B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22034"/>
                <a:ext cx="4195058" cy="553998"/>
              </a:xfrm>
              <a:prstGeom prst="rect">
                <a:avLst/>
              </a:prstGeom>
              <a:blipFill rotWithShape="1">
                <a:blip r:embed="rId22"/>
                <a:stretch>
                  <a:fillRect l="-291" b="-8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C90C36A-5C0E-42DE-8324-17917E0A2C5D}"/>
                  </a:ext>
                </a:extLst>
              </p:cNvPr>
              <p:cNvSpPr txBox="1"/>
              <p:nvPr/>
            </p:nvSpPr>
            <p:spPr>
              <a:xfrm>
                <a:off x="4644008" y="4819218"/>
                <a:ext cx="45413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90C36A-5C0E-42DE-8324-17917E0A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819218"/>
                <a:ext cx="4541308" cy="553998"/>
              </a:xfrm>
              <a:prstGeom prst="rect">
                <a:avLst/>
              </a:prstGeom>
              <a:blipFill rotWithShape="1">
                <a:blip r:embed="rId23"/>
                <a:stretch>
                  <a:fillRect l="-268"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664912-A32E-4786-BE47-C017BDCFEC6E}"/>
              </a:ext>
            </a:extLst>
          </p:cNvPr>
          <p:cNvSpPr txBox="1"/>
          <p:nvPr/>
        </p:nvSpPr>
        <p:spPr>
          <a:xfrm>
            <a:off x="4374076" y="2495198"/>
            <a:ext cx="268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Intervalos de crecimiento: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18C9F3-2E30-467F-8093-141297978E26}"/>
                  </a:ext>
                </a:extLst>
              </p:cNvPr>
              <p:cNvSpPr txBox="1"/>
              <p:nvPr/>
            </p:nvSpPr>
            <p:spPr>
              <a:xfrm>
                <a:off x="6948264" y="2525975"/>
                <a:ext cx="16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−1, 0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;(1, 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18C9F3-2E30-467F-8093-141297978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525975"/>
                <a:ext cx="1647118" cy="276999"/>
              </a:xfrm>
              <a:prstGeom prst="rect">
                <a:avLst/>
              </a:prstGeom>
              <a:blipFill>
                <a:blip r:embed="rId3"/>
                <a:stretch>
                  <a:fillRect r="-4444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44755A00-85B3-48B0-9338-12697A4F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2046"/>
            <a:ext cx="4848225" cy="295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443185-F577-4FDC-BE00-C59678441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27" y="624601"/>
            <a:ext cx="3873918" cy="205775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C6DB017-DCBC-48A8-9F48-1B2932ADD459}"/>
              </a:ext>
            </a:extLst>
          </p:cNvPr>
          <p:cNvSpPr txBox="1"/>
          <p:nvPr/>
        </p:nvSpPr>
        <p:spPr>
          <a:xfrm>
            <a:off x="4355976" y="306569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Intervalos de decrecimiento: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2492ED-0F53-4A0A-82FA-0CF0DB9916C3}"/>
                  </a:ext>
                </a:extLst>
              </p:cNvPr>
              <p:cNvSpPr txBox="1"/>
              <p:nvPr/>
            </p:nvSpPr>
            <p:spPr>
              <a:xfrm>
                <a:off x="7101346" y="3064681"/>
                <a:ext cx="16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−1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;(0, 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2492ED-0F53-4A0A-82FA-0CF0DB99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46" y="3064681"/>
                <a:ext cx="1647118" cy="276999"/>
              </a:xfrm>
              <a:prstGeom prst="rect">
                <a:avLst/>
              </a:prstGeom>
              <a:blipFill>
                <a:blip r:embed="rId6"/>
                <a:stretch>
                  <a:fillRect r="-4444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2C905D-A770-46AE-BE87-DC2198D7BE15}"/>
                  </a:ext>
                </a:extLst>
              </p:cNvPr>
              <p:cNvSpPr txBox="1"/>
              <p:nvPr/>
            </p:nvSpPr>
            <p:spPr>
              <a:xfrm>
                <a:off x="323528" y="2996952"/>
                <a:ext cx="49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2C905D-A770-46AE-BE87-DC2198D7B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96952"/>
                <a:ext cx="494559" cy="276999"/>
              </a:xfrm>
              <a:prstGeom prst="rect">
                <a:avLst/>
              </a:prstGeom>
              <a:blipFill>
                <a:blip r:embed="rId7"/>
                <a:stretch>
                  <a:fillRect l="-8642" r="-4938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6C9632-50B7-4A98-978B-CB90AACBE0EF}"/>
                  </a:ext>
                </a:extLst>
              </p:cNvPr>
              <p:cNvSpPr txBox="1"/>
              <p:nvPr/>
            </p:nvSpPr>
            <p:spPr>
              <a:xfrm>
                <a:off x="199728" y="3399384"/>
                <a:ext cx="1257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6C9632-50B7-4A98-978B-CB90AACB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8" y="3399384"/>
                <a:ext cx="1257573" cy="369332"/>
              </a:xfrm>
              <a:prstGeom prst="rect">
                <a:avLst/>
              </a:prstGeom>
              <a:blipFill>
                <a:blip r:embed="rId8"/>
                <a:stretch>
                  <a:fillRect l="-3398" t="-1667" b="-2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9166406-81D6-4DD1-BE95-DAEA222C90FD}"/>
                  </a:ext>
                </a:extLst>
              </p:cNvPr>
              <p:cNvSpPr txBox="1"/>
              <p:nvPr/>
            </p:nvSpPr>
            <p:spPr>
              <a:xfrm>
                <a:off x="323528" y="377337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=−2⇒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=−24;−24&lt;0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9166406-81D6-4DD1-BE95-DAEA222C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3378"/>
                <a:ext cx="3816424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BB93AD-3095-44DF-9224-EFDF4EF397AE}"/>
                  </a:ext>
                </a:extLst>
              </p:cNvPr>
              <p:cNvSpPr txBox="1"/>
              <p:nvPr/>
            </p:nvSpPr>
            <p:spPr>
              <a:xfrm>
                <a:off x="179512" y="4345141"/>
                <a:ext cx="17280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BB93AD-3095-44DF-9224-EFDF4EF3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45141"/>
                <a:ext cx="1728068" cy="369332"/>
              </a:xfrm>
              <a:prstGeom prst="rect">
                <a:avLst/>
              </a:prstGeom>
              <a:blipFill>
                <a:blip r:embed="rId10"/>
                <a:stretch>
                  <a:fillRect l="-2113" t="-1667" b="-2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FFAB1D9-6677-40FC-9F23-F7EF64E39BA4}"/>
                  </a:ext>
                </a:extLst>
              </p:cNvPr>
              <p:cNvSpPr txBox="1"/>
              <p:nvPr/>
            </p:nvSpPr>
            <p:spPr>
              <a:xfrm>
                <a:off x="395536" y="4690049"/>
                <a:ext cx="3960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=−0,5⇒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−0,5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=1,5; 1,5&gt;0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FFAB1D9-6677-40FC-9F23-F7EF64E39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90049"/>
                <a:ext cx="396043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C308E7-C963-4676-B61C-5C80381293CC}"/>
                  </a:ext>
                </a:extLst>
              </p:cNvPr>
              <p:cNvSpPr txBox="1"/>
              <p:nvPr/>
            </p:nvSpPr>
            <p:spPr>
              <a:xfrm>
                <a:off x="165310" y="5126726"/>
                <a:ext cx="17280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C308E7-C963-4676-B61C-5C803812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0" y="5126726"/>
                <a:ext cx="1728068" cy="369332"/>
              </a:xfrm>
              <a:prstGeom prst="rect">
                <a:avLst/>
              </a:prstGeom>
              <a:blipFill>
                <a:blip r:embed="rId12"/>
                <a:stretch>
                  <a:fillRect l="-2113" t="-1639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DF1768A-C343-4540-8D41-6C2D49269FE4}"/>
                  </a:ext>
                </a:extLst>
              </p:cNvPr>
              <p:cNvSpPr txBox="1"/>
              <p:nvPr/>
            </p:nvSpPr>
            <p:spPr>
              <a:xfrm>
                <a:off x="395535" y="5401335"/>
                <a:ext cx="3960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=−1,5;−1,5&lt;0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DF1768A-C343-4540-8D41-6C2D4926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5401335"/>
                <a:ext cx="396043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7E37F88-1367-4720-84DD-F1370DCB5874}"/>
                  </a:ext>
                </a:extLst>
              </p:cNvPr>
              <p:cNvSpPr txBox="1"/>
              <p:nvPr/>
            </p:nvSpPr>
            <p:spPr>
              <a:xfrm>
                <a:off x="194027" y="5891173"/>
                <a:ext cx="1091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7E37F88-1367-4720-84DD-F1370DCB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7" y="5891173"/>
                <a:ext cx="1091625" cy="369332"/>
              </a:xfrm>
              <a:prstGeom prst="rect">
                <a:avLst/>
              </a:prstGeom>
              <a:blipFill>
                <a:blip r:embed="rId14"/>
                <a:stretch>
                  <a:fillRect l="-3911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D6C535D-F0AC-4BD5-8F01-479B8C2D8A45}"/>
                  </a:ext>
                </a:extLst>
              </p:cNvPr>
              <p:cNvSpPr txBox="1"/>
              <p:nvPr/>
            </p:nvSpPr>
            <p:spPr>
              <a:xfrm>
                <a:off x="548156" y="6265984"/>
                <a:ext cx="30627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=24; 24&gt;0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D6C535D-F0AC-4BD5-8F01-479B8C2D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56" y="6265984"/>
                <a:ext cx="3062741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856D94A-A86A-4037-97CD-D85BD66220EA}"/>
              </a:ext>
            </a:extLst>
          </p:cNvPr>
          <p:cNvCxnSpPr/>
          <p:nvPr/>
        </p:nvCxnSpPr>
        <p:spPr>
          <a:xfrm>
            <a:off x="4355976" y="2204864"/>
            <a:ext cx="0" cy="4245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  <p:bldP spid="23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3336B-1719-401E-9846-5BF50C0D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648"/>
            <a:ext cx="2057400" cy="295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25D77F-0CC2-474B-ACCF-BD8A47607210}"/>
              </a:ext>
            </a:extLst>
          </p:cNvPr>
          <p:cNvSpPr txBox="1"/>
          <p:nvPr/>
        </p:nvSpPr>
        <p:spPr>
          <a:xfrm>
            <a:off x="107504" y="639310"/>
            <a:ext cx="38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Determinamos punto de inflexión: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6F1F98-A924-4CFD-B8EC-B8E7BB4B0718}"/>
              </a:ext>
            </a:extLst>
          </p:cNvPr>
          <p:cNvSpPr txBox="1"/>
          <p:nvPr/>
        </p:nvSpPr>
        <p:spPr>
          <a:xfrm>
            <a:off x="118305" y="359638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3ra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4C1A98-9104-4FC9-8512-B6C26B6A0CCD}"/>
                  </a:ext>
                </a:extLst>
              </p:cNvPr>
              <p:cNvSpPr txBox="1"/>
              <p:nvPr/>
            </p:nvSpPr>
            <p:spPr>
              <a:xfrm>
                <a:off x="1608757" y="1267490"/>
                <a:ext cx="1908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4C1A98-9104-4FC9-8512-B6C26B6A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57" y="1267490"/>
                <a:ext cx="1908278" cy="276999"/>
              </a:xfrm>
              <a:prstGeom prst="rect">
                <a:avLst/>
              </a:prstGeom>
              <a:blipFill>
                <a:blip r:embed="rId4"/>
                <a:stretch>
                  <a:fillRect l="-2236" r="-958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0C996D-03F2-4CE2-ABED-DFDE29E671C3}"/>
                  </a:ext>
                </a:extLst>
              </p:cNvPr>
              <p:cNvSpPr txBox="1"/>
              <p:nvPr/>
            </p:nvSpPr>
            <p:spPr>
              <a:xfrm>
                <a:off x="118305" y="1700808"/>
                <a:ext cx="1349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0C996D-03F2-4CE2-ABED-DFDE29E67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5" y="1700808"/>
                <a:ext cx="1349087" cy="276999"/>
              </a:xfrm>
              <a:prstGeom prst="rect">
                <a:avLst/>
              </a:prstGeom>
              <a:blipFill>
                <a:blip r:embed="rId5"/>
                <a:stretch>
                  <a:fillRect l="-5405" r="-1802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09F4C96-F028-4FEE-8C39-E2D774E9949C}"/>
                  </a:ext>
                </a:extLst>
              </p:cNvPr>
              <p:cNvSpPr txBox="1"/>
              <p:nvPr/>
            </p:nvSpPr>
            <p:spPr>
              <a:xfrm>
                <a:off x="1509060" y="1700807"/>
                <a:ext cx="2289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09F4C96-F028-4FEE-8C39-E2D774E9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60" y="1700807"/>
                <a:ext cx="2289794" cy="276999"/>
              </a:xfrm>
              <a:prstGeom prst="rect">
                <a:avLst/>
              </a:prstGeom>
              <a:blipFill>
                <a:blip r:embed="rId6"/>
                <a:stretch>
                  <a:fillRect l="-2933" r="-1867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3C4D86F-D17C-470F-82D2-209F9F682493}"/>
                  </a:ext>
                </a:extLst>
              </p:cNvPr>
              <p:cNvSpPr txBox="1"/>
              <p:nvPr/>
            </p:nvSpPr>
            <p:spPr>
              <a:xfrm>
                <a:off x="134701" y="2187577"/>
                <a:ext cx="1512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3C4D86F-D17C-470F-82D2-209F9F68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1" y="2187577"/>
                <a:ext cx="1512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6B76473-692C-4147-80ED-8DF925E9C652}"/>
                  </a:ext>
                </a:extLst>
              </p:cNvPr>
              <p:cNvSpPr txBox="1"/>
              <p:nvPr/>
            </p:nvSpPr>
            <p:spPr>
              <a:xfrm>
                <a:off x="1348156" y="2549280"/>
                <a:ext cx="1327685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B76473-692C-4147-80ED-8DF925E9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56" y="2549280"/>
                <a:ext cx="1327685" cy="910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5C67560-887E-407F-99A5-47728DA5EC66}"/>
                  </a:ext>
                </a:extLst>
              </p:cNvPr>
              <p:cNvSpPr txBox="1"/>
              <p:nvPr/>
            </p:nvSpPr>
            <p:spPr>
              <a:xfrm>
                <a:off x="2535780" y="2584917"/>
                <a:ext cx="18294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5C67560-887E-407F-99A5-47728DA5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80" y="2584917"/>
                <a:ext cx="1829471" cy="910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E16F363-F388-4EF4-B80A-44F67BC9B889}"/>
              </a:ext>
            </a:extLst>
          </p:cNvPr>
          <p:cNvSpPr txBox="1"/>
          <p:nvPr/>
        </p:nvSpPr>
        <p:spPr>
          <a:xfrm>
            <a:off x="264367" y="124442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2da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0FAD79-BF81-4F80-9DA1-ECF0DD62C89B}"/>
                  </a:ext>
                </a:extLst>
              </p:cNvPr>
              <p:cNvSpPr txBox="1"/>
              <p:nvPr/>
            </p:nvSpPr>
            <p:spPr>
              <a:xfrm>
                <a:off x="109194" y="4007363"/>
                <a:ext cx="1510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0FAD79-BF81-4F80-9DA1-ECF0DD62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4" y="4007363"/>
                <a:ext cx="1510605" cy="276999"/>
              </a:xfrm>
              <a:prstGeom prst="rect">
                <a:avLst/>
              </a:prstGeom>
              <a:blipFill>
                <a:blip r:embed="rId10"/>
                <a:stretch>
                  <a:fillRect l="-4839" r="-403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E5D820-0D12-4159-AE50-5754D62970D7}"/>
                  </a:ext>
                </a:extLst>
              </p:cNvPr>
              <p:cNvSpPr txBox="1"/>
              <p:nvPr/>
            </p:nvSpPr>
            <p:spPr>
              <a:xfrm>
                <a:off x="179693" y="4448670"/>
                <a:ext cx="16452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E5D820-0D12-4159-AE50-5754D6297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3" y="4448670"/>
                <a:ext cx="1645259" cy="6223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71F52A7-4B5F-4799-B270-A710626AD179}"/>
                  </a:ext>
                </a:extLst>
              </p:cNvPr>
              <p:cNvSpPr txBox="1"/>
              <p:nvPr/>
            </p:nvSpPr>
            <p:spPr>
              <a:xfrm>
                <a:off x="131276" y="5235328"/>
                <a:ext cx="181838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1F52A7-4B5F-4799-B270-A710626A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6" y="5235328"/>
                <a:ext cx="1818383" cy="6223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6BCC2C0-955A-41A1-9F6A-886A91A80328}"/>
              </a:ext>
            </a:extLst>
          </p:cNvPr>
          <p:cNvCxnSpPr/>
          <p:nvPr/>
        </p:nvCxnSpPr>
        <p:spPr>
          <a:xfrm>
            <a:off x="4283968" y="555923"/>
            <a:ext cx="0" cy="5825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03AB25-28F5-4459-BA7C-462BA0EEF48F}"/>
                  </a:ext>
                </a:extLst>
              </p:cNvPr>
              <p:cNvSpPr txBox="1"/>
              <p:nvPr/>
            </p:nvSpPr>
            <p:spPr>
              <a:xfrm>
                <a:off x="4332385" y="614193"/>
                <a:ext cx="4184607" cy="1717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03AB25-28F5-4459-BA7C-462BA0EE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85" y="614193"/>
                <a:ext cx="4184607" cy="171707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CA56F26-E55B-4E98-B3F4-BC50B8F1A417}"/>
                  </a:ext>
                </a:extLst>
              </p:cNvPr>
              <p:cNvSpPr txBox="1"/>
              <p:nvPr/>
            </p:nvSpPr>
            <p:spPr>
              <a:xfrm>
                <a:off x="4340302" y="2521272"/>
                <a:ext cx="4530856" cy="1717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A56F26-E55B-4E98-B3F4-BC50B8F1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02" y="2521272"/>
                <a:ext cx="4530856" cy="171707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A47A6965-5D55-496E-8951-4E21297008CA}"/>
              </a:ext>
            </a:extLst>
          </p:cNvPr>
          <p:cNvSpPr txBox="1"/>
          <p:nvPr/>
        </p:nvSpPr>
        <p:spPr>
          <a:xfrm>
            <a:off x="57519" y="2907372"/>
            <a:ext cx="171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Abscisas de puntos críticos: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6" grpId="0"/>
      <p:bldP spid="2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D870649-129C-44D3-B528-18533ABD1757}"/>
                  </a:ext>
                </a:extLst>
              </p:cNvPr>
              <p:cNvSpPr txBox="1"/>
              <p:nvPr/>
            </p:nvSpPr>
            <p:spPr>
              <a:xfrm>
                <a:off x="71051" y="764704"/>
                <a:ext cx="417736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870649-129C-44D3-B528-18533ABD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" y="764704"/>
                <a:ext cx="4177361" cy="8183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5253440-BD0D-4353-B76D-BBF92F75B29A}"/>
                  </a:ext>
                </a:extLst>
              </p:cNvPr>
              <p:cNvSpPr txBox="1"/>
              <p:nvPr/>
            </p:nvSpPr>
            <p:spPr>
              <a:xfrm>
                <a:off x="107504" y="1529341"/>
                <a:ext cx="435048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𝑖𝑛𝑓𝑙𝑒𝑥𝑖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5253440-BD0D-4353-B76D-BBF92F75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29341"/>
                <a:ext cx="4350486" cy="8183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0FBD8E0-F46D-47D4-A3FF-AEF0E90CB0F6}"/>
                  </a:ext>
                </a:extLst>
              </p:cNvPr>
              <p:cNvSpPr txBox="1"/>
              <p:nvPr/>
            </p:nvSpPr>
            <p:spPr>
              <a:xfrm>
                <a:off x="315887" y="2706982"/>
                <a:ext cx="49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0FBD8E0-F46D-47D4-A3FF-AEF0E90CB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7" y="2706982"/>
                <a:ext cx="494559" cy="276999"/>
              </a:xfrm>
              <a:prstGeom prst="rect">
                <a:avLst/>
              </a:prstGeom>
              <a:blipFill>
                <a:blip r:embed="rId5"/>
                <a:stretch>
                  <a:fillRect l="-9877" r="-4938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C6A975D-1ED5-447C-9355-6FBB2B5F8418}"/>
                  </a:ext>
                </a:extLst>
              </p:cNvPr>
              <p:cNvSpPr txBox="1"/>
              <p:nvPr/>
            </p:nvSpPr>
            <p:spPr>
              <a:xfrm>
                <a:off x="250751" y="2862101"/>
                <a:ext cx="2614074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&lt;−</m:t>
                    </m:r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6A975D-1ED5-447C-9355-6FBB2B5F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51" y="2862101"/>
                <a:ext cx="2614074" cy="6560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38C596E-271C-4599-A4A6-3A9DEC0946D7}"/>
                  </a:ext>
                </a:extLst>
              </p:cNvPr>
              <p:cNvSpPr txBox="1"/>
              <p:nvPr/>
            </p:nvSpPr>
            <p:spPr>
              <a:xfrm>
                <a:off x="188559" y="3445617"/>
                <a:ext cx="3478928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</m:e>
                        <m:sup/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=8;  8&gt;0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38C596E-271C-4599-A4A6-3A9DEC094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9" y="3445617"/>
                <a:ext cx="3478928" cy="392993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071B84F-7766-441B-9CB4-39CA352C5F0A}"/>
                  </a:ext>
                </a:extLst>
              </p:cNvPr>
              <p:cNvSpPr txBox="1"/>
              <p:nvPr/>
            </p:nvSpPr>
            <p:spPr>
              <a:xfrm>
                <a:off x="287525" y="4060130"/>
                <a:ext cx="223224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071B84F-7766-441B-9CB4-39CA352C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5" y="4060130"/>
                <a:ext cx="2232248" cy="6560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53F71B7-BF44-4E0B-AA10-D5A36844D5B0}"/>
                  </a:ext>
                </a:extLst>
              </p:cNvPr>
              <p:cNvSpPr txBox="1"/>
              <p:nvPr/>
            </p:nvSpPr>
            <p:spPr>
              <a:xfrm>
                <a:off x="269614" y="4786367"/>
                <a:ext cx="3316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=−4; −4&lt;0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53F71B7-BF44-4E0B-AA10-D5A36844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14" y="4786367"/>
                <a:ext cx="3316818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61EC45-1B84-4DB2-8846-9E8456D6E771}"/>
                  </a:ext>
                </a:extLst>
              </p:cNvPr>
              <p:cNvSpPr txBox="1"/>
              <p:nvPr/>
            </p:nvSpPr>
            <p:spPr>
              <a:xfrm>
                <a:off x="287525" y="5323646"/>
                <a:ext cx="172806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61EC45-1B84-4DB2-8846-9E8456D6E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5" y="5323646"/>
                <a:ext cx="1728068" cy="6560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F4D4753-FD3B-4DA2-8CE0-AB53C02B80BC}"/>
                  </a:ext>
                </a:extLst>
              </p:cNvPr>
              <p:cNvSpPr txBox="1"/>
              <p:nvPr/>
            </p:nvSpPr>
            <p:spPr>
              <a:xfrm>
                <a:off x="315887" y="6137853"/>
                <a:ext cx="2952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=8; 8&gt;0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F4D4753-FD3B-4DA2-8CE0-AB53C02B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7" y="6137853"/>
                <a:ext cx="2952327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278FF0E-C68B-4DCB-819A-E87975871ED0}"/>
              </a:ext>
            </a:extLst>
          </p:cNvPr>
          <p:cNvCxnSpPr/>
          <p:nvPr/>
        </p:nvCxnSpPr>
        <p:spPr>
          <a:xfrm>
            <a:off x="4399445" y="2363360"/>
            <a:ext cx="0" cy="40179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78DC7E-C848-4469-8D02-18C3D0FA9517}"/>
              </a:ext>
            </a:extLst>
          </p:cNvPr>
          <p:cNvSpPr txBox="1"/>
          <p:nvPr/>
        </p:nvSpPr>
        <p:spPr>
          <a:xfrm>
            <a:off x="4651801" y="2569486"/>
            <a:ext cx="272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Concavidad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7702AEE-A13C-479B-A106-355A6F685DF3}"/>
                  </a:ext>
                </a:extLst>
              </p:cNvPr>
              <p:cNvSpPr txBox="1"/>
              <p:nvPr/>
            </p:nvSpPr>
            <p:spPr>
              <a:xfrm>
                <a:off x="4577930" y="3021561"/>
                <a:ext cx="2663550" cy="898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702AEE-A13C-479B-A106-355A6F68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30" y="3021561"/>
                <a:ext cx="2663550" cy="89870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BDE25AE6-82CE-4BD5-B6C0-2D861C9B7180}"/>
              </a:ext>
            </a:extLst>
          </p:cNvPr>
          <p:cNvSpPr txBox="1"/>
          <p:nvPr/>
        </p:nvSpPr>
        <p:spPr>
          <a:xfrm>
            <a:off x="4677378" y="4003012"/>
            <a:ext cx="25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Concavidad negativa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BB66F51-19F1-4344-A205-587D4D4330A8}"/>
                  </a:ext>
                </a:extLst>
              </p:cNvPr>
              <p:cNvSpPr txBox="1"/>
              <p:nvPr/>
            </p:nvSpPr>
            <p:spPr>
              <a:xfrm>
                <a:off x="4677378" y="4528596"/>
                <a:ext cx="1335750" cy="898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B66F51-19F1-4344-A205-587D4D433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78" y="4528596"/>
                <a:ext cx="1335750" cy="89870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3F18854-2780-43E1-8C3F-C7E9F30844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53905" y="320055"/>
            <a:ext cx="3838575" cy="20288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DD9E13-B183-436D-8E93-C4E7E34D34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73" y="102789"/>
            <a:ext cx="4953000" cy="400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56C8E74-9FC0-40A2-87E1-E5FCC299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00336"/>
            <a:ext cx="7992888" cy="5328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46855E0-2A03-483B-ACB7-9D0CBBC52C5E}"/>
                  </a:ext>
                </a:extLst>
              </p:cNvPr>
              <p:cNvSpPr txBox="1"/>
              <p:nvPr/>
            </p:nvSpPr>
            <p:spPr>
              <a:xfrm>
                <a:off x="1907704" y="4895969"/>
                <a:ext cx="1545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6855E0-2A03-483B-ACB7-9D0CBBC5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95969"/>
                <a:ext cx="1545808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543" r="-2362" b="-130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D8702C7-7825-4177-BE00-120EA0496177}"/>
                  </a:ext>
                </a:extLst>
              </p:cNvPr>
              <p:cNvSpPr txBox="1"/>
              <p:nvPr/>
            </p:nvSpPr>
            <p:spPr>
              <a:xfrm>
                <a:off x="6386829" y="4895968"/>
                <a:ext cx="1372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D8702C7-7825-4177-BE00-120EA049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29" y="4895968"/>
                <a:ext cx="1372683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4000" r="-3111" b="-130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1166386-FB1F-4676-B080-EA1ACC0E4081}"/>
                  </a:ext>
                </a:extLst>
              </p:cNvPr>
              <p:cNvSpPr txBox="1"/>
              <p:nvPr/>
            </p:nvSpPr>
            <p:spPr>
              <a:xfrm>
                <a:off x="4211960" y="3645024"/>
                <a:ext cx="1071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b="0" dirty="0"/>
                  <a:t>M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1166386-FB1F-4676-B080-EA1ACC0E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645024"/>
                <a:ext cx="1071960" cy="276999"/>
              </a:xfrm>
              <a:prstGeom prst="rect">
                <a:avLst/>
              </a:prstGeom>
              <a:blipFill>
                <a:blip r:embed="rId6"/>
                <a:stretch>
                  <a:fillRect l="-13636" t="-28889" r="-6818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FADBE8-6C7F-40A1-9934-30A21408C317}"/>
                  </a:ext>
                </a:extLst>
              </p:cNvPr>
              <p:cNvSpPr txBox="1"/>
              <p:nvPr/>
            </p:nvSpPr>
            <p:spPr>
              <a:xfrm>
                <a:off x="2699792" y="4144743"/>
                <a:ext cx="1685141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𝑃𝑡𝑜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𝐼𝑛𝑓𝑙</m:t>
                      </m:r>
                      <m:r>
                        <a:rPr lang="es-AR" sz="1400" b="0" i="1" smtClean="0">
                          <a:latin typeface="Cambria Math"/>
                        </a:rPr>
                        <m:t> </m:t>
                      </m:r>
                      <m:r>
                        <a:rPr lang="es-AR" sz="1400" b="0" i="1" smtClean="0">
                          <a:latin typeface="Cambria Math"/>
                        </a:rPr>
                        <m:t>𝑒𝑛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FADBE8-6C7F-40A1-9934-30A21408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144743"/>
                <a:ext cx="1685141" cy="6365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B438F1-A975-45DE-AFFD-4ADE9C38F43C}"/>
                  </a:ext>
                </a:extLst>
              </p:cNvPr>
              <p:cNvSpPr txBox="1"/>
              <p:nvPr/>
            </p:nvSpPr>
            <p:spPr>
              <a:xfrm>
                <a:off x="5075089" y="4144742"/>
                <a:ext cx="1550489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𝑃𝑡𝑜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𝐼𝑛𝑓𝑙</m:t>
                      </m:r>
                      <m:r>
                        <a:rPr lang="es-AR" sz="1400" b="0" i="1" smtClean="0">
                          <a:latin typeface="Cambria Math"/>
                        </a:rPr>
                        <m:t> </m:t>
                      </m:r>
                      <m:r>
                        <a:rPr lang="es-AR" sz="1400" b="0" i="1" smtClean="0">
                          <a:latin typeface="Cambria Math"/>
                        </a:rPr>
                        <m:t>𝑒𝑛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B438F1-A975-45DE-AFFD-4ADE9C38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9" y="4144742"/>
                <a:ext cx="1550489" cy="6365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2CF6865-AD76-48DA-B44D-139837B9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51756"/>
            <a:ext cx="3362325" cy="342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3BAF71-5A5D-4B3F-ADA5-6BE3E1CDF616}"/>
              </a:ext>
            </a:extLst>
          </p:cNvPr>
          <p:cNvSpPr txBox="1"/>
          <p:nvPr/>
        </p:nvSpPr>
        <p:spPr>
          <a:xfrm>
            <a:off x="107504" y="119675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1ra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B6D319-D427-4447-936C-301187F51303}"/>
                  </a:ext>
                </a:extLst>
              </p:cNvPr>
              <p:cNvSpPr txBox="1"/>
              <p:nvPr/>
            </p:nvSpPr>
            <p:spPr>
              <a:xfrm>
                <a:off x="1521807" y="1196752"/>
                <a:ext cx="2463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+72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B6D319-D427-4447-936C-301187F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7" y="1196752"/>
                <a:ext cx="2463495" cy="276999"/>
              </a:xfrm>
              <a:prstGeom prst="rect">
                <a:avLst/>
              </a:prstGeom>
              <a:blipFill>
                <a:blip r:embed="rId3"/>
                <a:stretch>
                  <a:fillRect l="-2723" r="-1485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02D986-8B3D-41A5-ACCC-978FB6D46053}"/>
                  </a:ext>
                </a:extLst>
              </p:cNvPr>
              <p:cNvSpPr txBox="1"/>
              <p:nvPr/>
            </p:nvSpPr>
            <p:spPr>
              <a:xfrm>
                <a:off x="110083" y="1707153"/>
                <a:ext cx="1283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702D986-8B3D-41A5-ACCC-978FB6D4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3" y="1707153"/>
                <a:ext cx="1283365" cy="276999"/>
              </a:xfrm>
              <a:prstGeom prst="rect">
                <a:avLst/>
              </a:prstGeom>
              <a:blipFill>
                <a:blip r:embed="rId4"/>
                <a:stretch>
                  <a:fillRect l="-5687" r="-2370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543543-F1EC-4FAE-929F-3F2BE262D6EC}"/>
                  </a:ext>
                </a:extLst>
              </p:cNvPr>
              <p:cNvSpPr txBox="1"/>
              <p:nvPr/>
            </p:nvSpPr>
            <p:spPr>
              <a:xfrm>
                <a:off x="83914" y="2110789"/>
                <a:ext cx="23397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+72=0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5543543-F1EC-4FAE-929F-3F2BE262D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4" y="2110789"/>
                <a:ext cx="23397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C5A8D5-D05B-4A50-93B2-66AA25BF6C4E}"/>
                  </a:ext>
                </a:extLst>
              </p:cNvPr>
              <p:cNvSpPr txBox="1"/>
              <p:nvPr/>
            </p:nvSpPr>
            <p:spPr>
              <a:xfrm>
                <a:off x="99811" y="253580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C5A8D5-D05B-4A50-93B2-66AA25B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1" y="2535800"/>
                <a:ext cx="100811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0E3B8A6-34EC-4055-85F0-221B50C336C5}"/>
                  </a:ext>
                </a:extLst>
              </p:cNvPr>
              <p:cNvSpPr txBox="1"/>
              <p:nvPr/>
            </p:nvSpPr>
            <p:spPr>
              <a:xfrm>
                <a:off x="1073787" y="251846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0E3B8A6-34EC-4055-85F0-221B50C33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7" y="2518466"/>
                <a:ext cx="100811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0B25D-27F0-472A-B76A-42B8FCAB9879}"/>
              </a:ext>
            </a:extLst>
          </p:cNvPr>
          <p:cNvSpPr txBox="1"/>
          <p:nvPr/>
        </p:nvSpPr>
        <p:spPr>
          <a:xfrm>
            <a:off x="107504" y="3184796"/>
            <a:ext cx="171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Abscisas de puntos críticos: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171DCBB-8E9D-478D-8786-E6FEB48ED6E5}"/>
                  </a:ext>
                </a:extLst>
              </p:cNvPr>
              <p:cNvSpPr txBox="1"/>
              <p:nvPr/>
            </p:nvSpPr>
            <p:spPr>
              <a:xfrm>
                <a:off x="1653784" y="3153079"/>
                <a:ext cx="2117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=2,  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171DCBB-8E9D-478D-8786-E6FEB48E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84" y="3153079"/>
                <a:ext cx="21177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14B3826-7C79-4C3F-B884-4150543867BE}"/>
              </a:ext>
            </a:extLst>
          </p:cNvPr>
          <p:cNvCxnSpPr/>
          <p:nvPr/>
        </p:nvCxnSpPr>
        <p:spPr>
          <a:xfrm>
            <a:off x="4355976" y="332656"/>
            <a:ext cx="0" cy="62646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E61088-EA51-4816-A84B-10B16951AC2D}"/>
              </a:ext>
            </a:extLst>
          </p:cNvPr>
          <p:cNvSpPr txBox="1"/>
          <p:nvPr/>
        </p:nvSpPr>
        <p:spPr>
          <a:xfrm>
            <a:off x="259292" y="376775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2da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55B903-0BBC-48F7-93AC-8E7D6E16F963}"/>
                  </a:ext>
                </a:extLst>
              </p:cNvPr>
              <p:cNvSpPr txBox="1"/>
              <p:nvPr/>
            </p:nvSpPr>
            <p:spPr>
              <a:xfrm>
                <a:off x="278392" y="4156446"/>
                <a:ext cx="1875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−48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55B903-0BBC-48F7-93AC-8E7D6E16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2" y="4156446"/>
                <a:ext cx="1875450" cy="276999"/>
              </a:xfrm>
              <a:prstGeom prst="rect">
                <a:avLst/>
              </a:prstGeom>
              <a:blipFill>
                <a:blip r:embed="rId9"/>
                <a:stretch>
                  <a:fillRect l="-3583" r="-2280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04CC78-6B7B-4210-A932-D99956389959}"/>
                  </a:ext>
                </a:extLst>
              </p:cNvPr>
              <p:cNvSpPr txBox="1"/>
              <p:nvPr/>
            </p:nvSpPr>
            <p:spPr>
              <a:xfrm>
                <a:off x="278392" y="4703856"/>
                <a:ext cx="1608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=−24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04CC78-6B7B-4210-A932-D999563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2" y="4703856"/>
                <a:ext cx="1608197" cy="276999"/>
              </a:xfrm>
              <a:prstGeom prst="rect">
                <a:avLst/>
              </a:prstGeom>
              <a:blipFill>
                <a:blip r:embed="rId10"/>
                <a:stretch>
                  <a:fillRect l="-8365" t="-17778" r="-4563" b="-4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2048D9-A7B5-4B04-9E3B-268200393C6E}"/>
                  </a:ext>
                </a:extLst>
              </p:cNvPr>
              <p:cNvSpPr txBox="1"/>
              <p:nvPr/>
            </p:nvSpPr>
            <p:spPr>
              <a:xfrm>
                <a:off x="2210439" y="4690011"/>
                <a:ext cx="10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,−24&lt;0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2048D9-A7B5-4B04-9E3B-26820039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39" y="4690011"/>
                <a:ext cx="1009892" cy="276999"/>
              </a:xfrm>
              <a:prstGeom prst="rect">
                <a:avLst/>
              </a:prstGeom>
              <a:blipFill>
                <a:blip r:embed="rId11"/>
                <a:stretch>
                  <a:fillRect r="-4848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445690-2671-4E27-A256-EE34FD54858B}"/>
                  </a:ext>
                </a:extLst>
              </p:cNvPr>
              <p:cNvSpPr txBox="1"/>
              <p:nvPr/>
            </p:nvSpPr>
            <p:spPr>
              <a:xfrm>
                <a:off x="278392" y="5251266"/>
                <a:ext cx="1435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4445690-2671-4E27-A256-EE34FD54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2" y="5251266"/>
                <a:ext cx="1435073" cy="276999"/>
              </a:xfrm>
              <a:prstGeom prst="rect">
                <a:avLst/>
              </a:prstGeom>
              <a:blipFill>
                <a:blip r:embed="rId12"/>
                <a:stretch>
                  <a:fillRect l="-9362" t="-17391" r="-4681" b="-456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E69F282-1674-40A5-96B3-AEA5814F599E}"/>
                  </a:ext>
                </a:extLst>
              </p:cNvPr>
              <p:cNvSpPr txBox="1"/>
              <p:nvPr/>
            </p:nvSpPr>
            <p:spPr>
              <a:xfrm>
                <a:off x="2181228" y="5229200"/>
                <a:ext cx="836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 24&gt;0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E69F282-1674-40A5-96B3-AEA5814F5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8" y="5229200"/>
                <a:ext cx="836768" cy="276999"/>
              </a:xfrm>
              <a:prstGeom prst="rect">
                <a:avLst/>
              </a:prstGeom>
              <a:blipFill>
                <a:blip r:embed="rId13"/>
                <a:stretch>
                  <a:fillRect r="-5839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2C8F2A1-3190-4257-9FF1-6D9F518EEE2C}"/>
                  </a:ext>
                </a:extLst>
              </p:cNvPr>
              <p:cNvSpPr txBox="1"/>
              <p:nvPr/>
            </p:nvSpPr>
            <p:spPr>
              <a:xfrm>
                <a:off x="4438184" y="618830"/>
                <a:ext cx="42784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2C8F2A1-3190-4257-9FF1-6D9F518E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84" y="618830"/>
                <a:ext cx="4278415" cy="553998"/>
              </a:xfrm>
              <a:prstGeom prst="rect">
                <a:avLst/>
              </a:prstGeom>
              <a:blipFill>
                <a:blip r:embed="rId14"/>
                <a:stretch>
                  <a:fillRect t="-1111"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BADBA3-A060-489E-9082-84FC0A2BB096}"/>
                  </a:ext>
                </a:extLst>
              </p:cNvPr>
              <p:cNvSpPr txBox="1"/>
              <p:nvPr/>
            </p:nvSpPr>
            <p:spPr>
              <a:xfrm>
                <a:off x="4510192" y="1443516"/>
                <a:ext cx="42784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𝐶𝑜𝑚𝑜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𝑡𝑖𝑒𝑛𝑒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BADBA3-A060-489E-9082-84FC0A2B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192" y="1443516"/>
                <a:ext cx="4278415" cy="553998"/>
              </a:xfrm>
              <a:prstGeom prst="rect">
                <a:avLst/>
              </a:prstGeom>
              <a:blipFill>
                <a:blip r:embed="rId15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n 32">
            <a:extLst>
              <a:ext uri="{FF2B5EF4-FFF2-40B4-BE49-F238E27FC236}">
                <a16:creationId xmlns:a16="http://schemas.microsoft.com/office/drawing/2014/main" id="{EDCB8C4A-E557-458B-A3FE-EA8B5C58A6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512" y="188640"/>
            <a:ext cx="3057525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A2E337-F9EB-4E0E-AD3B-C540C11AA8BC}"/>
                  </a:ext>
                </a:extLst>
              </p:cNvPr>
              <p:cNvSpPr txBox="1"/>
              <p:nvPr/>
            </p:nvSpPr>
            <p:spPr>
              <a:xfrm>
                <a:off x="1400232" y="1708480"/>
                <a:ext cx="2893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+72=0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A2E337-F9EB-4E0E-AD3B-C540C11AA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32" y="1708480"/>
                <a:ext cx="2893100" cy="276999"/>
              </a:xfrm>
              <a:prstGeom prst="rect">
                <a:avLst/>
              </a:prstGeom>
              <a:blipFill>
                <a:blip r:embed="rId17"/>
                <a:stretch>
                  <a:fillRect l="-2321" r="-1266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6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4" grpId="0"/>
      <p:bldP spid="15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664912-A32E-4786-BE47-C017BDCFEC6E}"/>
              </a:ext>
            </a:extLst>
          </p:cNvPr>
          <p:cNvSpPr txBox="1"/>
          <p:nvPr/>
        </p:nvSpPr>
        <p:spPr>
          <a:xfrm>
            <a:off x="4374076" y="2495198"/>
            <a:ext cx="2682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Intervalos de crecimiento: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18C9F3-2E30-467F-8093-141297978E26}"/>
                  </a:ext>
                </a:extLst>
              </p:cNvPr>
              <p:cNvSpPr txBox="1"/>
              <p:nvPr/>
            </p:nvSpPr>
            <p:spPr>
              <a:xfrm>
                <a:off x="6948264" y="2525975"/>
                <a:ext cx="1714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;(6, 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C18C9F3-2E30-467F-8093-141297978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525975"/>
                <a:ext cx="1714444" cy="276999"/>
              </a:xfrm>
              <a:prstGeom prst="rect">
                <a:avLst/>
              </a:prstGeom>
              <a:blipFill>
                <a:blip r:embed="rId2"/>
                <a:stretch>
                  <a:fillRect r="-4270" b="-36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44755A00-85B3-48B0-9338-12697A4F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2046"/>
            <a:ext cx="4848225" cy="2952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C6DB017-DCBC-48A8-9F48-1B2932ADD459}"/>
              </a:ext>
            </a:extLst>
          </p:cNvPr>
          <p:cNvSpPr txBox="1"/>
          <p:nvPr/>
        </p:nvSpPr>
        <p:spPr>
          <a:xfrm>
            <a:off x="4355976" y="306569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Intervalos de decrecimiento: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2492ED-0F53-4A0A-82FA-0CF0DB9916C3}"/>
                  </a:ext>
                </a:extLst>
              </p:cNvPr>
              <p:cNvSpPr txBox="1"/>
              <p:nvPr/>
            </p:nvSpPr>
            <p:spPr>
              <a:xfrm>
                <a:off x="7380312" y="3070128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(2, 6)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2492ED-0F53-4A0A-82FA-0CF0DB99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070128"/>
                <a:ext cx="599523" cy="276999"/>
              </a:xfrm>
              <a:prstGeom prst="rect">
                <a:avLst/>
              </a:prstGeom>
              <a:blipFill>
                <a:blip r:embed="rId4"/>
                <a:stretch>
                  <a:fillRect l="-12245" r="-13265" b="-4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2C905D-A770-46AE-BE87-DC2198D7BE15}"/>
                  </a:ext>
                </a:extLst>
              </p:cNvPr>
              <p:cNvSpPr txBox="1"/>
              <p:nvPr/>
            </p:nvSpPr>
            <p:spPr>
              <a:xfrm>
                <a:off x="323528" y="2996952"/>
                <a:ext cx="494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2C905D-A770-46AE-BE87-DC2198D7B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96952"/>
                <a:ext cx="494559" cy="276999"/>
              </a:xfrm>
              <a:prstGeom prst="rect">
                <a:avLst/>
              </a:prstGeom>
              <a:blipFill>
                <a:blip r:embed="rId5"/>
                <a:stretch>
                  <a:fillRect l="-8642" r="-4938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6C9632-50B7-4A98-978B-CB90AACBE0EF}"/>
                  </a:ext>
                </a:extLst>
              </p:cNvPr>
              <p:cNvSpPr txBox="1"/>
              <p:nvPr/>
            </p:nvSpPr>
            <p:spPr>
              <a:xfrm>
                <a:off x="199729" y="3399384"/>
                <a:ext cx="1085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6C9632-50B7-4A98-978B-CB90AACB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" y="3399384"/>
                <a:ext cx="1085924" cy="369332"/>
              </a:xfrm>
              <a:prstGeom prst="rect">
                <a:avLst/>
              </a:prstGeom>
              <a:blipFill>
                <a:blip r:embed="rId6"/>
                <a:stretch>
                  <a:fillRect l="-3933" t="-1667" b="-2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9166406-81D6-4DD1-BE95-DAEA222C90FD}"/>
                  </a:ext>
                </a:extLst>
              </p:cNvPr>
              <p:cNvSpPr txBox="1"/>
              <p:nvPr/>
            </p:nvSpPr>
            <p:spPr>
              <a:xfrm>
                <a:off x="263897" y="3811637"/>
                <a:ext cx="3287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=30; 30&gt;0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9166406-81D6-4DD1-BE95-DAEA222C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7" y="3811637"/>
                <a:ext cx="3287365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BB93AD-3095-44DF-9224-EFDF4EF397AE}"/>
                  </a:ext>
                </a:extLst>
              </p:cNvPr>
              <p:cNvSpPr txBox="1"/>
              <p:nvPr/>
            </p:nvSpPr>
            <p:spPr>
              <a:xfrm>
                <a:off x="179512" y="4345141"/>
                <a:ext cx="1584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BB93AD-3095-44DF-9224-EFDF4EF3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45141"/>
                <a:ext cx="1584175" cy="369332"/>
              </a:xfrm>
              <a:prstGeom prst="rect">
                <a:avLst/>
              </a:prstGeom>
              <a:blipFill>
                <a:blip r:embed="rId8"/>
                <a:stretch>
                  <a:fillRect l="-2308" t="-1667" b="-2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FFAB1D9-6677-40FC-9F23-F7EF64E39BA4}"/>
                  </a:ext>
                </a:extLst>
              </p:cNvPr>
              <p:cNvSpPr txBox="1"/>
              <p:nvPr/>
            </p:nvSpPr>
            <p:spPr>
              <a:xfrm>
                <a:off x="395536" y="4690049"/>
                <a:ext cx="3534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=−24;−24&lt;0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FFAB1D9-6677-40FC-9F23-F7EF64E39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90049"/>
                <a:ext cx="353466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C308E7-C963-4676-B61C-5C80381293CC}"/>
                  </a:ext>
                </a:extLst>
              </p:cNvPr>
              <p:cNvSpPr txBox="1"/>
              <p:nvPr/>
            </p:nvSpPr>
            <p:spPr>
              <a:xfrm>
                <a:off x="165310" y="5126726"/>
                <a:ext cx="1238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C308E7-C963-4676-B61C-5C803812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0" y="5126726"/>
                <a:ext cx="1238338" cy="369332"/>
              </a:xfrm>
              <a:prstGeom prst="rect">
                <a:avLst/>
              </a:prstGeom>
              <a:blipFill>
                <a:blip r:embed="rId10"/>
                <a:stretch>
                  <a:fillRect l="-2956" t="-1639" b="-213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DF1768A-C343-4540-8D41-6C2D49269FE4}"/>
                  </a:ext>
                </a:extLst>
              </p:cNvPr>
              <p:cNvSpPr txBox="1"/>
              <p:nvPr/>
            </p:nvSpPr>
            <p:spPr>
              <a:xfrm>
                <a:off x="548155" y="5526301"/>
                <a:ext cx="30627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=7⇒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=30;30&gt;0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DF1768A-C343-4540-8D41-6C2D4926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55" y="5526301"/>
                <a:ext cx="306274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856D94A-A86A-4037-97CD-D85BD66220EA}"/>
              </a:ext>
            </a:extLst>
          </p:cNvPr>
          <p:cNvCxnSpPr/>
          <p:nvPr/>
        </p:nvCxnSpPr>
        <p:spPr>
          <a:xfrm>
            <a:off x="4355976" y="2204864"/>
            <a:ext cx="0" cy="42457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0D344015-9D30-4066-87AC-8C93B80E8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512" y="711929"/>
            <a:ext cx="3534660" cy="17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  <p:bldP spid="23" grpId="0"/>
      <p:bldP spid="25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0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9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2166</Words>
  <Application>Microsoft Office PowerPoint</Application>
  <PresentationFormat>Presentación en pantalla (4:3)</PresentationFormat>
  <Paragraphs>224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Mirador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Sonia Miltos</cp:lastModifiedBy>
  <cp:revision>83</cp:revision>
  <dcterms:created xsi:type="dcterms:W3CDTF">2020-03-27T02:30:27Z</dcterms:created>
  <dcterms:modified xsi:type="dcterms:W3CDTF">2023-05-03T20:44:06Z</dcterms:modified>
</cp:coreProperties>
</file>