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8" r:id="rId3"/>
    <p:sldId id="324" r:id="rId4"/>
    <p:sldId id="315" r:id="rId5"/>
    <p:sldId id="323" r:id="rId6"/>
    <p:sldId id="318" r:id="rId7"/>
    <p:sldId id="319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4-08T14:39:0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8905,'-25'25,"0"-25,1 49,-51 1,50-25,-24 24,-1-24,50 0,-49 0,24 0,0-1,0-24,0 25,0-25,25 25,0-50,0 0,0 1,25-1</inkml:trace>
  <inkml:trace contextRef="#ctx0" brushRef="#br0" timeOffset="1296.9953">1637 8979,'25'0,"0"0,0 0,-1 25,26-25,-50 25,25 0,24 0,-49-1,25 1,0 0,0-25,-25 25,25-25,-25 25,0-1,24-24,-24 25,25-25</inkml:trace>
  <inkml:trace contextRef="#ctx0" brushRef="#br0" timeOffset="11991.5018">6524 7888,'-25'0,"0"0,0 0,0 0,1 0,-1 0,0 0,25 25,-25-25,25 24,0 1,-25-25,25 25,0 0,-24-25,-1 0,25 25,-25 0,25-1,0 1,0 0,0 0,0 0,25-25,-25 24,25-24,-25 25,24 0,1-25,-25 25,25-25,0 0,0 0,-1 0,1 0,0 0,0 0,0 0,-1 0,1 0,0 0,0 0,0-25,-1 25,1 0,-25-25,25 25,-25-25,0 1,0-1,0 0,0 0,0 0,0 1,0-1,0 0,-25 25,25-25,-25 25,25-25,-24 25,-1 0,0 0,0-25,0 25,1 0,-1 0</inkml:trace>
  <inkml:trace contextRef="#ctx0" brushRef="#br0" timeOffset="21799.1553">5854 11931,'0'-25,"25"25,0 0,-1 0,1 0,0 0,0 0,0 0,-1 0,1 0,0 0,0 0,0 0,-1-25,1 25,0 0,0 0,0 0,-1 0,-24-24,0-1,0 0,-24 25,24-25,-25 25,25-25,-25 1,50 24,-25 24,25-24,-1 0,1 0,-25 25,0 25,0-25,0 24,0-24,0 0,-25 24,25-24,-24 0,24 0,0 0</inkml:trace>
  <inkml:trace contextRef="#ctx0" brushRef="#br0" timeOffset="26252.2814">4887 9079,'24'24,"-24"26,0-25,0 0,0-1,0 1,0 25,0-25,0-1,0 1,0 0,0 0,0 0,0-1,0 1,0 0,0 0,0 0,0-1,0 1,0 0,0 0,0-75,0 25,0 1,0-1,0 0,0 0,0-24,0 24,0 0,0-25,0 26,0-1,0 0,0 0,0 0,0 1,0-1,0 0,0 0,0 0,0 1,-24 24,-1 0,0 0,25 24,-25-24,0 0,0 0,25 25,-24-25,-1 0,25 25,-25-25,50 0,0 0,-1 0,-24-25,25 25,0 0,-25-25,25 25,0-24,0-1,-25 0,24 25,1 0,0 0,-25 25,25-25,-25 25,25-25,-25 24,24-24,1 0,-25 25,25-25,-25 25,25-25,0 0,-1 0</inkml:trace>
  <inkml:trace contextRef="#ctx0" brushRef="#br0" timeOffset="28014.8698">6821 11906,'25'0,"0"0,25 0,-26 0,1 0,0 0,25 0,-26 0,26 0,-25 0,0 0,-1 0,1 0,0 0,0 0,0 0,-1 0,1 0,0 0,0 0,24 0,-24 0,0 0,0 0,0 0,-1 0,1 0</inkml:trace>
  <inkml:trace contextRef="#ctx0" brushRef="#br0" timeOffset="29819.325">7020 11757,'-25'0,"25"25,-25-25,0 25,1-25,24 25,0 0,-25-25,0 0,25 24,-25-24,0 0,25 25,0 0,0 0,0 0,25 24,-25-24,25-25,-25 25,0 0,0-1,25-24,-25 25,25 0,-25 0,0 0,24-25</inkml:trace>
  <inkml:trace contextRef="#ctx0" brushRef="#br0" timeOffset="33723.2674">4887 7813,'24'0,"-24"25,0 0,25-25,-25 25,0 0,0-1,0 1,0 0,25 0,-25 0,0 0,0-1,0 1,0 25,0-25,0-1,0 1,0 0,0 0,0 0,0-1,0 1,25-25,-25 25,0 0,0 0,0-1,0 1,0 0,0 0,0 0,-25-25,0 0,0 0,1-25,-1 25,25-25,-25 25,25-25,-25 25,25-25,-25 25,0 0,25-24,-24 24,48 0,1 0,-25 24,25-24,0 0,-25 25,25-25,0 25,-1-25,-24 25,25-25,-25 25,25-25,0 0,-25 24,25-24,-1 0,1 0,0 0,0 0,-25-24,25-1,-25 0,24 25,1-50,-25 26,25 24,-25-25,25 25</inkml:trace>
  <inkml:trace contextRef="#ctx0" brushRef="#br0" timeOffset="67010.19">20439 9302,'25'-25,"24"25,26-25,99 0,24 25,-74-24,25 24,-75 0,1 0,49 0,24-25,1 25,25 0,-75 0,-24 0,-51-25,51 25,-50 0,-1 0,1 0,0 0,-50 0,0 0,1 0,-51 0,1 0,-1 25,1-25,-50 25,50-25,-26 0,26 24,-25 1,24 0,-74 0,75-25,-50 49,50-24,-1 25</inkml:trace>
  <inkml:trace contextRef="#ctx0" brushRef="#br0" timeOffset="68520.7742">20613 8979,'-25'25,"0"25,-25-1,26-24,-26 74,0-49,26 0,-26-1,25 1,0-50,1 25,24-1,0 1,-25-25,25 25,25-25,-1 25,26-25,-25 25,24-1,1 26,24-25,1 0,-26-1,-24 1,25 0,-25 0,0 0,-1-1,-24 1,25-25,0 0</inkml:trace>
  <inkml:trace contextRef="#ctx0" brushRef="#br0" timeOffset="101411.3905">7367 17140,'0'-25,"-25"25,25-25,0 1,-25 24,1 0,24-25,-25 25,0 0,25-25,-25 25,0 0,1 0,-1 0,0 0,0 0,0 0,1 0,-26 0,25 0,0 0,1 25,-1-25,0 25,0-25,0 0,0 24,1-24,-1 0,25 25,-25-25,0 25,0 0,1-25,24 25,-50-1,50 1,-25-25,0 25,1-25,24 25,-25 0,25-1,-25 1,25 25,-25-50,25 25,0 24,0 1,0-25,0 0,0-1,0 1,0 0,25 0,0-25,-25 25,25-1,-1-24,1 25,0-25,0 25,24-25,-24 25,0-25,0 0,0 25,-1-25,-24 24,25-24,0 0,0 0,-25 25,25-25,0 0,-1 0,26 25,-25-25,0 0,24 25,-24-25,0 0,24 0,-24 0,0 0,0 0,0 0,-1 0,1 0,0 0,0 0,0 0,-1 0,1 0,-25-25,25 0,0 25,24-25,-24 1,0 24,-25-25,25 25,-25-25,0 0,0 0,25 25,-25-24,0-1,0 0,0 0,0-49,0 49,0 0,0 0,0 0,0 1,0-26,0 25,0 0,0 1,-25 24,0-25,0 0,25 0,-25 25,1-25,24 1,-25 24,25-25,-25 25,25-25,-25 25,0-25,25 0,-24 1,-1 24,0-25,0 25,0 0,25-25,-24 0,-1 25,0 0,0-25,0 25,1 0,-1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4-08T14:41:27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4837 3398,'0'-49,"50"-75,24-75,0 75,1 0,-26 25,1 49,-25 1,0-1,-1-24,1 49,0 0,-25 0</inkml:trace>
  <inkml:trace contextRef="#ctx0" brushRef="#br0" timeOffset="1965.5028">5978 5283,'0'-24,"0"-1,0-25,25-24,49-50,-49 25,25-50,-1 49,1 1,-25 50,-1 24,1-25,-25 25,25 25</inkml:trace>
  <inkml:trace contextRef="#ctx0" brushRef="#br0" timeOffset="3935.4093">7962 9054,'75'0,"-26"0,1 0,24 25,1-25,24 0,0 24,50-24,0 0,0 0,-75 0,25 0,1 25,73-25,1 0,-75 0,-25 0,-24 0,0 0,24 0,0 0,26 0,-1 0,-25 0,1 0,-26 0,1 0,0 0,24 0,-24 0,-1 0,26 0,-26 0,1 0,-1 0,1 0,-25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8/4/2022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16.emf"/><Relationship Id="rId2" Type="http://schemas.openxmlformats.org/officeDocument/2006/relationships/image" Target="../media/image7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0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42.png"/><Relationship Id="rId2" Type="http://schemas.openxmlformats.org/officeDocument/2006/relationships/image" Target="../media/image43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0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0.png"/><Relationship Id="rId21" Type="http://schemas.openxmlformats.org/officeDocument/2006/relationships/image" Target="../media/image42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63.png"/><Relationship Id="rId2" Type="http://schemas.openxmlformats.org/officeDocument/2006/relationships/image" Target="../media/image661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4660DC6-7F71-45E0-94A3-055826AF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22344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739CEB8-CA7D-433D-9D76-91FB44AA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9" y="2400449"/>
            <a:ext cx="2173213" cy="22856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BB87319-EFF6-461A-9C6A-F98CABE2C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42945"/>
            <a:ext cx="2686050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79839-F989-4AC5-A498-6B25E513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65" y="4663520"/>
            <a:ext cx="2686050" cy="1943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03A38AF-8D53-490B-B2D6-73047291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85" y="4773885"/>
            <a:ext cx="2590800" cy="1895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1 Entrada de lápiz"/>
              <p14:cNvContentPartPr/>
              <p14:nvPr/>
            </p14:nvContentPartPr>
            <p14:xfrm>
              <a:off x="571320" y="2812680"/>
              <a:ext cx="7474680" cy="364392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960" y="2803320"/>
                <a:ext cx="7493400" cy="36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xmlns="" id="{CF8D47BD-9D81-4AC8-A544-7EECC4B34374}"/>
                  </a:ext>
                </a:extLst>
              </p:cNvPr>
              <p:cNvSpPr txBox="1"/>
              <p:nvPr/>
            </p:nvSpPr>
            <p:spPr>
              <a:xfrm>
                <a:off x="615312" y="1036216"/>
                <a:ext cx="107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F8D47BD-9D81-4AC8-A544-7EECC4B34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2" y="1036216"/>
                <a:ext cx="1076770" cy="276999"/>
              </a:xfrm>
              <a:prstGeom prst="rect">
                <a:avLst/>
              </a:prstGeom>
              <a:blipFill>
                <a:blip r:embed="rId2"/>
                <a:stretch>
                  <a:fillRect l="-3955" t="-2222" r="-452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BEF527EC-8A30-4F8A-9226-9629B713CCAC}"/>
                  </a:ext>
                </a:extLst>
              </p:cNvPr>
              <p:cNvSpPr txBox="1"/>
              <p:nvPr/>
            </p:nvSpPr>
            <p:spPr>
              <a:xfrm>
                <a:off x="615312" y="1700808"/>
                <a:ext cx="1190005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EF527EC-8A30-4F8A-9226-9629B713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2" y="1700808"/>
                <a:ext cx="1190005" cy="360612"/>
              </a:xfrm>
              <a:prstGeom prst="rect">
                <a:avLst/>
              </a:prstGeom>
              <a:blipFill>
                <a:blip r:embed="rId3"/>
                <a:stretch>
                  <a:fillRect l="-1026" r="-1026" b="-169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F4BB507E-2BA7-44F9-84A7-3E946CC35245}"/>
                  </a:ext>
                </a:extLst>
              </p:cNvPr>
              <p:cNvSpPr txBox="1"/>
              <p:nvPr/>
            </p:nvSpPr>
            <p:spPr>
              <a:xfrm>
                <a:off x="621887" y="2318106"/>
                <a:ext cx="1708096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4BB507E-2BA7-44F9-84A7-3E946CC3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2318106"/>
                <a:ext cx="1708096" cy="360612"/>
              </a:xfrm>
              <a:prstGeom prst="rect">
                <a:avLst/>
              </a:prstGeom>
              <a:blipFill>
                <a:blip r:embed="rId4"/>
                <a:stretch>
                  <a:fillRect l="-714" r="-4643" b="-169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07F09F3B-8650-4D21-B78D-5FC602B653DC}"/>
                  </a:ext>
                </a:extLst>
              </p:cNvPr>
              <p:cNvSpPr txBox="1"/>
              <p:nvPr/>
            </p:nvSpPr>
            <p:spPr>
              <a:xfrm>
                <a:off x="251520" y="1036216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7F09F3B-8650-4D21-B78D-5FC602B6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36216"/>
                <a:ext cx="282129" cy="276999"/>
              </a:xfrm>
              <a:prstGeom prst="rect">
                <a:avLst/>
              </a:prstGeom>
              <a:blipFill>
                <a:blip r:embed="rId5"/>
                <a:stretch>
                  <a:fillRect l="-17021" t="-2222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C042D7FA-EC05-4E83-A984-BAC2654A7E14}"/>
                  </a:ext>
                </a:extLst>
              </p:cNvPr>
              <p:cNvSpPr txBox="1"/>
              <p:nvPr/>
            </p:nvSpPr>
            <p:spPr>
              <a:xfrm>
                <a:off x="323528" y="1700808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042D7FA-EC05-4E83-A984-BAC2654A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00808"/>
                <a:ext cx="282129" cy="276999"/>
              </a:xfrm>
              <a:prstGeom prst="rect">
                <a:avLst/>
              </a:prstGeom>
              <a:blipFill>
                <a:blip r:embed="rId6"/>
                <a:stretch>
                  <a:fillRect l="-17391" t="-2222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EA79EA42-D330-420F-8793-A2198A4C34EB}"/>
                  </a:ext>
                </a:extLst>
              </p:cNvPr>
              <p:cNvSpPr txBox="1"/>
              <p:nvPr/>
            </p:nvSpPr>
            <p:spPr>
              <a:xfrm>
                <a:off x="323528" y="2359913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A79EA42-D330-420F-8793-A2198A4C3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359913"/>
                <a:ext cx="282129" cy="276999"/>
              </a:xfrm>
              <a:prstGeom prst="rect">
                <a:avLst/>
              </a:prstGeom>
              <a:blipFill>
                <a:blip r:embed="rId7"/>
                <a:stretch>
                  <a:fillRect l="-17391" t="-2174" r="-30435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xmlns="" id="{523CEF6F-EB34-4001-9801-C0AA826B2124}"/>
                  </a:ext>
                </a:extLst>
              </p:cNvPr>
              <p:cNvSpPr txBox="1"/>
              <p:nvPr/>
            </p:nvSpPr>
            <p:spPr>
              <a:xfrm>
                <a:off x="1443733" y="2912740"/>
                <a:ext cx="3456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es continua en x=2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3CEF6F-EB34-4001-9801-C0AA826B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33" y="2912740"/>
                <a:ext cx="3456384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2D9DD39-2B5F-486B-9EC5-EF6EE6675F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0150" y="257549"/>
            <a:ext cx="3081689" cy="344051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DCA8D480-84B7-42E8-A494-D5E6D0560197}"/>
              </a:ext>
            </a:extLst>
          </p:cNvPr>
          <p:cNvCxnSpPr>
            <a:stCxn id="3" idx="3"/>
          </p:cNvCxnSpPr>
          <p:nvPr/>
        </p:nvCxnSpPr>
        <p:spPr>
          <a:xfrm flipV="1">
            <a:off x="1692082" y="908720"/>
            <a:ext cx="5832246" cy="2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D8234DDF-3071-40AE-AFF9-AA0D66C6F30D}"/>
              </a:ext>
            </a:extLst>
          </p:cNvPr>
          <p:cNvCxnSpPr>
            <a:cxnSpLocks/>
          </p:cNvCxnSpPr>
          <p:nvPr/>
        </p:nvCxnSpPr>
        <p:spPr>
          <a:xfrm flipV="1">
            <a:off x="1610419" y="1500510"/>
            <a:ext cx="5913909" cy="47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DBEF6D6C-4612-49D0-8F32-ABBA46617827}"/>
              </a:ext>
            </a:extLst>
          </p:cNvPr>
          <p:cNvCxnSpPr>
            <a:cxnSpLocks/>
          </p:cNvCxnSpPr>
          <p:nvPr/>
        </p:nvCxnSpPr>
        <p:spPr>
          <a:xfrm flipV="1">
            <a:off x="1610419" y="999469"/>
            <a:ext cx="6273949" cy="66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48733F09-FB80-4757-A601-400B56BDBA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109" y="3779397"/>
            <a:ext cx="3988273" cy="261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D2A6CA45-E1DD-47F5-A548-B0ADFAC20C9D}"/>
                  </a:ext>
                </a:extLst>
              </p:cNvPr>
              <p:cNvSpPr txBox="1"/>
              <p:nvPr/>
            </p:nvSpPr>
            <p:spPr>
              <a:xfrm>
                <a:off x="655646" y="3876090"/>
                <a:ext cx="65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∄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2A6CA45-E1DD-47F5-A548-B0ADFAC2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6" y="3876090"/>
                <a:ext cx="650370" cy="276999"/>
              </a:xfrm>
              <a:prstGeom prst="rect">
                <a:avLst/>
              </a:prstGeom>
              <a:blipFill>
                <a:blip r:embed="rId11"/>
                <a:stretch>
                  <a:fillRect l="-10377" t="-2222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B664D203-F9CD-4566-8491-072F1CE41A12}"/>
                  </a:ext>
                </a:extLst>
              </p:cNvPr>
              <p:cNvSpPr txBox="1"/>
              <p:nvPr/>
            </p:nvSpPr>
            <p:spPr>
              <a:xfrm>
                <a:off x="291854" y="387609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64D203-F9CD-4566-8491-072F1CE41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4" y="3876090"/>
                <a:ext cx="282129" cy="276999"/>
              </a:xfrm>
              <a:prstGeom prst="rect">
                <a:avLst/>
              </a:prstGeom>
              <a:blipFill>
                <a:blip r:embed="rId12"/>
                <a:stretch>
                  <a:fillRect l="-19565" t="-2222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3446967A-39B7-4BF6-AEAF-DCAF0594BF4B}"/>
                  </a:ext>
                </a:extLst>
              </p:cNvPr>
              <p:cNvSpPr txBox="1"/>
              <p:nvPr/>
            </p:nvSpPr>
            <p:spPr>
              <a:xfrm>
                <a:off x="570633" y="4608881"/>
                <a:ext cx="3456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es continua en x=2</a:t>
                </a: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446967A-39B7-4BF6-AEAF-DCAF0594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3" y="4608881"/>
                <a:ext cx="3456384" cy="338554"/>
              </a:xfrm>
              <a:prstGeom prst="rect">
                <a:avLst/>
              </a:prstGeom>
              <a:blipFill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8FC639B8-15BD-4E65-8751-A9E7278568DE}"/>
                  </a:ext>
                </a:extLst>
              </p:cNvPr>
              <p:cNvSpPr txBox="1"/>
              <p:nvPr/>
            </p:nvSpPr>
            <p:spPr>
              <a:xfrm>
                <a:off x="1814972" y="1649715"/>
                <a:ext cx="3314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FC639B8-15BD-4E65-8751-A9E72785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72" y="1649715"/>
                <a:ext cx="33141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8 Entrada de lápiz"/>
              <p14:cNvContentPartPr/>
              <p14:nvPr/>
            </p14:nvContentPartPr>
            <p14:xfrm>
              <a:off x="1741320" y="857160"/>
              <a:ext cx="2206080" cy="2429280"/>
            </p14:xfrm>
          </p:contentPart>
        </mc:Choice>
        <mc:Fallback>
          <p:pic>
            <p:nvPicPr>
              <p:cNvPr id="9" name="8 Entrada de lápiz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1960" y="847800"/>
                <a:ext cx="2224800" cy="244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2" grpId="0"/>
      <p:bldP spid="21" grpId="0"/>
      <p:bldP spid="24" grpId="0"/>
      <p:bldP spid="2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6847BCB-9297-4B17-B431-49D274A1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60648"/>
            <a:ext cx="3583106" cy="2827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86841BCF-79CD-4AE9-808D-F75969AB45EE}"/>
                  </a:ext>
                </a:extLst>
              </p:cNvPr>
              <p:cNvSpPr txBox="1"/>
              <p:nvPr/>
            </p:nvSpPr>
            <p:spPr>
              <a:xfrm>
                <a:off x="611560" y="838255"/>
                <a:ext cx="107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6841BCF-79CD-4AE9-808D-F75969AB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38255"/>
                <a:ext cx="1076770" cy="276999"/>
              </a:xfrm>
              <a:prstGeom prst="rect">
                <a:avLst/>
              </a:prstGeom>
              <a:blipFill>
                <a:blip r:embed="rId3"/>
                <a:stretch>
                  <a:fillRect l="-3390" t="-4444" r="-452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6947157A-2BB1-4BCB-B1A3-D36F24428D13}"/>
                  </a:ext>
                </a:extLst>
              </p:cNvPr>
              <p:cNvSpPr txBox="1"/>
              <p:nvPr/>
            </p:nvSpPr>
            <p:spPr>
              <a:xfrm>
                <a:off x="529897" y="1233405"/>
                <a:ext cx="1092222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∄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947157A-2BB1-4BCB-B1A3-D36F2442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7" y="1233405"/>
                <a:ext cx="1092222" cy="360612"/>
              </a:xfrm>
              <a:prstGeom prst="rect">
                <a:avLst/>
              </a:prstGeom>
              <a:blipFill>
                <a:blip r:embed="rId4"/>
                <a:stretch>
                  <a:fillRect l="-5587" r="-7263" b="-169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D0F7A860-F95D-4A20-B9EA-B865C605F973}"/>
                  </a:ext>
                </a:extLst>
              </p:cNvPr>
              <p:cNvSpPr txBox="1"/>
              <p:nvPr/>
            </p:nvSpPr>
            <p:spPr>
              <a:xfrm>
                <a:off x="247768" y="83825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F7A860-F95D-4A20-B9EA-B865C605F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68" y="838255"/>
                <a:ext cx="282129" cy="276999"/>
              </a:xfrm>
              <a:prstGeom prst="rect">
                <a:avLst/>
              </a:prstGeom>
              <a:blipFill>
                <a:blip r:embed="rId5"/>
                <a:stretch>
                  <a:fillRect l="-19565" t="-4444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B0C4AE77-AB52-4A30-92E0-F95DA4657ECE}"/>
                  </a:ext>
                </a:extLst>
              </p:cNvPr>
              <p:cNvSpPr txBox="1"/>
              <p:nvPr/>
            </p:nvSpPr>
            <p:spPr>
              <a:xfrm>
                <a:off x="238113" y="12334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0C4AE77-AB52-4A30-92E0-F95DA465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3" y="1233405"/>
                <a:ext cx="282129" cy="276999"/>
              </a:xfrm>
              <a:prstGeom prst="rect">
                <a:avLst/>
              </a:prstGeom>
              <a:blipFill>
                <a:blip r:embed="rId6"/>
                <a:stretch>
                  <a:fillRect l="-17391" t="-2174" r="-30435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78F5D024-86AD-4AA8-A51F-B1DF8598D123}"/>
                  </a:ext>
                </a:extLst>
              </p:cNvPr>
              <p:cNvSpPr txBox="1"/>
              <p:nvPr/>
            </p:nvSpPr>
            <p:spPr>
              <a:xfrm>
                <a:off x="3959932" y="3272540"/>
                <a:ext cx="2808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es continua en x=1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8F5D024-86AD-4AA8-A51F-B1DF8598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2" y="3272540"/>
                <a:ext cx="2808312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9979A8-1F29-404F-B0EC-814096A8E631}"/>
              </a:ext>
            </a:extLst>
          </p:cNvPr>
          <p:cNvSpPr txBox="1"/>
          <p:nvPr/>
        </p:nvSpPr>
        <p:spPr>
          <a:xfrm>
            <a:off x="196806" y="1632215"/>
            <a:ext cx="235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Cálculos auxiliares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A4DDA609-7C0C-4BF7-9E24-301516CCF222}"/>
                  </a:ext>
                </a:extLst>
              </p:cNvPr>
              <p:cNvSpPr txBox="1"/>
              <p:nvPr/>
            </p:nvSpPr>
            <p:spPr>
              <a:xfrm>
                <a:off x="247768" y="2113756"/>
                <a:ext cx="1286442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DDA609-7C0C-4BF7-9E24-301516CC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68" y="2113756"/>
                <a:ext cx="1286442" cy="360612"/>
              </a:xfrm>
              <a:prstGeom prst="rect">
                <a:avLst/>
              </a:prstGeom>
              <a:blipFill>
                <a:blip r:embed="rId8"/>
                <a:stretch>
                  <a:fillRect l="-948" t="-1695" r="-948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BC424F64-17B4-417E-8493-E75D0C20C6D1}"/>
                  </a:ext>
                </a:extLst>
              </p:cNvPr>
              <p:cNvSpPr txBox="1"/>
              <p:nvPr/>
            </p:nvSpPr>
            <p:spPr>
              <a:xfrm>
                <a:off x="140869" y="2678524"/>
                <a:ext cx="1478803" cy="367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C424F64-17B4-417E-8493-E75D0C20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9" y="2678524"/>
                <a:ext cx="1478803" cy="367986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>
            <a:extLst>
              <a:ext uri="{FF2B5EF4-FFF2-40B4-BE49-F238E27FC236}">
                <a16:creationId xmlns:a16="http://schemas.microsoft.com/office/drawing/2014/main" xmlns="" id="{A0C77562-1BEF-4821-817A-2BD8ADA12F7A}"/>
              </a:ext>
            </a:extLst>
          </p:cNvPr>
          <p:cNvSpPr/>
          <p:nvPr/>
        </p:nvSpPr>
        <p:spPr>
          <a:xfrm>
            <a:off x="1861706" y="2112537"/>
            <a:ext cx="432048" cy="8118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72A7BD4A-FD56-4C6A-B8E7-1C1CAABCA451}"/>
                  </a:ext>
                </a:extLst>
              </p:cNvPr>
              <p:cNvSpPr txBox="1"/>
              <p:nvPr/>
            </p:nvSpPr>
            <p:spPr>
              <a:xfrm>
                <a:off x="2249375" y="2309497"/>
                <a:ext cx="3454031" cy="46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Como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A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  <m:sSup>
                              <m:sSupPr>
                                <m:ctrlPr>
                                  <a:rPr lang="es-AR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s-AR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AR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  <m:sSup>
                              <m:sSupPr>
                                <m:ctrlPr>
                                  <a:rPr lang="es-AR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A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2A7BD4A-FD56-4C6A-B8E7-1C1CAABC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75" y="2309497"/>
                <a:ext cx="3454031" cy="460319"/>
              </a:xfrm>
              <a:prstGeom prst="rect">
                <a:avLst/>
              </a:prstGeom>
              <a:blipFill>
                <a:blip r:embed="rId10"/>
                <a:stretch>
                  <a:fillRect l="-1587" t="-6667" b="-2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CBC48665-73AB-4D14-BB90-F6EEB4F2B24C}"/>
                  </a:ext>
                </a:extLst>
              </p:cNvPr>
              <p:cNvSpPr txBox="1"/>
              <p:nvPr/>
            </p:nvSpPr>
            <p:spPr>
              <a:xfrm>
                <a:off x="2887326" y="2908299"/>
                <a:ext cx="1092222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∄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BC48665-73AB-4D14-BB90-F6EEB4F2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26" y="2908299"/>
                <a:ext cx="1092222" cy="360612"/>
              </a:xfrm>
              <a:prstGeom prst="rect">
                <a:avLst/>
              </a:prstGeom>
              <a:blipFill>
                <a:blip r:embed="rId11"/>
                <a:stretch>
                  <a:fillRect l="-5587" r="-7263" b="-169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E1AE2A29-4570-4883-82FF-C3CEA721B3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041" y="3557855"/>
            <a:ext cx="4040873" cy="3123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DC43E703-31A7-49F9-9F68-02B0B8AFCD80}"/>
                  </a:ext>
                </a:extLst>
              </p:cNvPr>
              <p:cNvSpPr txBox="1"/>
              <p:nvPr/>
            </p:nvSpPr>
            <p:spPr>
              <a:xfrm>
                <a:off x="649801" y="4038745"/>
                <a:ext cx="1076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C43E703-31A7-49F9-9F68-02B0B8AF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" y="4038745"/>
                <a:ext cx="1076769" cy="276999"/>
              </a:xfrm>
              <a:prstGeom prst="rect">
                <a:avLst/>
              </a:prstGeom>
              <a:blipFill>
                <a:blip r:embed="rId13"/>
                <a:stretch>
                  <a:fillRect l="-3977" t="-4444" r="-454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6671538F-02F3-4D02-8DA3-304391A6D0B9}"/>
                  </a:ext>
                </a:extLst>
              </p:cNvPr>
              <p:cNvSpPr txBox="1"/>
              <p:nvPr/>
            </p:nvSpPr>
            <p:spPr>
              <a:xfrm>
                <a:off x="649801" y="4703337"/>
                <a:ext cx="1190005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671538F-02F3-4D02-8DA3-304391A6D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" y="4703337"/>
                <a:ext cx="1190005" cy="360612"/>
              </a:xfrm>
              <a:prstGeom prst="rect">
                <a:avLst/>
              </a:prstGeom>
              <a:blipFill>
                <a:blip r:embed="rId14"/>
                <a:stretch>
                  <a:fillRect l="-1026" t="-1695" r="-1026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730607CF-7C7B-4453-A719-550CFD80EB41}"/>
                  </a:ext>
                </a:extLst>
              </p:cNvPr>
              <p:cNvSpPr txBox="1"/>
              <p:nvPr/>
            </p:nvSpPr>
            <p:spPr>
              <a:xfrm>
                <a:off x="656376" y="5320635"/>
                <a:ext cx="1707327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30607CF-7C7B-4453-A719-550CFD80E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6" y="5320635"/>
                <a:ext cx="1707327" cy="360612"/>
              </a:xfrm>
              <a:prstGeom prst="rect">
                <a:avLst/>
              </a:prstGeom>
              <a:blipFill>
                <a:blip r:embed="rId15"/>
                <a:stretch>
                  <a:fillRect l="-714" r="-4643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88F78E31-64CD-4A10-AEC5-F3314101C632}"/>
                  </a:ext>
                </a:extLst>
              </p:cNvPr>
              <p:cNvSpPr txBox="1"/>
              <p:nvPr/>
            </p:nvSpPr>
            <p:spPr>
              <a:xfrm>
                <a:off x="286009" y="403874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8F78E31-64CD-4A10-AEC5-F3314101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9" y="4038745"/>
                <a:ext cx="282129" cy="276999"/>
              </a:xfrm>
              <a:prstGeom prst="rect">
                <a:avLst/>
              </a:prstGeom>
              <a:blipFill>
                <a:blip r:embed="rId16"/>
                <a:stretch>
                  <a:fillRect l="-19565" t="-4444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508BCC66-7181-4D8C-9318-A59E0EC05829}"/>
                  </a:ext>
                </a:extLst>
              </p:cNvPr>
              <p:cNvSpPr txBox="1"/>
              <p:nvPr/>
            </p:nvSpPr>
            <p:spPr>
              <a:xfrm>
                <a:off x="358017" y="4703337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08BCC66-7181-4D8C-9318-A59E0EC0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" y="4703337"/>
                <a:ext cx="282129" cy="276999"/>
              </a:xfrm>
              <a:prstGeom prst="rect">
                <a:avLst/>
              </a:prstGeom>
              <a:blipFill>
                <a:blip r:embed="rId17"/>
                <a:stretch>
                  <a:fillRect l="-19565" t="-4444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D7F8C320-E976-4B7A-9277-37EB8D6EB8C7}"/>
                  </a:ext>
                </a:extLst>
              </p:cNvPr>
              <p:cNvSpPr txBox="1"/>
              <p:nvPr/>
            </p:nvSpPr>
            <p:spPr>
              <a:xfrm>
                <a:off x="358017" y="5362442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7F8C320-E976-4B7A-9277-37EB8D6E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" y="5362442"/>
                <a:ext cx="282129" cy="276999"/>
              </a:xfrm>
              <a:prstGeom prst="rect">
                <a:avLst/>
              </a:prstGeom>
              <a:blipFill>
                <a:blip r:embed="rId18"/>
                <a:stretch>
                  <a:fillRect l="-19565" t="-4444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93267318-2D87-447A-BDE5-8769DEEA69CB}"/>
                  </a:ext>
                </a:extLst>
              </p:cNvPr>
              <p:cNvSpPr txBox="1"/>
              <p:nvPr/>
            </p:nvSpPr>
            <p:spPr>
              <a:xfrm>
                <a:off x="1478222" y="5915269"/>
                <a:ext cx="3456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es continua en x=3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3267318-2D87-447A-BDE5-8769DEEA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22" y="5915269"/>
                <a:ext cx="3456384" cy="338554"/>
              </a:xfrm>
              <a:prstGeom prst="rect">
                <a:avLst/>
              </a:prstGeom>
              <a:blipFill>
                <a:blip r:embed="rId1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B75C04A6-E1BE-4855-8E6E-EE6F0031148B}"/>
              </a:ext>
            </a:extLst>
          </p:cNvPr>
          <p:cNvCxnSpPr>
            <a:stCxn id="5" idx="3"/>
          </p:cNvCxnSpPr>
          <p:nvPr/>
        </p:nvCxnSpPr>
        <p:spPr>
          <a:xfrm flipV="1">
            <a:off x="1688330" y="692696"/>
            <a:ext cx="5259934" cy="28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F8D88DF8-7CCA-49D6-B007-591313144342}"/>
                  </a:ext>
                </a:extLst>
              </p:cNvPr>
              <p:cNvSpPr txBox="1"/>
              <p:nvPr/>
            </p:nvSpPr>
            <p:spPr>
              <a:xfrm>
                <a:off x="1501420" y="2073567"/>
                <a:ext cx="3269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8D88DF8-7CCA-49D6-B007-59131314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20" y="2073567"/>
                <a:ext cx="32695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ECC12B86-0312-4CC2-8C34-273DC2BA8217}"/>
              </a:ext>
            </a:extLst>
          </p:cNvPr>
          <p:cNvCxnSpPr/>
          <p:nvPr/>
        </p:nvCxnSpPr>
        <p:spPr>
          <a:xfrm flipV="1">
            <a:off x="1268134" y="1933892"/>
            <a:ext cx="5500110" cy="15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B4D32D02-E620-452A-B680-29B4CFDB330C}"/>
                  </a:ext>
                </a:extLst>
              </p:cNvPr>
              <p:cNvSpPr txBox="1"/>
              <p:nvPr/>
            </p:nvSpPr>
            <p:spPr>
              <a:xfrm>
                <a:off x="1396331" y="263458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4D32D02-E620-452A-B680-29B4CFDB3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31" y="2634589"/>
                <a:ext cx="43204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63B846C6-EAAC-40E3-BAEC-2B5A172800B6}"/>
              </a:ext>
            </a:extLst>
          </p:cNvPr>
          <p:cNvCxnSpPr/>
          <p:nvPr/>
        </p:nvCxnSpPr>
        <p:spPr>
          <a:xfrm flipV="1">
            <a:off x="1149945" y="720104"/>
            <a:ext cx="6571572" cy="195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AE6BD727-A8A2-4742-9506-012493A861B6}"/>
                  </a:ext>
                </a:extLst>
              </p:cNvPr>
              <p:cNvSpPr txBox="1"/>
              <p:nvPr/>
            </p:nvSpPr>
            <p:spPr>
              <a:xfrm>
                <a:off x="1789522" y="463148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E6BD727-A8A2-4742-9506-012493A8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522" y="4631482"/>
                <a:ext cx="4320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17C7FF6E-1687-4C0E-9200-E29D3C5507BA}"/>
              </a:ext>
            </a:extLst>
          </p:cNvPr>
          <p:cNvCxnSpPr/>
          <p:nvPr/>
        </p:nvCxnSpPr>
        <p:spPr>
          <a:xfrm>
            <a:off x="1396331" y="5063949"/>
            <a:ext cx="5911973" cy="6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2EFDFC6E-91FC-42B1-A702-7A8163A66AB8}"/>
              </a:ext>
            </a:extLst>
          </p:cNvPr>
          <p:cNvCxnSpPr/>
          <p:nvPr/>
        </p:nvCxnSpPr>
        <p:spPr>
          <a:xfrm>
            <a:off x="1619672" y="4976037"/>
            <a:ext cx="6696744" cy="39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4" grpId="0"/>
      <p:bldP spid="14" grpId="0"/>
      <p:bldP spid="15" grpId="0"/>
      <p:bldP spid="13" grpId="0" animBg="1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2897611"/>
            <a:ext cx="6696744" cy="39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88640"/>
            <a:ext cx="8424936" cy="26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171249" y="34572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Pasando en limpio: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FD520E29-9A4E-4EDF-99BC-EF5767396D98}"/>
                  </a:ext>
                </a:extLst>
              </p:cNvPr>
              <p:cNvSpPr txBox="1"/>
              <p:nvPr/>
            </p:nvSpPr>
            <p:spPr>
              <a:xfrm>
                <a:off x="673417" y="1270247"/>
                <a:ext cx="748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520E29-9A4E-4EDF-99BC-EF576739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17" y="1270247"/>
                <a:ext cx="748154" cy="276999"/>
              </a:xfrm>
              <a:prstGeom prst="rect">
                <a:avLst/>
              </a:prstGeom>
              <a:blipFill>
                <a:blip r:embed="rId2"/>
                <a:stretch>
                  <a:fillRect l="-10569" t="-2174" r="-2439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BB3739E9-4195-485B-992E-5B925E023958}"/>
                  </a:ext>
                </a:extLst>
              </p:cNvPr>
              <p:cNvSpPr txBox="1"/>
              <p:nvPr/>
            </p:nvSpPr>
            <p:spPr>
              <a:xfrm>
                <a:off x="442151" y="2185067"/>
                <a:ext cx="952761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B3739E9-4195-485B-992E-5B925E02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1" y="2185067"/>
                <a:ext cx="952761" cy="360868"/>
              </a:xfrm>
              <a:prstGeom prst="rect">
                <a:avLst/>
              </a:prstGeom>
              <a:blipFill>
                <a:blip r:embed="rId3"/>
                <a:stretch>
                  <a:fillRect l="-1923" r="-8333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5C24374F-0C26-4D25-BD96-DC1AE7BB8641}"/>
                  </a:ext>
                </a:extLst>
              </p:cNvPr>
              <p:cNvSpPr txBox="1"/>
              <p:nvPr/>
            </p:nvSpPr>
            <p:spPr>
              <a:xfrm>
                <a:off x="601041" y="5948708"/>
                <a:ext cx="1707327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24374F-0C26-4D25-BD96-DC1AE7BB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1" y="5948708"/>
                <a:ext cx="1707327" cy="360612"/>
              </a:xfrm>
              <a:prstGeom prst="rect">
                <a:avLst/>
              </a:prstGeom>
              <a:blipFill>
                <a:blip r:embed="rId4"/>
                <a:stretch>
                  <a:fillRect l="-714" r="-4643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09B84E7B-B4DF-4EE5-AB97-CC239F666B4E}"/>
                  </a:ext>
                </a:extLst>
              </p:cNvPr>
              <p:cNvSpPr txBox="1"/>
              <p:nvPr/>
            </p:nvSpPr>
            <p:spPr>
              <a:xfrm>
                <a:off x="196715" y="1271793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9B84E7B-B4DF-4EE5-AB97-CC239F66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5" y="1271793"/>
                <a:ext cx="282129" cy="276999"/>
              </a:xfrm>
              <a:prstGeom prst="rect">
                <a:avLst/>
              </a:prstGeom>
              <a:blipFill>
                <a:blip r:embed="rId5"/>
                <a:stretch>
                  <a:fillRect l="-17021" t="-4444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78F3B3F3-DC14-4FD3-8C0F-46AE7CDBC423}"/>
                  </a:ext>
                </a:extLst>
              </p:cNvPr>
              <p:cNvSpPr txBox="1"/>
              <p:nvPr/>
            </p:nvSpPr>
            <p:spPr>
              <a:xfrm>
                <a:off x="134998" y="2188307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8F3B3F3-DC14-4FD3-8C0F-46AE7CDB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98" y="2188307"/>
                <a:ext cx="282129" cy="276999"/>
              </a:xfrm>
              <a:prstGeom prst="rect">
                <a:avLst/>
              </a:prstGeom>
              <a:blipFill>
                <a:blip r:embed="rId6"/>
                <a:stretch>
                  <a:fillRect l="-17391" t="-2222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5C613A70-50CD-410D-AE04-25DB30FBF672}"/>
                  </a:ext>
                </a:extLst>
              </p:cNvPr>
              <p:cNvSpPr txBox="1"/>
              <p:nvPr/>
            </p:nvSpPr>
            <p:spPr>
              <a:xfrm>
                <a:off x="337779" y="5948708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C613A70-50CD-410D-AE04-25DB30FB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79" y="5948708"/>
                <a:ext cx="282129" cy="276999"/>
              </a:xfrm>
              <a:prstGeom prst="rect">
                <a:avLst/>
              </a:prstGeom>
              <a:blipFill>
                <a:blip r:embed="rId7"/>
                <a:stretch>
                  <a:fillRect l="-17021" t="-2222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4 CuadroTexto">
            <a:extLst>
              <a:ext uri="{FF2B5EF4-FFF2-40B4-BE49-F238E27FC236}">
                <a16:creationId xmlns:a16="http://schemas.microsoft.com/office/drawing/2014/main" xmlns="" id="{CDA18BC3-BE79-474D-95AA-FF08CE26D467}"/>
              </a:ext>
            </a:extLst>
          </p:cNvPr>
          <p:cNvSpPr txBox="1"/>
          <p:nvPr/>
        </p:nvSpPr>
        <p:spPr>
          <a:xfrm>
            <a:off x="196715" y="392438"/>
            <a:ext cx="64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x=0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3DCB0522-1018-4D6F-B181-F403A4FE12E6}"/>
                  </a:ext>
                </a:extLst>
              </p:cNvPr>
              <p:cNvSpPr txBox="1"/>
              <p:nvPr/>
            </p:nvSpPr>
            <p:spPr>
              <a:xfrm>
                <a:off x="292940" y="1637444"/>
                <a:ext cx="1477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CB0522-1018-4D6F-B181-F403A4FE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0" y="1637444"/>
                <a:ext cx="1477456" cy="276999"/>
              </a:xfrm>
              <a:prstGeom prst="rect">
                <a:avLst/>
              </a:prstGeom>
              <a:blipFill>
                <a:blip r:embed="rId8"/>
                <a:stretch>
                  <a:fillRect l="-4959" t="-4444" r="-3719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28D3196B-C46D-484B-9994-CC3DA6B16213}"/>
                  </a:ext>
                </a:extLst>
              </p:cNvPr>
              <p:cNvSpPr txBox="1"/>
              <p:nvPr/>
            </p:nvSpPr>
            <p:spPr>
              <a:xfrm>
                <a:off x="254388" y="2775626"/>
                <a:ext cx="84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8D3196B-C46D-484B-9994-CC3DA6B16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8" y="2775626"/>
                <a:ext cx="848566" cy="276999"/>
              </a:xfrm>
              <a:prstGeom prst="rect">
                <a:avLst/>
              </a:prstGeom>
              <a:blipFill>
                <a:blip r:embed="rId9"/>
                <a:stretch>
                  <a:fillRect l="-15827" t="-21739" r="-8633" b="-413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03D1483E-C08C-4AE0-81DB-1DC9D0E75813}"/>
                  </a:ext>
                </a:extLst>
              </p:cNvPr>
              <p:cNvSpPr txBox="1"/>
              <p:nvPr/>
            </p:nvSpPr>
            <p:spPr>
              <a:xfrm>
                <a:off x="237293" y="3185450"/>
                <a:ext cx="1301190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3D1483E-C08C-4AE0-81DB-1DC9D0E7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3" y="3185450"/>
                <a:ext cx="1301190" cy="360868"/>
              </a:xfrm>
              <a:prstGeom prst="rect">
                <a:avLst/>
              </a:prstGeom>
              <a:blipFill>
                <a:blip r:embed="rId10"/>
                <a:stretch>
                  <a:fillRect l="-939" t="-1695" r="-1408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1C7E4B7E-1491-41CB-A0BB-7B8C0D9CBD0F}"/>
                  </a:ext>
                </a:extLst>
              </p:cNvPr>
              <p:cNvSpPr txBox="1"/>
              <p:nvPr/>
            </p:nvSpPr>
            <p:spPr>
              <a:xfrm>
                <a:off x="1400671" y="3185706"/>
                <a:ext cx="1167820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C7E4B7E-1491-41CB-A0BB-7B8C0D9C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71" y="3185706"/>
                <a:ext cx="1167820" cy="360868"/>
              </a:xfrm>
              <a:prstGeom prst="rect">
                <a:avLst/>
              </a:prstGeom>
              <a:blipFill>
                <a:blip r:embed="rId11"/>
                <a:stretch>
                  <a:fillRect l="-1047" r="-4188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4B0A3B67-4FE8-4AA5-9CF9-2F48FEA1E8B1}"/>
                  </a:ext>
                </a:extLst>
              </p:cNvPr>
              <p:cNvSpPr txBox="1"/>
              <p:nvPr/>
            </p:nvSpPr>
            <p:spPr>
              <a:xfrm>
                <a:off x="245319" y="3857266"/>
                <a:ext cx="1278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B0A3B67-4FE8-4AA5-9CF9-2F48FEA1E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19" y="3857266"/>
                <a:ext cx="1278170" cy="276999"/>
              </a:xfrm>
              <a:prstGeom prst="rect">
                <a:avLst/>
              </a:prstGeom>
              <a:blipFill>
                <a:blip r:embed="rId12"/>
                <a:stretch>
                  <a:fillRect l="-10000" t="-22222" r="-5714" b="-4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673EC72A-CACD-452B-B173-429792B5A002}"/>
                  </a:ext>
                </a:extLst>
              </p:cNvPr>
              <p:cNvSpPr txBox="1"/>
              <p:nvPr/>
            </p:nvSpPr>
            <p:spPr>
              <a:xfrm>
                <a:off x="237293" y="4353785"/>
                <a:ext cx="1301190" cy="368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73EC72A-CACD-452B-B173-429792B5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3" y="4353785"/>
                <a:ext cx="1301190" cy="368242"/>
              </a:xfrm>
              <a:prstGeom prst="rect">
                <a:avLst/>
              </a:prstGeom>
              <a:blipFill>
                <a:blip r:embed="rId13"/>
                <a:stretch>
                  <a:fillRect l="-939" r="-1408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683AF91F-C173-4CB9-94E0-B53EEF414482}"/>
                  </a:ext>
                </a:extLst>
              </p:cNvPr>
              <p:cNvSpPr txBox="1"/>
              <p:nvPr/>
            </p:nvSpPr>
            <p:spPr>
              <a:xfrm>
                <a:off x="1400671" y="4354041"/>
                <a:ext cx="1817742" cy="373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83AF91F-C173-4CB9-94E0-B53EEF41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71" y="4354041"/>
                <a:ext cx="1817742" cy="373757"/>
              </a:xfrm>
              <a:prstGeom prst="rect">
                <a:avLst/>
              </a:prstGeom>
              <a:blipFill>
                <a:blip r:embed="rId14"/>
                <a:stretch>
                  <a:fillRect l="-671" r="-2349" b="-1290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8446381E-C68C-4B54-ABE5-E0EEB324239C}"/>
                  </a:ext>
                </a:extLst>
              </p:cNvPr>
              <p:cNvSpPr txBox="1"/>
              <p:nvPr/>
            </p:nvSpPr>
            <p:spPr>
              <a:xfrm>
                <a:off x="3247677" y="3155034"/>
                <a:ext cx="37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446381E-C68C-4B54-ABE5-E0EEB3242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77" y="3155034"/>
                <a:ext cx="378309" cy="276999"/>
              </a:xfrm>
              <a:prstGeom prst="rect">
                <a:avLst/>
              </a:prstGeom>
              <a:blipFill>
                <a:blip r:embed="rId15"/>
                <a:stretch>
                  <a:fillRect l="-20968" t="-4444" r="-22581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5D3A42B1-7E55-44FC-896B-71794501B8CB}"/>
                  </a:ext>
                </a:extLst>
              </p:cNvPr>
              <p:cNvSpPr txBox="1"/>
              <p:nvPr/>
            </p:nvSpPr>
            <p:spPr>
              <a:xfrm>
                <a:off x="3558894" y="4353785"/>
                <a:ext cx="37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D3A42B1-7E55-44FC-896B-71794501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94" y="4353785"/>
                <a:ext cx="378309" cy="276999"/>
              </a:xfrm>
              <a:prstGeom prst="rect">
                <a:avLst/>
              </a:prstGeom>
              <a:blipFill>
                <a:blip r:embed="rId16"/>
                <a:stretch>
                  <a:fillRect l="-20968" t="-2174" r="-22581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025E86F7-8786-45DD-B697-3B4C0C8384C8}"/>
              </a:ext>
            </a:extLst>
          </p:cNvPr>
          <p:cNvSpPr txBox="1"/>
          <p:nvPr/>
        </p:nvSpPr>
        <p:spPr>
          <a:xfrm>
            <a:off x="237293" y="5030874"/>
            <a:ext cx="26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(1) y (2), resulta que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9C3DA2C7-2AA6-4078-B235-FB57AF384B8F}"/>
                  </a:ext>
                </a:extLst>
              </p:cNvPr>
              <p:cNvSpPr txBox="1"/>
              <p:nvPr/>
            </p:nvSpPr>
            <p:spPr>
              <a:xfrm>
                <a:off x="2795279" y="5071593"/>
                <a:ext cx="1517851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C3DA2C7-2AA6-4078-B235-FB57AF38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79" y="5071593"/>
                <a:ext cx="1517851" cy="360868"/>
              </a:xfrm>
              <a:prstGeom prst="rect">
                <a:avLst/>
              </a:prstGeom>
              <a:blipFill>
                <a:blip r:embed="rId17"/>
                <a:stretch>
                  <a:fillRect l="-2811" r="-2811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AA7A91FB-DACF-46FB-BB05-39137A9C7234}"/>
                  </a:ext>
                </a:extLst>
              </p:cNvPr>
              <p:cNvSpPr txBox="1"/>
              <p:nvPr/>
            </p:nvSpPr>
            <p:spPr>
              <a:xfrm>
                <a:off x="6068281" y="5873428"/>
                <a:ext cx="23961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es continua en x=0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A7A91FB-DACF-46FB-BB05-39137A9C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281" y="5873428"/>
                <a:ext cx="2396146" cy="338554"/>
              </a:xfrm>
              <a:prstGeom prst="rect">
                <a:avLst/>
              </a:prstGeom>
              <a:blipFill>
                <a:blip r:embed="rId1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C7441071-C2CF-40A8-AB18-C4605DE7FD5A}"/>
              </a:ext>
            </a:extLst>
          </p:cNvPr>
          <p:cNvCxnSpPr/>
          <p:nvPr/>
        </p:nvCxnSpPr>
        <p:spPr>
          <a:xfrm>
            <a:off x="4860032" y="545647"/>
            <a:ext cx="0" cy="52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7E8BCAD9-6A82-41F4-BB89-7CDC3FE06750}"/>
                  </a:ext>
                </a:extLst>
              </p:cNvPr>
              <p:cNvSpPr txBox="1"/>
              <p:nvPr/>
            </p:nvSpPr>
            <p:spPr>
              <a:xfrm>
                <a:off x="5529896" y="3961382"/>
                <a:ext cx="107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E8BCAD9-6A82-41F4-BB89-7CDC3FE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96" y="3961382"/>
                <a:ext cx="1076770" cy="276999"/>
              </a:xfrm>
              <a:prstGeom prst="rect">
                <a:avLst/>
              </a:prstGeom>
              <a:blipFill>
                <a:blip r:embed="rId19"/>
                <a:stretch>
                  <a:fillRect l="-3390" t="-2222" r="-452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xmlns="" id="{E91B71BA-B8BD-4A1B-93F9-6F7984939FF3}"/>
                  </a:ext>
                </a:extLst>
              </p:cNvPr>
              <p:cNvSpPr txBox="1"/>
              <p:nvPr/>
            </p:nvSpPr>
            <p:spPr>
              <a:xfrm>
                <a:off x="5458645" y="5111433"/>
                <a:ext cx="1707327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91B71BA-B8BD-4A1B-93F9-6F79849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45" y="5111433"/>
                <a:ext cx="1707327" cy="360612"/>
              </a:xfrm>
              <a:prstGeom prst="rect">
                <a:avLst/>
              </a:prstGeom>
              <a:blipFill>
                <a:blip r:embed="rId20"/>
                <a:stretch>
                  <a:fillRect l="-712" r="-4270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7129010B-4EBD-41B6-A4B8-958AE5400B5B}"/>
                  </a:ext>
                </a:extLst>
              </p:cNvPr>
              <p:cNvSpPr txBox="1"/>
              <p:nvPr/>
            </p:nvSpPr>
            <p:spPr>
              <a:xfrm>
                <a:off x="5166104" y="3961382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129010B-4EBD-41B6-A4B8-958AE5400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04" y="3961382"/>
                <a:ext cx="282129" cy="276999"/>
              </a:xfrm>
              <a:prstGeom prst="rect">
                <a:avLst/>
              </a:prstGeom>
              <a:blipFill>
                <a:blip r:embed="rId21"/>
                <a:stretch>
                  <a:fillRect l="-17021" t="-2222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6BC4B57A-0313-4F10-9227-EDB17EBC0D3D}"/>
                  </a:ext>
                </a:extLst>
              </p:cNvPr>
              <p:cNvSpPr txBox="1"/>
              <p:nvPr/>
            </p:nvSpPr>
            <p:spPr>
              <a:xfrm>
                <a:off x="5158216" y="452298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BC4B57A-0313-4F10-9227-EDB17EBC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16" y="4522980"/>
                <a:ext cx="282129" cy="276999"/>
              </a:xfrm>
              <a:prstGeom prst="rect">
                <a:avLst/>
              </a:prstGeom>
              <a:blipFill>
                <a:blip r:embed="rId22"/>
                <a:stretch>
                  <a:fillRect l="-17391" t="-2222" r="-3043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xmlns="" id="{A74C9C08-E32A-43D4-8788-572C9C95AB90}"/>
                  </a:ext>
                </a:extLst>
              </p:cNvPr>
              <p:cNvSpPr txBox="1"/>
              <p:nvPr/>
            </p:nvSpPr>
            <p:spPr>
              <a:xfrm>
                <a:off x="5195383" y="5111433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74C9C08-E32A-43D4-8788-572C9C95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83" y="5111433"/>
                <a:ext cx="282129" cy="276999"/>
              </a:xfrm>
              <a:prstGeom prst="rect">
                <a:avLst/>
              </a:prstGeom>
              <a:blipFill>
                <a:blip r:embed="rId23"/>
                <a:stretch>
                  <a:fillRect l="-17021" t="-2174" r="-27660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5297DE28-D91E-4D09-9CFE-881DEF3E0BA8}"/>
                  </a:ext>
                </a:extLst>
              </p:cNvPr>
              <p:cNvSpPr txBox="1"/>
              <p:nvPr/>
            </p:nvSpPr>
            <p:spPr>
              <a:xfrm>
                <a:off x="5529896" y="4550940"/>
                <a:ext cx="1517851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297DE28-D91E-4D09-9CFE-881DEF3E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96" y="4550940"/>
                <a:ext cx="1517851" cy="360868"/>
              </a:xfrm>
              <a:prstGeom prst="rect">
                <a:avLst/>
              </a:prstGeom>
              <a:blipFill>
                <a:blip r:embed="rId24"/>
                <a:stretch>
                  <a:fillRect l="-2410" t="-1695" r="-3213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5ACA6941-F241-46C6-B50E-F47398EBEB6E}"/>
              </a:ext>
            </a:extLst>
          </p:cNvPr>
          <p:cNvSpPr txBox="1"/>
          <p:nvPr/>
        </p:nvSpPr>
        <p:spPr>
          <a:xfrm>
            <a:off x="196715" y="867517"/>
            <a:ext cx="23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Cálculos auxiliares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xmlns="" id="{ED75B3BF-7A96-4B23-97D1-C79CE8659C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10225" y="130331"/>
            <a:ext cx="3749574" cy="3321446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AE39F3C1-D980-4FA5-A7D8-3F6C735E20A0}"/>
              </a:ext>
            </a:extLst>
          </p:cNvPr>
          <p:cNvCxnSpPr/>
          <p:nvPr/>
        </p:nvCxnSpPr>
        <p:spPr>
          <a:xfrm flipV="1">
            <a:off x="1102954" y="5388432"/>
            <a:ext cx="1692325" cy="484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85A5C7F7-73B4-4250-9EDC-1B4FDC3E63EE}"/>
              </a:ext>
            </a:extLst>
          </p:cNvPr>
          <p:cNvCxnSpPr/>
          <p:nvPr/>
        </p:nvCxnSpPr>
        <p:spPr>
          <a:xfrm flipH="1" flipV="1">
            <a:off x="971600" y="1548792"/>
            <a:ext cx="1080120" cy="4399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7C41F203-F812-4EFB-B680-2D77D572E852}"/>
                  </a:ext>
                </a:extLst>
              </p:cNvPr>
              <p:cNvSpPr txBox="1"/>
              <p:nvPr/>
            </p:nvSpPr>
            <p:spPr>
              <a:xfrm>
                <a:off x="435975" y="1237671"/>
                <a:ext cx="312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C41F203-F812-4EFB-B680-2D77D572E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5" y="1237671"/>
                <a:ext cx="31212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xmlns="" id="{C25D027E-426F-46AE-9F34-6CBA001740E9}"/>
                  </a:ext>
                </a:extLst>
              </p:cNvPr>
              <p:cNvSpPr txBox="1"/>
              <p:nvPr/>
            </p:nvSpPr>
            <p:spPr>
              <a:xfrm>
                <a:off x="1348081" y="1230472"/>
                <a:ext cx="389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25D027E-426F-46AE-9F34-6CBA0017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81" y="1230472"/>
                <a:ext cx="3892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8DD838E9-203B-4B6D-82CF-55F619521CA2}"/>
              </a:ext>
            </a:extLst>
          </p:cNvPr>
          <p:cNvCxnSpPr/>
          <p:nvPr/>
        </p:nvCxnSpPr>
        <p:spPr>
          <a:xfrm flipV="1">
            <a:off x="1454704" y="2185067"/>
            <a:ext cx="4834117" cy="100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24DD5353-CF4A-46CA-9674-8B9D912C870E}"/>
              </a:ext>
            </a:extLst>
          </p:cNvPr>
          <p:cNvCxnSpPr>
            <a:cxnSpLocks/>
          </p:cNvCxnSpPr>
          <p:nvPr/>
        </p:nvCxnSpPr>
        <p:spPr>
          <a:xfrm flipV="1">
            <a:off x="1348081" y="2109409"/>
            <a:ext cx="5371340" cy="23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AA119B5C-63F4-4C22-AE27-0581C758E96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36890" y="144056"/>
            <a:ext cx="2373335" cy="1556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" grpId="0"/>
      <p:bldP spid="25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33EA24F1-4BE3-4739-8786-A8E24A6525FD}"/>
                  </a:ext>
                </a:extLst>
              </p:cNvPr>
              <p:cNvSpPr txBox="1"/>
              <p:nvPr/>
            </p:nvSpPr>
            <p:spPr>
              <a:xfrm>
                <a:off x="883679" y="1369062"/>
                <a:ext cx="748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3EA24F1-4BE3-4739-8786-A8E24A652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79" y="1369062"/>
                <a:ext cx="748154" cy="276999"/>
              </a:xfrm>
              <a:prstGeom prst="rect">
                <a:avLst/>
              </a:prstGeom>
              <a:blipFill>
                <a:blip r:embed="rId2"/>
                <a:stretch>
                  <a:fillRect l="-10569" t="-4444" r="-1626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973D6C2E-ADCF-415D-9DF6-7634A2AA14CC}"/>
                  </a:ext>
                </a:extLst>
              </p:cNvPr>
              <p:cNvSpPr txBox="1"/>
              <p:nvPr/>
            </p:nvSpPr>
            <p:spPr>
              <a:xfrm>
                <a:off x="632204" y="2282336"/>
                <a:ext cx="952761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73D6C2E-ADCF-415D-9DF6-7634A2AA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4" y="2282336"/>
                <a:ext cx="952761" cy="360612"/>
              </a:xfrm>
              <a:prstGeom prst="rect">
                <a:avLst/>
              </a:prstGeom>
              <a:blipFill>
                <a:blip r:embed="rId3"/>
                <a:stretch>
                  <a:fillRect l="-1923" r="-8333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3BB00583-70CC-4C32-8D63-E228D6EE0B84}"/>
                  </a:ext>
                </a:extLst>
              </p:cNvPr>
              <p:cNvSpPr txBox="1"/>
              <p:nvPr/>
            </p:nvSpPr>
            <p:spPr>
              <a:xfrm>
                <a:off x="386768" y="1369062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BB00583-70CC-4C32-8D63-E228D6EE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68" y="1369062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17021" t="-4444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0DC84F9D-C325-4E1D-B716-2C56FF4F9857}"/>
                  </a:ext>
                </a:extLst>
              </p:cNvPr>
              <p:cNvSpPr txBox="1"/>
              <p:nvPr/>
            </p:nvSpPr>
            <p:spPr>
              <a:xfrm>
                <a:off x="325051" y="2285576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DC84F9D-C325-4E1D-B716-2C56FF4F9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1" y="2285576"/>
                <a:ext cx="282129" cy="276999"/>
              </a:xfrm>
              <a:prstGeom prst="rect">
                <a:avLst/>
              </a:prstGeom>
              <a:blipFill>
                <a:blip r:embed="rId5"/>
                <a:stretch>
                  <a:fillRect l="-17021" t="-2222" r="-2766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4 CuadroTexto">
            <a:extLst>
              <a:ext uri="{FF2B5EF4-FFF2-40B4-BE49-F238E27FC236}">
                <a16:creationId xmlns:a16="http://schemas.microsoft.com/office/drawing/2014/main" xmlns="" id="{F3541EE8-D966-4824-9B69-1000C26681A7}"/>
              </a:ext>
            </a:extLst>
          </p:cNvPr>
          <p:cNvSpPr txBox="1"/>
          <p:nvPr/>
        </p:nvSpPr>
        <p:spPr>
          <a:xfrm>
            <a:off x="374970" y="310364"/>
            <a:ext cx="64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x=2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1F4941FD-B9B3-4707-AD42-62E6CC6987CC}"/>
                  </a:ext>
                </a:extLst>
              </p:cNvPr>
              <p:cNvSpPr txBox="1"/>
              <p:nvPr/>
            </p:nvSpPr>
            <p:spPr>
              <a:xfrm>
                <a:off x="482993" y="1734713"/>
                <a:ext cx="1477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F4941FD-B9B3-4707-AD42-62E6CC69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3" y="1734713"/>
                <a:ext cx="1477456" cy="276999"/>
              </a:xfrm>
              <a:prstGeom prst="rect">
                <a:avLst/>
              </a:prstGeom>
              <a:blipFill>
                <a:blip r:embed="rId6"/>
                <a:stretch>
                  <a:fillRect l="-4938" t="-4444" r="-3292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4AEFFBF9-0BB3-4FF0-BC02-3CF21D204350}"/>
                  </a:ext>
                </a:extLst>
              </p:cNvPr>
              <p:cNvSpPr txBox="1"/>
              <p:nvPr/>
            </p:nvSpPr>
            <p:spPr>
              <a:xfrm>
                <a:off x="427346" y="3282719"/>
                <a:ext cx="1301189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AEFFBF9-0BB3-4FF0-BC02-3CF21D204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6" y="3282719"/>
                <a:ext cx="1301189" cy="360612"/>
              </a:xfrm>
              <a:prstGeom prst="rect">
                <a:avLst/>
              </a:prstGeom>
              <a:blipFill>
                <a:blip r:embed="rId7"/>
                <a:stretch>
                  <a:fillRect l="-467" t="-1695" r="-1402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2D407434-7BEB-4FD0-953A-E09E46AD39C8}"/>
                  </a:ext>
                </a:extLst>
              </p:cNvPr>
              <p:cNvSpPr txBox="1"/>
              <p:nvPr/>
            </p:nvSpPr>
            <p:spPr>
              <a:xfrm>
                <a:off x="1590724" y="3282975"/>
                <a:ext cx="1817742" cy="36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D407434-7BEB-4FD0-953A-E09E46AD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24" y="3282975"/>
                <a:ext cx="1817742" cy="366126"/>
              </a:xfrm>
              <a:prstGeom prst="rect">
                <a:avLst/>
              </a:prstGeom>
              <a:blipFill>
                <a:blip r:embed="rId8"/>
                <a:stretch>
                  <a:fillRect l="-671" r="-2349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5910A931-41A8-422B-94D9-C3081D698D0E}"/>
                  </a:ext>
                </a:extLst>
              </p:cNvPr>
              <p:cNvSpPr txBox="1"/>
              <p:nvPr/>
            </p:nvSpPr>
            <p:spPr>
              <a:xfrm>
                <a:off x="435372" y="3954535"/>
                <a:ext cx="84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910A931-41A8-422B-94D9-C3081D69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2" y="3954535"/>
                <a:ext cx="848566" cy="276999"/>
              </a:xfrm>
              <a:prstGeom prst="rect">
                <a:avLst/>
              </a:prstGeom>
              <a:blipFill>
                <a:blip r:embed="rId9"/>
                <a:stretch>
                  <a:fillRect l="-15000" t="-22222" r="-8571" b="-4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37686AD8-8BDD-4D7E-B1C1-2D475D341D37}"/>
                  </a:ext>
                </a:extLst>
              </p:cNvPr>
              <p:cNvSpPr txBox="1"/>
              <p:nvPr/>
            </p:nvSpPr>
            <p:spPr>
              <a:xfrm>
                <a:off x="427346" y="4451054"/>
                <a:ext cx="1301189" cy="367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7686AD8-8BDD-4D7E-B1C1-2D475D34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6" y="4451054"/>
                <a:ext cx="1301189" cy="367986"/>
              </a:xfrm>
              <a:prstGeom prst="rect">
                <a:avLst/>
              </a:prstGeom>
              <a:blipFill>
                <a:blip r:embed="rId10"/>
                <a:stretch>
                  <a:fillRect l="-467" r="-1402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40EBE79E-09EE-4284-9B83-5D39B9E5D7DE}"/>
                  </a:ext>
                </a:extLst>
              </p:cNvPr>
              <p:cNvSpPr txBox="1"/>
              <p:nvPr/>
            </p:nvSpPr>
            <p:spPr>
              <a:xfrm>
                <a:off x="1590724" y="4451310"/>
                <a:ext cx="2405337" cy="367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=2−2=0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0EBE79E-09EE-4284-9B83-5D39B9E5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24" y="4451310"/>
                <a:ext cx="2405337" cy="367986"/>
              </a:xfrm>
              <a:prstGeom prst="rect">
                <a:avLst/>
              </a:prstGeom>
              <a:blipFill>
                <a:blip r:embed="rId11"/>
                <a:stretch>
                  <a:fillRect l="-253" r="-1519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BFAF26D4-4105-4485-97A1-97DFBB2130DA}"/>
                  </a:ext>
                </a:extLst>
              </p:cNvPr>
              <p:cNvSpPr txBox="1"/>
              <p:nvPr/>
            </p:nvSpPr>
            <p:spPr>
              <a:xfrm>
                <a:off x="3819911" y="3272780"/>
                <a:ext cx="37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FAF26D4-4105-4485-97A1-97DFBB21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11" y="3272780"/>
                <a:ext cx="378309" cy="276999"/>
              </a:xfrm>
              <a:prstGeom prst="rect">
                <a:avLst/>
              </a:prstGeom>
              <a:blipFill>
                <a:blip r:embed="rId12"/>
                <a:stretch>
                  <a:fillRect l="-20968" t="-2222" r="-22581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15B5FC32-E806-407A-B066-536EE5DFE32A}"/>
                  </a:ext>
                </a:extLst>
              </p:cNvPr>
              <p:cNvSpPr txBox="1"/>
              <p:nvPr/>
            </p:nvSpPr>
            <p:spPr>
              <a:xfrm>
                <a:off x="4049675" y="4451054"/>
                <a:ext cx="37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5B5FC32-E806-407A-B066-536EE5DF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75" y="4451054"/>
                <a:ext cx="378309" cy="276999"/>
              </a:xfrm>
              <a:prstGeom prst="rect">
                <a:avLst/>
              </a:prstGeom>
              <a:blipFill>
                <a:blip r:embed="rId13"/>
                <a:stretch>
                  <a:fillRect l="-20968" t="-2174" r="-22581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55188AC-E545-4494-9152-4CC85C81AB6D}"/>
              </a:ext>
            </a:extLst>
          </p:cNvPr>
          <p:cNvSpPr txBox="1"/>
          <p:nvPr/>
        </p:nvSpPr>
        <p:spPr>
          <a:xfrm>
            <a:off x="299157" y="5182368"/>
            <a:ext cx="22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(1) y (2), resulta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FE57517A-D888-494F-A2D8-7FF81F249E02}"/>
                  </a:ext>
                </a:extLst>
              </p:cNvPr>
              <p:cNvSpPr txBox="1"/>
              <p:nvPr/>
            </p:nvSpPr>
            <p:spPr>
              <a:xfrm>
                <a:off x="2082057" y="5763935"/>
                <a:ext cx="1091453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∄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E57517A-D888-494F-A2D8-7FF81F24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57" y="5763935"/>
                <a:ext cx="1091453" cy="360612"/>
              </a:xfrm>
              <a:prstGeom prst="rect">
                <a:avLst/>
              </a:prstGeom>
              <a:blipFill>
                <a:blip r:embed="rId14"/>
                <a:stretch>
                  <a:fillRect l="-6145" t="-1695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FD7FD086-9DB6-4F31-817B-1864247BD82F}"/>
                  </a:ext>
                </a:extLst>
              </p:cNvPr>
              <p:cNvSpPr txBox="1"/>
              <p:nvPr/>
            </p:nvSpPr>
            <p:spPr>
              <a:xfrm>
                <a:off x="434688" y="2841143"/>
                <a:ext cx="1278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D7FD086-9DB6-4F31-817B-1864247B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8" y="2841143"/>
                <a:ext cx="1278170" cy="276999"/>
              </a:xfrm>
              <a:prstGeom prst="rect">
                <a:avLst/>
              </a:prstGeom>
              <a:blipFill>
                <a:blip r:embed="rId15"/>
                <a:stretch>
                  <a:fillRect l="-10000" t="-21739" r="-5714" b="-413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1A49DB7E-270D-4255-97F1-74522543E7AB}"/>
                  </a:ext>
                </a:extLst>
              </p:cNvPr>
              <p:cNvSpPr txBox="1"/>
              <p:nvPr/>
            </p:nvSpPr>
            <p:spPr>
              <a:xfrm>
                <a:off x="5545680" y="5669526"/>
                <a:ext cx="2656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es continua en x=2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A49DB7E-270D-4255-97F1-74522543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80" y="5669526"/>
                <a:ext cx="2656913" cy="338554"/>
              </a:xfrm>
              <a:prstGeom prst="rect">
                <a:avLst/>
              </a:prstGeom>
              <a:blipFill>
                <a:blip r:embed="rId1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4 CuadroTexto">
            <a:extLst>
              <a:ext uri="{FF2B5EF4-FFF2-40B4-BE49-F238E27FC236}">
                <a16:creationId xmlns:a16="http://schemas.microsoft.com/office/drawing/2014/main" xmlns="" id="{1693B5A0-69DF-4B54-8998-3F22260C82E3}"/>
              </a:ext>
            </a:extLst>
          </p:cNvPr>
          <p:cNvSpPr txBox="1"/>
          <p:nvPr/>
        </p:nvSpPr>
        <p:spPr>
          <a:xfrm>
            <a:off x="5187033" y="376986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Pasando en limpio: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9F4EC1D0-B273-48A9-94B5-111DCD3A8B68}"/>
              </a:ext>
            </a:extLst>
          </p:cNvPr>
          <p:cNvCxnSpPr/>
          <p:nvPr/>
        </p:nvCxnSpPr>
        <p:spPr>
          <a:xfrm>
            <a:off x="4860032" y="545647"/>
            <a:ext cx="0" cy="52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15E2A04A-6204-4EC2-A6B2-79B147A4C9CD}"/>
                  </a:ext>
                </a:extLst>
              </p:cNvPr>
              <p:cNvSpPr txBox="1"/>
              <p:nvPr/>
            </p:nvSpPr>
            <p:spPr>
              <a:xfrm>
                <a:off x="5545680" y="4274019"/>
                <a:ext cx="948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4</a:t>
                </a: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5E2A04A-6204-4EC2-A6B2-79B147A4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80" y="4274019"/>
                <a:ext cx="948529" cy="276999"/>
              </a:xfrm>
              <a:prstGeom prst="rect">
                <a:avLst/>
              </a:prstGeom>
              <a:blipFill>
                <a:blip r:embed="rId17"/>
                <a:stretch>
                  <a:fillRect l="-8387" t="-28261" r="-14194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F2E06029-503A-4953-880D-5B7446C19323}"/>
                  </a:ext>
                </a:extLst>
              </p:cNvPr>
              <p:cNvSpPr txBox="1"/>
              <p:nvPr/>
            </p:nvSpPr>
            <p:spPr>
              <a:xfrm>
                <a:off x="5181888" y="4274019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2E06029-503A-4953-880D-5B7446C19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88" y="4274019"/>
                <a:ext cx="282129" cy="276999"/>
              </a:xfrm>
              <a:prstGeom prst="rect">
                <a:avLst/>
              </a:prstGeom>
              <a:blipFill>
                <a:blip r:embed="rId18"/>
                <a:stretch>
                  <a:fillRect l="-17391" t="-2174" r="-30435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2249454E-AA22-49DD-BF29-01130CD56BCC}"/>
                  </a:ext>
                </a:extLst>
              </p:cNvPr>
              <p:cNvSpPr txBox="1"/>
              <p:nvPr/>
            </p:nvSpPr>
            <p:spPr>
              <a:xfrm>
                <a:off x="5174000" y="4835617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249454E-AA22-49DD-BF29-01130CD56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00" y="4835617"/>
                <a:ext cx="282129" cy="276999"/>
              </a:xfrm>
              <a:prstGeom prst="rect">
                <a:avLst/>
              </a:prstGeom>
              <a:blipFill>
                <a:blip r:embed="rId19"/>
                <a:stretch>
                  <a:fillRect l="-19565" t="-2174" r="-30435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F6207E7A-5F33-44A9-A8C8-9C583A4BF566}"/>
                  </a:ext>
                </a:extLst>
              </p:cNvPr>
              <p:cNvSpPr txBox="1"/>
              <p:nvPr/>
            </p:nvSpPr>
            <p:spPr>
              <a:xfrm>
                <a:off x="5545680" y="4808696"/>
                <a:ext cx="1091453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∄</m:t>
                          </m:r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F6207E7A-5F33-44A9-A8C8-9C583A4B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80" y="4808696"/>
                <a:ext cx="1091453" cy="360612"/>
              </a:xfrm>
              <a:prstGeom prst="rect">
                <a:avLst/>
              </a:prstGeom>
              <a:blipFill>
                <a:blip r:embed="rId20"/>
                <a:stretch>
                  <a:fillRect l="-6145" b="-152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72EE4B22-D2B5-4D83-8809-CF1F7EDA65A1}"/>
              </a:ext>
            </a:extLst>
          </p:cNvPr>
          <p:cNvSpPr txBox="1"/>
          <p:nvPr/>
        </p:nvSpPr>
        <p:spPr>
          <a:xfrm>
            <a:off x="325051" y="880028"/>
            <a:ext cx="23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Cálculos auxiliares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xmlns="" id="{74E80D2B-D543-45D8-B145-14A3AB4CF0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07225" y="141579"/>
            <a:ext cx="3749574" cy="3321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1B813553-821C-4FC7-8F46-5D6A73FE7180}"/>
                  </a:ext>
                </a:extLst>
              </p:cNvPr>
              <p:cNvSpPr txBox="1"/>
              <p:nvPr/>
            </p:nvSpPr>
            <p:spPr>
              <a:xfrm>
                <a:off x="621609" y="1313623"/>
                <a:ext cx="3873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B813553-821C-4FC7-8F46-5D6A73FE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9" y="1313623"/>
                <a:ext cx="3873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xmlns="" id="{4FC7ADA2-180A-4932-8DC4-3C148AD860F1}"/>
                  </a:ext>
                </a:extLst>
              </p:cNvPr>
              <p:cNvSpPr txBox="1"/>
              <p:nvPr/>
            </p:nvSpPr>
            <p:spPr>
              <a:xfrm>
                <a:off x="1517199" y="1359611"/>
                <a:ext cx="4226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C7ADA2-180A-4932-8DC4-3C148AD86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99" y="1359611"/>
                <a:ext cx="42267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8CCB2B98-3BF1-457A-9516-C49019E39CF2}"/>
              </a:ext>
            </a:extLst>
          </p:cNvPr>
          <p:cNvCxnSpPr/>
          <p:nvPr/>
        </p:nvCxnSpPr>
        <p:spPr>
          <a:xfrm flipV="1">
            <a:off x="1584965" y="545647"/>
            <a:ext cx="5795347" cy="27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E37CFDAF-8ADC-4B8B-8200-D798930CA34C}"/>
              </a:ext>
            </a:extLst>
          </p:cNvPr>
          <p:cNvCxnSpPr/>
          <p:nvPr/>
        </p:nvCxnSpPr>
        <p:spPr>
          <a:xfrm flipV="1">
            <a:off x="1517199" y="2282336"/>
            <a:ext cx="6079137" cy="213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2A43E80D-A144-467A-8FBB-4C5467F13E09}"/>
                  </a:ext>
                </a:extLst>
              </p:cNvPr>
              <p:cNvSpPr txBox="1"/>
              <p:nvPr/>
            </p:nvSpPr>
            <p:spPr>
              <a:xfrm>
                <a:off x="2356631" y="5157474"/>
                <a:ext cx="2503401" cy="46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s-A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A43E80D-A144-467A-8FBB-4C5467F1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1" y="5157474"/>
                <a:ext cx="2503401" cy="460319"/>
              </a:xfrm>
              <a:prstGeom prst="rect">
                <a:avLst/>
              </a:prstGeom>
              <a:blipFill>
                <a:blip r:embed="rId24"/>
                <a:stretch>
                  <a:fillRect r="-4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n 36">
            <a:extLst>
              <a:ext uri="{FF2B5EF4-FFF2-40B4-BE49-F238E27FC236}">
                <a16:creationId xmlns:a16="http://schemas.microsoft.com/office/drawing/2014/main" xmlns="" id="{40EB2B50-9F8D-47F0-AD60-0723EFE0AC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83683" y="156800"/>
            <a:ext cx="2206210" cy="1446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/>
      <p:bldP spid="29" grpId="0"/>
      <p:bldP spid="32" grpId="0"/>
      <p:bldP spid="2" grpId="0"/>
      <p:bldP spid="30" grpId="0"/>
      <p:bldP spid="31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594</Words>
  <Application>Microsoft Office PowerPoint</Application>
  <PresentationFormat>Presentación en pantalla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39</cp:revision>
  <dcterms:created xsi:type="dcterms:W3CDTF">2020-03-27T02:30:27Z</dcterms:created>
  <dcterms:modified xsi:type="dcterms:W3CDTF">2022-04-08T14:42:43Z</dcterms:modified>
</cp:coreProperties>
</file>