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4" r:id="rId3"/>
    <p:sldId id="322" r:id="rId4"/>
    <p:sldId id="325" r:id="rId5"/>
    <p:sldId id="343" r:id="rId6"/>
    <p:sldId id="326" r:id="rId7"/>
    <p:sldId id="327" r:id="rId8"/>
    <p:sldId id="344" r:id="rId9"/>
    <p:sldId id="346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8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280920" cy="349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="" xmlns:a16="http://schemas.microsoft.com/office/drawing/2014/main" id="{BDD0CFAA-16B1-418D-B7E4-66A8ADA577D8}"/>
                  </a:ext>
                </a:extLst>
              </p:cNvPr>
              <p:cNvSpPr txBox="1"/>
              <p:nvPr/>
            </p:nvSpPr>
            <p:spPr>
              <a:xfrm>
                <a:off x="161765" y="1045141"/>
                <a:ext cx="24793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DD0CFAA-16B1-418D-B7E4-66A8ADA5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5" y="1045141"/>
                <a:ext cx="2479332" cy="246221"/>
              </a:xfrm>
              <a:prstGeom prst="rect">
                <a:avLst/>
              </a:prstGeom>
              <a:blipFill>
                <a:blip r:embed="rId2"/>
                <a:stretch>
                  <a:fillRect l="-1478" r="-246" b="-317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098C4223-2919-4AE8-89BE-5BD9E9232DB1}"/>
                  </a:ext>
                </a:extLst>
              </p:cNvPr>
              <p:cNvSpPr txBox="1"/>
              <p:nvPr/>
            </p:nvSpPr>
            <p:spPr>
              <a:xfrm>
                <a:off x="79363" y="2876620"/>
                <a:ext cx="1800200" cy="585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2,25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0,5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=4,5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98C4223-2919-4AE8-89BE-5BD9E9232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3" y="2876620"/>
                <a:ext cx="1800200" cy="585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A95725A0-6371-4F29-AD30-3B89EDEF002B}"/>
                  </a:ext>
                </a:extLst>
              </p:cNvPr>
              <p:cNvSpPr txBox="1"/>
              <p:nvPr/>
            </p:nvSpPr>
            <p:spPr>
              <a:xfrm>
                <a:off x="140466" y="4080552"/>
                <a:ext cx="3263650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5725A0-6371-4F29-AD30-3B89EDEF0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6" y="4080552"/>
                <a:ext cx="3263650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0B3DB29E-A142-4C8F-B9F7-CC37F52652C6}"/>
                  </a:ext>
                </a:extLst>
              </p:cNvPr>
              <p:cNvSpPr txBox="1"/>
              <p:nvPr/>
            </p:nvSpPr>
            <p:spPr>
              <a:xfrm>
                <a:off x="-54259" y="4831388"/>
                <a:ext cx="4986300" cy="598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AR" sz="1600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B3DB29E-A142-4C8F-B9F7-CC37F526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59" y="4831388"/>
                <a:ext cx="4986300" cy="598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8237E438-E336-4FE6-B2F2-833987F0D4F8}"/>
                  </a:ext>
                </a:extLst>
              </p:cNvPr>
              <p:cNvSpPr txBox="1"/>
              <p:nvPr/>
            </p:nvSpPr>
            <p:spPr>
              <a:xfrm>
                <a:off x="4788024" y="4842698"/>
                <a:ext cx="2880320" cy="608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237E438-E336-4FE6-B2F2-833987F0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842698"/>
                <a:ext cx="2880320" cy="608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4E604CA7-F95E-4D6A-986F-3741F5AB5CA8}"/>
                  </a:ext>
                </a:extLst>
              </p:cNvPr>
              <p:cNvSpPr txBox="1"/>
              <p:nvPr/>
            </p:nvSpPr>
            <p:spPr>
              <a:xfrm>
                <a:off x="2921521" y="5655124"/>
                <a:ext cx="2016224" cy="413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r>
                        <a:rPr lang="es-AR" sz="16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E604CA7-F95E-4D6A-986F-3741F5AB5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521" y="5655124"/>
                <a:ext cx="2016224" cy="413126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7F31EA55-4110-4A5D-95A6-ECEA44F3EC0B}"/>
                  </a:ext>
                </a:extLst>
              </p:cNvPr>
              <p:cNvSpPr txBox="1"/>
              <p:nvPr/>
            </p:nvSpPr>
            <p:spPr>
              <a:xfrm>
                <a:off x="-54259" y="5515231"/>
                <a:ext cx="3061490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F31EA55-4110-4A5D-95A6-ECEA44F3E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59" y="5515231"/>
                <a:ext cx="3061490" cy="586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E969B3F6-5639-48E0-92F4-2AFEB87DD732}"/>
                  </a:ext>
                </a:extLst>
              </p:cNvPr>
              <p:cNvSpPr txBox="1"/>
              <p:nvPr/>
            </p:nvSpPr>
            <p:spPr>
              <a:xfrm>
                <a:off x="4824189" y="5657353"/>
                <a:ext cx="8684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969B3F6-5639-48E0-92F4-2AFEB87DD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189" y="5657353"/>
                <a:ext cx="86849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73B9A743-84BF-4E30-BD61-EAFD55463D3B}"/>
                  </a:ext>
                </a:extLst>
              </p:cNvPr>
              <p:cNvSpPr txBox="1"/>
              <p:nvPr/>
            </p:nvSpPr>
            <p:spPr>
              <a:xfrm>
                <a:off x="6089873" y="5662840"/>
                <a:ext cx="20162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s-A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)=2.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3B9A743-84BF-4E30-BD61-EAFD55463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73" y="5662840"/>
                <a:ext cx="2016224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="" xmlns:a16="http://schemas.microsoft.com/office/drawing/2014/main" id="{09594D4A-E645-4064-B290-065B8D649977}"/>
              </a:ext>
            </a:extLst>
          </p:cNvPr>
          <p:cNvCxnSpPr/>
          <p:nvPr/>
        </p:nvCxnSpPr>
        <p:spPr>
          <a:xfrm>
            <a:off x="683568" y="4813332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="" xmlns:a16="http://schemas.microsoft.com/office/drawing/2014/main" id="{8F680418-B8AD-49FB-827C-9E819EA5E39C}"/>
              </a:ext>
            </a:extLst>
          </p:cNvPr>
          <p:cNvCxnSpPr/>
          <p:nvPr/>
        </p:nvCxnSpPr>
        <p:spPr>
          <a:xfrm>
            <a:off x="3779913" y="4814497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="" xmlns:a16="http://schemas.microsoft.com/office/drawing/2014/main" id="{84FFBC79-AB9D-4F66-A8F8-41D4140AE32F}"/>
              </a:ext>
            </a:extLst>
          </p:cNvPr>
          <p:cNvCxnSpPr/>
          <p:nvPr/>
        </p:nvCxnSpPr>
        <p:spPr>
          <a:xfrm>
            <a:off x="2699792" y="4836634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="" xmlns:a16="http://schemas.microsoft.com/office/drawing/2014/main" id="{83E3FCF3-CD04-4D5D-AFCC-B8E251214A16}"/>
              </a:ext>
            </a:extLst>
          </p:cNvPr>
          <p:cNvCxnSpPr/>
          <p:nvPr/>
        </p:nvCxnSpPr>
        <p:spPr>
          <a:xfrm>
            <a:off x="4247964" y="4797964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="" xmlns:a16="http://schemas.microsoft.com/office/drawing/2014/main" id="{D49DBBAE-0D8D-4B05-8B59-AACD8F81A48D}"/>
              </a:ext>
            </a:extLst>
          </p:cNvPr>
          <p:cNvCxnSpPr>
            <a:cxnSpLocks/>
          </p:cNvCxnSpPr>
          <p:nvPr/>
        </p:nvCxnSpPr>
        <p:spPr>
          <a:xfrm flipH="1">
            <a:off x="979463" y="5628547"/>
            <a:ext cx="395392" cy="465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="" xmlns:a16="http://schemas.microsoft.com/office/drawing/2014/main" id="{52091FAE-7A69-4396-A2B4-4B624C26DD1C}"/>
              </a:ext>
            </a:extLst>
          </p:cNvPr>
          <p:cNvCxnSpPr>
            <a:cxnSpLocks/>
          </p:cNvCxnSpPr>
          <p:nvPr/>
        </p:nvCxnSpPr>
        <p:spPr>
          <a:xfrm flipH="1">
            <a:off x="2274101" y="5593966"/>
            <a:ext cx="395392" cy="465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="" xmlns:a16="http://schemas.microsoft.com/office/drawing/2014/main" id="{541C2ADB-F1DF-41F3-B956-D546F0E4E175}"/>
              </a:ext>
            </a:extLst>
          </p:cNvPr>
          <p:cNvCxnSpPr>
            <a:cxnSpLocks/>
          </p:cNvCxnSpPr>
          <p:nvPr/>
        </p:nvCxnSpPr>
        <p:spPr>
          <a:xfrm flipH="1">
            <a:off x="1769393" y="5593966"/>
            <a:ext cx="166970" cy="4999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="" xmlns:a16="http://schemas.microsoft.com/office/drawing/2014/main" id="{4E866065-9C36-4638-9098-B49220568BA7}"/>
                  </a:ext>
                </a:extLst>
              </p:cNvPr>
              <p:cNvSpPr txBox="1"/>
              <p:nvPr/>
            </p:nvSpPr>
            <p:spPr>
              <a:xfrm>
                <a:off x="438906" y="6270083"/>
                <a:ext cx="21779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(1)=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E866065-9C36-4638-9098-B49220568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06" y="6270083"/>
                <a:ext cx="2177988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="" xmlns:a16="http://schemas.microsoft.com/office/drawing/2014/main" id="{6101937B-BFA3-4318-8652-C6F24493E5FA}"/>
                  </a:ext>
                </a:extLst>
              </p:cNvPr>
              <p:cNvSpPr txBox="1"/>
              <p:nvPr/>
            </p:nvSpPr>
            <p:spPr>
              <a:xfrm>
                <a:off x="393590" y="1436425"/>
                <a:ext cx="22233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101937B-BFA3-4318-8652-C6F24493E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90" y="1436425"/>
                <a:ext cx="2223304" cy="338554"/>
              </a:xfrm>
              <a:prstGeom prst="rect">
                <a:avLst/>
              </a:prstGeom>
              <a:blipFill>
                <a:blip r:embed="rId1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="" xmlns:a16="http://schemas.microsoft.com/office/drawing/2014/main" id="{1965927E-208B-4F22-812B-04CF168FBB77}"/>
                  </a:ext>
                </a:extLst>
              </p:cNvPr>
              <p:cNvSpPr txBox="1"/>
              <p:nvPr/>
            </p:nvSpPr>
            <p:spPr>
              <a:xfrm>
                <a:off x="365274" y="1823796"/>
                <a:ext cx="19828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=5,25−3=2,25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965927E-208B-4F22-812B-04CF168FB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4" y="1823796"/>
                <a:ext cx="198281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="" xmlns:a16="http://schemas.microsoft.com/office/drawing/2014/main" id="{62EC3B5F-4087-41D0-A704-39FBE2248FF5}"/>
                  </a:ext>
                </a:extLst>
              </p:cNvPr>
              <p:cNvSpPr txBox="1"/>
              <p:nvPr/>
            </p:nvSpPr>
            <p:spPr>
              <a:xfrm>
                <a:off x="3326675" y="4018492"/>
                <a:ext cx="4026732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+2.</m:t>
                          </m:r>
                          <m:d>
                            <m:d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62EC3B5F-4087-41D0-A704-39FBE224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675" y="4018492"/>
                <a:ext cx="4026732" cy="586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5" name="Imagen 7174">
            <a:extLst>
              <a:ext uri="{FF2B5EF4-FFF2-40B4-BE49-F238E27FC236}">
                <a16:creationId xmlns="" xmlns:a16="http://schemas.microsoft.com/office/drawing/2014/main" id="{AC66094A-D726-4A6A-A433-64AB9D4BDC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63888" y="22756"/>
            <a:ext cx="5545333" cy="3648386"/>
          </a:xfrm>
          <a:prstGeom prst="rect">
            <a:avLst/>
          </a:prstGeom>
        </p:spPr>
      </p:pic>
      <p:pic>
        <p:nvPicPr>
          <p:cNvPr id="7177" name="Imagen 7176">
            <a:extLst>
              <a:ext uri="{FF2B5EF4-FFF2-40B4-BE49-F238E27FC236}">
                <a16:creationId xmlns="" xmlns:a16="http://schemas.microsoft.com/office/drawing/2014/main" id="{EAD16605-948D-486C-8327-7044689E05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466" y="261300"/>
            <a:ext cx="2028825" cy="390525"/>
          </a:xfrm>
          <a:prstGeom prst="rect">
            <a:avLst/>
          </a:prstGeom>
        </p:spPr>
      </p:pic>
      <p:pic>
        <p:nvPicPr>
          <p:cNvPr id="7179" name="Imagen 7178">
            <a:extLst>
              <a:ext uri="{FF2B5EF4-FFF2-40B4-BE49-F238E27FC236}">
                <a16:creationId xmlns="" xmlns:a16="http://schemas.microsoft.com/office/drawing/2014/main" id="{E7A7503F-FFD8-4734-9AA6-7EC40CD757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91" y="2521740"/>
            <a:ext cx="2400300" cy="323850"/>
          </a:xfrm>
          <a:prstGeom prst="rect">
            <a:avLst/>
          </a:prstGeom>
        </p:spPr>
      </p:pic>
      <p:pic>
        <p:nvPicPr>
          <p:cNvPr id="7181" name="Imagen 7180">
            <a:extLst>
              <a:ext uri="{FF2B5EF4-FFF2-40B4-BE49-F238E27FC236}">
                <a16:creationId xmlns="" xmlns:a16="http://schemas.microsoft.com/office/drawing/2014/main" id="{F4CAB317-6531-4AB3-ABEF-178C6236671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25" y="3614353"/>
            <a:ext cx="3724275" cy="447675"/>
          </a:xfrm>
          <a:prstGeom prst="rect">
            <a:avLst/>
          </a:prstGeom>
        </p:spPr>
      </p:pic>
      <p:cxnSp>
        <p:nvCxnSpPr>
          <p:cNvPr id="7185" name="Conector recto 7184">
            <a:extLst>
              <a:ext uri="{FF2B5EF4-FFF2-40B4-BE49-F238E27FC236}">
                <a16:creationId xmlns="" xmlns:a16="http://schemas.microsoft.com/office/drawing/2014/main" id="{072ACBE5-1036-4C81-B878-575DE0D3A09C}"/>
              </a:ext>
            </a:extLst>
          </p:cNvPr>
          <p:cNvCxnSpPr/>
          <p:nvPr/>
        </p:nvCxnSpPr>
        <p:spPr>
          <a:xfrm flipV="1">
            <a:off x="7308304" y="1308253"/>
            <a:ext cx="0" cy="16971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="" xmlns:a16="http://schemas.microsoft.com/office/drawing/2014/main" id="{F3190A8B-7B79-4A9B-8EBB-6D17686293CE}"/>
              </a:ext>
            </a:extLst>
          </p:cNvPr>
          <p:cNvCxnSpPr>
            <a:cxnSpLocks/>
          </p:cNvCxnSpPr>
          <p:nvPr/>
        </p:nvCxnSpPr>
        <p:spPr>
          <a:xfrm flipV="1">
            <a:off x="7686848" y="22756"/>
            <a:ext cx="0" cy="29657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8" name="Imagen 7187">
            <a:extLst>
              <a:ext uri="{FF2B5EF4-FFF2-40B4-BE49-F238E27FC236}">
                <a16:creationId xmlns="" xmlns:a16="http://schemas.microsoft.com/office/drawing/2014/main" id="{4EB254E8-3951-4B59-9CAF-535FC8D674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19300" y="3456731"/>
            <a:ext cx="866775" cy="257175"/>
          </a:xfrm>
          <a:prstGeom prst="rect">
            <a:avLst/>
          </a:prstGeom>
        </p:spPr>
      </p:pic>
      <p:pic>
        <p:nvPicPr>
          <p:cNvPr id="7190" name="Imagen 7189">
            <a:extLst>
              <a:ext uri="{FF2B5EF4-FFF2-40B4-BE49-F238E27FC236}">
                <a16:creationId xmlns="" xmlns:a16="http://schemas.microsoft.com/office/drawing/2014/main" id="{467EA32B-F307-4213-A093-655919FB988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2999" y="3036157"/>
            <a:ext cx="581025" cy="285750"/>
          </a:xfrm>
          <a:prstGeom prst="rect">
            <a:avLst/>
          </a:prstGeom>
        </p:spPr>
      </p:pic>
      <p:sp>
        <p:nvSpPr>
          <p:cNvPr id="7191" name="Cerrar llave 7190">
            <a:extLst>
              <a:ext uri="{FF2B5EF4-FFF2-40B4-BE49-F238E27FC236}">
                <a16:creationId xmlns="" xmlns:a16="http://schemas.microsoft.com/office/drawing/2014/main" id="{FD30CC33-061A-40C5-8B40-490BA3B46CF4}"/>
              </a:ext>
            </a:extLst>
          </p:cNvPr>
          <p:cNvSpPr/>
          <p:nvPr/>
        </p:nvSpPr>
        <p:spPr>
          <a:xfrm rot="5400000">
            <a:off x="7447996" y="3213014"/>
            <a:ext cx="99153" cy="3785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195" name="Conector recto 7194">
            <a:extLst>
              <a:ext uri="{FF2B5EF4-FFF2-40B4-BE49-F238E27FC236}">
                <a16:creationId xmlns="" xmlns:a16="http://schemas.microsoft.com/office/drawing/2014/main" id="{2ACF9643-24D9-49AA-9CE2-71B809ADDF4A}"/>
              </a:ext>
            </a:extLst>
          </p:cNvPr>
          <p:cNvCxnSpPr/>
          <p:nvPr/>
        </p:nvCxnSpPr>
        <p:spPr>
          <a:xfrm>
            <a:off x="6516216" y="116632"/>
            <a:ext cx="11706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="" xmlns:a16="http://schemas.microsoft.com/office/drawing/2014/main" id="{D4201093-676E-4196-BE8B-1103E6049D3E}"/>
              </a:ext>
            </a:extLst>
          </p:cNvPr>
          <p:cNvCxnSpPr>
            <a:cxnSpLocks/>
          </p:cNvCxnSpPr>
          <p:nvPr/>
        </p:nvCxnSpPr>
        <p:spPr>
          <a:xfrm flipV="1">
            <a:off x="6492240" y="1308254"/>
            <a:ext cx="816063" cy="100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8" name="Abrir llave 7197">
            <a:extLst>
              <a:ext uri="{FF2B5EF4-FFF2-40B4-BE49-F238E27FC236}">
                <a16:creationId xmlns="" xmlns:a16="http://schemas.microsoft.com/office/drawing/2014/main" id="{A9B6DED2-8003-4610-A0FE-7DE474C76CDC}"/>
              </a:ext>
            </a:extLst>
          </p:cNvPr>
          <p:cNvSpPr/>
          <p:nvPr/>
        </p:nvSpPr>
        <p:spPr>
          <a:xfrm>
            <a:off x="5935898" y="116632"/>
            <a:ext cx="328578" cy="119161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="" xmlns:a16="http://schemas.microsoft.com/office/drawing/2014/main" id="{70CA2276-59EB-4F57-B0DE-265BD763CDF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19465" y="607663"/>
            <a:ext cx="914400" cy="2095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="" xmlns:a16="http://schemas.microsoft.com/office/drawing/2014/main" id="{3B90BADB-41FC-403B-A9FA-5A3FF42D2EE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39326" y="3136751"/>
            <a:ext cx="1304925" cy="20955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="" xmlns:a16="http://schemas.microsoft.com/office/drawing/2014/main" id="{52387470-6911-4F92-8744-3E4EA1BCEFF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8566" y="6265737"/>
            <a:ext cx="276225" cy="342900"/>
          </a:xfrm>
          <a:prstGeom prst="rect">
            <a:avLst/>
          </a:prstGeom>
        </p:spPr>
      </p:pic>
      <p:cxnSp>
        <p:nvCxnSpPr>
          <p:cNvPr id="42" name="Conector recto de flecha 41">
            <a:extLst>
              <a:ext uri="{FF2B5EF4-FFF2-40B4-BE49-F238E27FC236}">
                <a16:creationId xmlns="" xmlns:a16="http://schemas.microsoft.com/office/drawing/2014/main" id="{3D802B71-F540-47CF-9D30-4F21F8F3FA03}"/>
              </a:ext>
            </a:extLst>
          </p:cNvPr>
          <p:cNvCxnSpPr>
            <a:stCxn id="37" idx="3"/>
            <a:endCxn id="32" idx="2"/>
          </p:cNvCxnSpPr>
          <p:nvPr/>
        </p:nvCxnSpPr>
        <p:spPr>
          <a:xfrm flipV="1">
            <a:off x="2348091" y="817213"/>
            <a:ext cx="3028574" cy="1175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2" grpId="0"/>
      <p:bldP spid="16" grpId="0"/>
      <p:bldP spid="17" grpId="0"/>
      <p:bldP spid="19" grpId="0"/>
      <p:bldP spid="20" grpId="0"/>
      <p:bldP spid="33" grpId="0"/>
      <p:bldP spid="35" grpId="0"/>
      <p:bldP spid="37" grpId="0"/>
      <p:bldP spid="39" grpId="0"/>
      <p:bldP spid="7191" grpId="0" animBg="1"/>
      <p:bldP spid="71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8712968" cy="232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A7B39675-4DD2-4A63-A1CC-C5CB4AB43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" y="0"/>
            <a:ext cx="3076575" cy="52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id="{366E6CD8-A947-4F66-94D8-F523FA96EB70}"/>
                  </a:ext>
                </a:extLst>
              </p:cNvPr>
              <p:cNvSpPr txBox="1"/>
              <p:nvPr/>
            </p:nvSpPr>
            <p:spPr>
              <a:xfrm>
                <a:off x="220863" y="599672"/>
                <a:ext cx="2992358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)=</m:t>
                          </m:r>
                        </m:fName>
                        <m: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66E6CD8-A947-4F66-94D8-F523FA96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3" y="599672"/>
                <a:ext cx="2992358" cy="4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id="{EB9B1039-1667-4025-B2BA-A21DBEDE6F33}"/>
                  </a:ext>
                </a:extLst>
              </p:cNvPr>
              <p:cNvSpPr txBox="1"/>
              <p:nvPr/>
            </p:nvSpPr>
            <p:spPr>
              <a:xfrm>
                <a:off x="-17407" y="1360678"/>
                <a:ext cx="4986300" cy="598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AR" sz="1600" i="1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B9B1039-1667-4025-B2BA-A21DBEDE6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7" y="1360678"/>
                <a:ext cx="4986300" cy="598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BF981876-04F7-4FA5-90DC-898A7252B103}"/>
                  </a:ext>
                </a:extLst>
              </p:cNvPr>
              <p:cNvSpPr txBox="1"/>
              <p:nvPr/>
            </p:nvSpPr>
            <p:spPr>
              <a:xfrm>
                <a:off x="4824876" y="1371988"/>
                <a:ext cx="2880320" cy="608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F981876-04F7-4FA5-90DC-898A7252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76" y="1371988"/>
                <a:ext cx="2880320" cy="608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E60F82DC-6884-460D-8AB7-0B88F0513145}"/>
                  </a:ext>
                </a:extLst>
              </p:cNvPr>
              <p:cNvSpPr txBox="1"/>
              <p:nvPr/>
            </p:nvSpPr>
            <p:spPr>
              <a:xfrm>
                <a:off x="2958373" y="2184414"/>
                <a:ext cx="2016224" cy="413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r>
                        <a:rPr lang="es-AR" sz="16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60F82DC-6884-460D-8AB7-0B88F0513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73" y="2184414"/>
                <a:ext cx="2016224" cy="413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B3F811A6-CAAC-4A99-9119-3074682BD67E}"/>
                  </a:ext>
                </a:extLst>
              </p:cNvPr>
              <p:cNvSpPr txBox="1"/>
              <p:nvPr/>
            </p:nvSpPr>
            <p:spPr>
              <a:xfrm>
                <a:off x="-17407" y="2044521"/>
                <a:ext cx="3061490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3F811A6-CAAC-4A99-9119-3074682BD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07" y="2044521"/>
                <a:ext cx="3061490" cy="586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4BB78F83-3021-4791-867B-896E7FD8C23C}"/>
                  </a:ext>
                </a:extLst>
              </p:cNvPr>
              <p:cNvSpPr txBox="1"/>
              <p:nvPr/>
            </p:nvSpPr>
            <p:spPr>
              <a:xfrm>
                <a:off x="4861041" y="2186643"/>
                <a:ext cx="8684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BB78F83-3021-4791-867B-896E7FD8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041" y="2186643"/>
                <a:ext cx="86849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79F71972-BB04-4C93-946F-C23CF553D6B9}"/>
                  </a:ext>
                </a:extLst>
              </p:cNvPr>
              <p:cNvSpPr txBox="1"/>
              <p:nvPr/>
            </p:nvSpPr>
            <p:spPr>
              <a:xfrm>
                <a:off x="6126725" y="2192130"/>
                <a:ext cx="20162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s-A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)=2.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9F71972-BB04-4C93-946F-C23CF553D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725" y="2192130"/>
                <a:ext cx="2016224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="" xmlns:a16="http://schemas.microsoft.com/office/drawing/2014/main" id="{B74A6B66-1473-4CAD-9053-7A35A231B247}"/>
              </a:ext>
            </a:extLst>
          </p:cNvPr>
          <p:cNvCxnSpPr/>
          <p:nvPr/>
        </p:nvCxnSpPr>
        <p:spPr>
          <a:xfrm>
            <a:off x="720420" y="1342622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="" xmlns:a16="http://schemas.microsoft.com/office/drawing/2014/main" id="{9CB6864A-0CA7-439E-9572-A9D34AAE401A}"/>
              </a:ext>
            </a:extLst>
          </p:cNvPr>
          <p:cNvCxnSpPr/>
          <p:nvPr/>
        </p:nvCxnSpPr>
        <p:spPr>
          <a:xfrm>
            <a:off x="3816765" y="1343787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E99B2C86-71A8-42FD-9076-B3E688827CFC}"/>
              </a:ext>
            </a:extLst>
          </p:cNvPr>
          <p:cNvCxnSpPr/>
          <p:nvPr/>
        </p:nvCxnSpPr>
        <p:spPr>
          <a:xfrm>
            <a:off x="2736644" y="1365924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="" xmlns:a16="http://schemas.microsoft.com/office/drawing/2014/main" id="{F38494BE-E5F8-4712-AB0B-579BA26685EC}"/>
              </a:ext>
            </a:extLst>
          </p:cNvPr>
          <p:cNvCxnSpPr/>
          <p:nvPr/>
        </p:nvCxnSpPr>
        <p:spPr>
          <a:xfrm>
            <a:off x="4284816" y="1327254"/>
            <a:ext cx="216024" cy="428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="" xmlns:a16="http://schemas.microsoft.com/office/drawing/2014/main" id="{3B655FB7-E7A4-4549-9F2E-654BBF2A7939}"/>
              </a:ext>
            </a:extLst>
          </p:cNvPr>
          <p:cNvCxnSpPr>
            <a:cxnSpLocks/>
          </p:cNvCxnSpPr>
          <p:nvPr/>
        </p:nvCxnSpPr>
        <p:spPr>
          <a:xfrm flipH="1">
            <a:off x="1016315" y="2157837"/>
            <a:ext cx="395392" cy="465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="" xmlns:a16="http://schemas.microsoft.com/office/drawing/2014/main" id="{6D007443-DC92-475B-AB8B-3592A5DFC454}"/>
              </a:ext>
            </a:extLst>
          </p:cNvPr>
          <p:cNvCxnSpPr>
            <a:cxnSpLocks/>
          </p:cNvCxnSpPr>
          <p:nvPr/>
        </p:nvCxnSpPr>
        <p:spPr>
          <a:xfrm flipH="1">
            <a:off x="2310953" y="2123256"/>
            <a:ext cx="395392" cy="465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F1F9975A-C889-4DC6-BFE5-919D90794998}"/>
              </a:ext>
            </a:extLst>
          </p:cNvPr>
          <p:cNvCxnSpPr>
            <a:cxnSpLocks/>
          </p:cNvCxnSpPr>
          <p:nvPr/>
        </p:nvCxnSpPr>
        <p:spPr>
          <a:xfrm flipH="1">
            <a:off x="1806245" y="2123256"/>
            <a:ext cx="166970" cy="4999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84F5E1F3-5590-4827-BA56-214E7A314682}"/>
                  </a:ext>
                </a:extLst>
              </p:cNvPr>
              <p:cNvSpPr txBox="1"/>
              <p:nvPr/>
            </p:nvSpPr>
            <p:spPr>
              <a:xfrm>
                <a:off x="125017" y="2736481"/>
                <a:ext cx="2177988" cy="379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2.</m:t>
                      </m:r>
                      <m:box>
                        <m:box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4F5E1F3-5590-4827-BA56-214E7A31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7" y="2736481"/>
                <a:ext cx="2177988" cy="379271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58514CD1-D43A-4420-AD63-8483ED2925D3}"/>
                  </a:ext>
                </a:extLst>
              </p:cNvPr>
              <p:cNvSpPr txBox="1"/>
              <p:nvPr/>
            </p:nvSpPr>
            <p:spPr>
              <a:xfrm>
                <a:off x="3206680" y="502544"/>
                <a:ext cx="4026732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−2.</m:t>
                          </m:r>
                          <m:d>
                            <m:d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8514CD1-D43A-4420-AD63-8483ED29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680" y="502544"/>
                <a:ext cx="4026732" cy="586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id="{2A67591F-562F-490B-B0D5-C0DD260430FF}"/>
                  </a:ext>
                </a:extLst>
              </p:cNvPr>
              <p:cNvSpPr txBox="1"/>
              <p:nvPr/>
            </p:nvSpPr>
            <p:spPr>
              <a:xfrm>
                <a:off x="2284494" y="2813006"/>
                <a:ext cx="27899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sz="16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2. 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(−1)−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A67591F-562F-490B-B0D5-C0DD26043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94" y="2813006"/>
                <a:ext cx="2789969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EE608C40-1B3A-4FA5-A012-B3C4A59390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24" y="3429000"/>
            <a:ext cx="2619375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id="{2E4C708A-F0B3-4ACE-8322-B94642909197}"/>
                  </a:ext>
                </a:extLst>
              </p:cNvPr>
              <p:cNvSpPr txBox="1"/>
              <p:nvPr/>
            </p:nvSpPr>
            <p:spPr>
              <a:xfrm>
                <a:off x="45380" y="3762375"/>
                <a:ext cx="2985817" cy="47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E4C708A-F0B3-4ACE-8322-B9464290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0" y="3762375"/>
                <a:ext cx="2985817" cy="4778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id="{972C43A9-95EC-4086-A461-E1410D9B719E}"/>
                  </a:ext>
                </a:extLst>
              </p:cNvPr>
              <p:cNvSpPr txBox="1"/>
              <p:nvPr/>
            </p:nvSpPr>
            <p:spPr>
              <a:xfrm>
                <a:off x="2991428" y="3690432"/>
                <a:ext cx="2228618" cy="621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72C43A9-95EC-4086-A461-E1410D9B7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28" y="3690432"/>
                <a:ext cx="2228618" cy="6217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id="{07748EC0-D657-4B3B-9EC6-A96134773ED7}"/>
                  </a:ext>
                </a:extLst>
              </p:cNvPr>
              <p:cNvSpPr txBox="1"/>
              <p:nvPr/>
            </p:nvSpPr>
            <p:spPr>
              <a:xfrm>
                <a:off x="5081295" y="3697171"/>
                <a:ext cx="3517540" cy="672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7748EC0-D657-4B3B-9EC6-A96134773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95" y="3697171"/>
                <a:ext cx="3517540" cy="6727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="" xmlns:a16="http://schemas.microsoft.com/office/drawing/2014/main" id="{D3611D78-405A-40FD-9558-24450A46C186}"/>
                  </a:ext>
                </a:extLst>
              </p:cNvPr>
              <p:cNvSpPr txBox="1"/>
              <p:nvPr/>
            </p:nvSpPr>
            <p:spPr>
              <a:xfrm>
                <a:off x="0" y="4454911"/>
                <a:ext cx="2957287" cy="730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3611D78-405A-40FD-9558-24450A46C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54911"/>
                <a:ext cx="2957287" cy="7304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id="{EE304E2F-B912-46D8-B9E5-C5D6AE8ED469}"/>
                  </a:ext>
                </a:extLst>
              </p:cNvPr>
              <p:cNvSpPr txBox="1"/>
              <p:nvPr/>
            </p:nvSpPr>
            <p:spPr>
              <a:xfrm>
                <a:off x="2736644" y="4584567"/>
                <a:ext cx="2725223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E304E2F-B912-46D8-B9E5-C5D6AE8ED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44" y="4584567"/>
                <a:ext cx="2725223" cy="6271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="" xmlns:a16="http://schemas.microsoft.com/office/drawing/2014/main" id="{E21F4C47-150C-4D08-9B79-EB677E604924}"/>
                  </a:ext>
                </a:extLst>
              </p:cNvPr>
              <p:cNvSpPr txBox="1"/>
              <p:nvPr/>
            </p:nvSpPr>
            <p:spPr>
              <a:xfrm>
                <a:off x="5295286" y="4591956"/>
                <a:ext cx="2957287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A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21F4C47-150C-4D08-9B79-EB677E604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86" y="4591956"/>
                <a:ext cx="2957287" cy="62715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="" xmlns:a16="http://schemas.microsoft.com/office/drawing/2014/main" id="{A5B9EE83-D057-48C8-8530-1C15A99A5CA3}"/>
                  </a:ext>
                </a:extLst>
              </p:cNvPr>
              <p:cNvSpPr txBox="1"/>
              <p:nvPr/>
            </p:nvSpPr>
            <p:spPr>
              <a:xfrm>
                <a:off x="155601" y="5417737"/>
                <a:ext cx="2523098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⟶0</m:t>
                          </m:r>
                        </m:lim>
                      </m:limLow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5B9EE83-D057-48C8-8530-1C15A99A5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1" y="5417737"/>
                <a:ext cx="2523098" cy="62715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="" xmlns:a16="http://schemas.microsoft.com/office/drawing/2014/main" id="{3AA02764-06D4-482A-B674-BDFE9F098FC3}"/>
                  </a:ext>
                </a:extLst>
              </p:cNvPr>
              <p:cNvSpPr txBox="1"/>
              <p:nvPr/>
            </p:nvSpPr>
            <p:spPr>
              <a:xfrm>
                <a:off x="2575953" y="5400015"/>
                <a:ext cx="1708863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AA02764-06D4-482A-B674-BDFE9F098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953" y="5400015"/>
                <a:ext cx="1708863" cy="600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="" xmlns:a16="http://schemas.microsoft.com/office/drawing/2014/main" id="{A08E3CCB-EA31-40FE-8F24-9D5E240E904E}"/>
                  </a:ext>
                </a:extLst>
              </p:cNvPr>
              <p:cNvSpPr txBox="1"/>
              <p:nvPr/>
            </p:nvSpPr>
            <p:spPr>
              <a:xfrm>
                <a:off x="4826045" y="5433375"/>
                <a:ext cx="2164527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s-A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2.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08E3CCB-EA31-40FE-8F24-9D5E240E9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45" y="5433375"/>
                <a:ext cx="2164527" cy="600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="" xmlns:a16="http://schemas.microsoft.com/office/drawing/2014/main" id="{13483166-7B3B-47E5-9687-74FF381082BC}"/>
                  </a:ext>
                </a:extLst>
              </p:cNvPr>
              <p:cNvSpPr txBox="1"/>
              <p:nvPr/>
            </p:nvSpPr>
            <p:spPr>
              <a:xfrm>
                <a:off x="113442" y="6189302"/>
                <a:ext cx="51066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sz="16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1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A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 es posible. La función no es derivable en x=0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3483166-7B3B-47E5-9687-74FF38108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2" y="6189302"/>
                <a:ext cx="5106604" cy="338554"/>
              </a:xfrm>
              <a:prstGeom prst="rect">
                <a:avLst/>
              </a:prstGeom>
              <a:blipFill>
                <a:blip r:embed="rId23"/>
                <a:stretch>
                  <a:fillRect l="-119" t="-5357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="" xmlns:a16="http://schemas.microsoft.com/office/drawing/2014/main" id="{875D8D59-368F-4BD4-90D2-357F10B02024}"/>
                  </a:ext>
                </a:extLst>
              </p:cNvPr>
              <p:cNvSpPr txBox="1"/>
              <p:nvPr/>
            </p:nvSpPr>
            <p:spPr>
              <a:xfrm>
                <a:off x="5563506" y="6054957"/>
                <a:ext cx="2164527" cy="60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16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(2)=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2.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875D8D59-368F-4BD4-90D2-357F10B0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506" y="6054957"/>
                <a:ext cx="2164527" cy="600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="" xmlns:a16="http://schemas.microsoft.com/office/drawing/2014/main" id="{44F247F3-996B-43C4-A08E-349405D116D4}"/>
              </a:ext>
            </a:extLst>
          </p:cNvPr>
          <p:cNvCxnSpPr>
            <a:cxnSpLocks/>
          </p:cNvCxnSpPr>
          <p:nvPr/>
        </p:nvCxnSpPr>
        <p:spPr>
          <a:xfrm flipH="1">
            <a:off x="5929029" y="4555176"/>
            <a:ext cx="1205808" cy="674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="" xmlns:a16="http://schemas.microsoft.com/office/drawing/2014/main" id="{CDC62E0A-788A-4868-BB5F-81135B186FA9}"/>
              </a:ext>
            </a:extLst>
          </p:cNvPr>
          <p:cNvCxnSpPr>
            <a:cxnSpLocks/>
          </p:cNvCxnSpPr>
          <p:nvPr/>
        </p:nvCxnSpPr>
        <p:spPr>
          <a:xfrm flipH="1">
            <a:off x="3694626" y="4513365"/>
            <a:ext cx="271859" cy="3520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="" xmlns:a16="http://schemas.microsoft.com/office/drawing/2014/main" id="{679855F1-A34B-4E65-A3A9-42877044FCFB}"/>
              </a:ext>
            </a:extLst>
          </p:cNvPr>
          <p:cNvCxnSpPr>
            <a:cxnSpLocks/>
          </p:cNvCxnSpPr>
          <p:nvPr/>
        </p:nvCxnSpPr>
        <p:spPr>
          <a:xfrm flipH="1">
            <a:off x="4516165" y="4509120"/>
            <a:ext cx="271859" cy="3520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9" grpId="0"/>
      <p:bldP spid="20" grpId="0"/>
      <p:bldP spid="22" grpId="0"/>
      <p:bldP spid="25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17" y="764704"/>
            <a:ext cx="859156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C6110B9-C488-4D79-8D95-DD8A662D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22991"/>
            <a:ext cx="2571750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id="{A20DB310-E5F0-46D2-B2D5-D7C05D1BCA2B}"/>
                  </a:ext>
                </a:extLst>
              </p:cNvPr>
              <p:cNvSpPr txBox="1"/>
              <p:nvPr/>
            </p:nvSpPr>
            <p:spPr>
              <a:xfrm>
                <a:off x="807940" y="1199055"/>
                <a:ext cx="2495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21.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−4.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20DB310-E5F0-46D2-B2D5-D7C05D1B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40" y="1199055"/>
                <a:ext cx="2495170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733" t="-4444" r="-1956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820ADFE-1695-4260-8A99-C1E7F1379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775119"/>
            <a:ext cx="1800225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26D64201-EDED-4129-9915-28C363BB974A}"/>
                  </a:ext>
                </a:extLst>
              </p:cNvPr>
              <p:cNvSpPr txBox="1"/>
              <p:nvPr/>
            </p:nvSpPr>
            <p:spPr>
              <a:xfrm>
                <a:off x="793866" y="2244860"/>
                <a:ext cx="3073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=4.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.(2.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6D64201-EDED-4129-9915-28C363BB9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6" y="2244860"/>
                <a:ext cx="3073662" cy="276999"/>
              </a:xfrm>
              <a:prstGeom prst="rect">
                <a:avLst/>
              </a:prstGeom>
              <a:blipFill>
                <a:blip r:embed="rId5"/>
                <a:stretch>
                  <a:fillRect l="-1389" t="-4348" r="-2381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48F38791-5570-4A84-AAEC-625D5B0C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2806438"/>
            <a:ext cx="119062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89037E29-E7DD-4535-B171-80A91BF04BA3}"/>
                  </a:ext>
                </a:extLst>
              </p:cNvPr>
              <p:cNvSpPr txBox="1"/>
              <p:nvPr/>
            </p:nvSpPr>
            <p:spPr>
              <a:xfrm>
                <a:off x="793866" y="3457154"/>
                <a:ext cx="1832105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s-A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s-AR" b="0" i="1" smtClean="0">
                        <a:latin typeface="Cambria Math" panose="02040503050406030204" pitchFamily="18" charset="0"/>
                      </a:rPr>
                      <m:t>=2.</m:t>
                    </m:r>
                    <m:sSup>
                      <m:sSupPr>
                        <m:ctrlPr>
                          <a:rPr lang="es-A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037E29-E7DD-4535-B171-80A91BF0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66" y="3457154"/>
                <a:ext cx="1832105" cy="393185"/>
              </a:xfrm>
              <a:prstGeom prst="rect">
                <a:avLst/>
              </a:prstGeom>
              <a:blipFill rotWithShape="1">
                <a:blip r:embed="rId7"/>
                <a:stretch>
                  <a:fillRect l="-7641" t="-3077" r="-1993" b="-2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08316378-58FA-4C05-9034-36A53B048659}"/>
                  </a:ext>
                </a:extLst>
              </p:cNvPr>
              <p:cNvSpPr txBox="1"/>
              <p:nvPr/>
            </p:nvSpPr>
            <p:spPr>
              <a:xfrm>
                <a:off x="755576" y="4110183"/>
                <a:ext cx="257615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=−3.2.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8316378-58FA-4C05-9034-36A53B048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110183"/>
                <a:ext cx="2576153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AEC956CA-D8B6-421C-9AFC-87C6DB8D4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822" y="4912848"/>
            <a:ext cx="1724025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84939031-53E3-4877-9064-332A170AFDDE}"/>
                  </a:ext>
                </a:extLst>
              </p:cNvPr>
              <p:cNvSpPr txBox="1"/>
              <p:nvPr/>
            </p:nvSpPr>
            <p:spPr>
              <a:xfrm>
                <a:off x="683568" y="5312241"/>
                <a:ext cx="2278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=7.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84939031-53E3-4877-9064-332A170AF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12241"/>
                <a:ext cx="2278572" cy="276999"/>
              </a:xfrm>
              <a:prstGeom prst="rect">
                <a:avLst/>
              </a:prstGeom>
              <a:blipFill>
                <a:blip r:embed="rId10"/>
                <a:stretch>
                  <a:fillRect l="-1070" r="-2139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2 CuadroTexto">
            <a:extLst>
              <a:ext uri="{FF2B5EF4-FFF2-40B4-BE49-F238E27FC236}">
                <a16:creationId xmlns="" xmlns:a16="http://schemas.microsoft.com/office/drawing/2014/main" id="{F31DF90E-02DB-4A54-8823-28EB32E0E6B9}"/>
              </a:ext>
            </a:extLst>
          </p:cNvPr>
          <p:cNvSpPr txBox="1"/>
          <p:nvPr/>
        </p:nvSpPr>
        <p:spPr>
          <a:xfrm>
            <a:off x="656853" y="57698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f(x), similar a la función b(x)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="" xmlns:a16="http://schemas.microsoft.com/office/drawing/2014/main" id="{CC02110D-C7EF-4A19-8E3A-448388B746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2882" y="1361157"/>
            <a:ext cx="1885950" cy="11049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E129198D-7248-4C5A-8D67-5998B44D1D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8201" y="2562401"/>
            <a:ext cx="2371725" cy="104775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30F2C870-8670-43B2-8950-0088DFBFDB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1051" y="3798540"/>
            <a:ext cx="2428875" cy="1790700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="" xmlns:a16="http://schemas.microsoft.com/office/drawing/2014/main" id="{8DDF5512-25CC-4C13-8603-3613D76B4417}"/>
              </a:ext>
            </a:extLst>
          </p:cNvPr>
          <p:cNvCxnSpPr>
            <a:cxnSpLocks/>
            <a:endCxn id="9219" idx="1"/>
          </p:cNvCxnSpPr>
          <p:nvPr/>
        </p:nvCxnSpPr>
        <p:spPr>
          <a:xfrm>
            <a:off x="3419872" y="908720"/>
            <a:ext cx="321301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="" xmlns:a16="http://schemas.microsoft.com/office/drawing/2014/main" id="{61E91872-528E-4B68-951C-E29D81042428}"/>
              </a:ext>
            </a:extLst>
          </p:cNvPr>
          <p:cNvCxnSpPr>
            <a:cxnSpLocks/>
          </p:cNvCxnSpPr>
          <p:nvPr/>
        </p:nvCxnSpPr>
        <p:spPr>
          <a:xfrm>
            <a:off x="2808968" y="1929727"/>
            <a:ext cx="3734552" cy="22270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="" xmlns:a16="http://schemas.microsoft.com/office/drawing/2014/main" id="{CCBE08D2-D434-4C3A-80D6-5A6E9BAC5D0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76066" y="1199055"/>
            <a:ext cx="2912135" cy="1887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Imagen 9218">
            <a:extLst>
              <a:ext uri="{FF2B5EF4-FFF2-40B4-BE49-F238E27FC236}">
                <a16:creationId xmlns="" xmlns:a16="http://schemas.microsoft.com/office/drawing/2014/main" id="{9A8BF1F2-8EE9-45E7-9AF7-4423D1AEEB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2882" y="456282"/>
            <a:ext cx="1400175" cy="904875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="" xmlns:a16="http://schemas.microsoft.com/office/drawing/2014/main" id="{0AE184DE-282D-41B8-AA25-6A062A60D9E2}"/>
              </a:ext>
            </a:extLst>
          </p:cNvPr>
          <p:cNvCxnSpPr>
            <a:cxnSpLocks/>
          </p:cNvCxnSpPr>
          <p:nvPr/>
        </p:nvCxnSpPr>
        <p:spPr>
          <a:xfrm>
            <a:off x="3572272" y="1061120"/>
            <a:ext cx="3060610" cy="6151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="" xmlns:a16="http://schemas.microsoft.com/office/drawing/2014/main" id="{82FD2FCE-20AB-4523-B22E-C25EFE94097A}"/>
              </a:ext>
            </a:extLst>
          </p:cNvPr>
          <p:cNvCxnSpPr>
            <a:cxnSpLocks/>
          </p:cNvCxnSpPr>
          <p:nvPr/>
        </p:nvCxnSpPr>
        <p:spPr>
          <a:xfrm flipV="1">
            <a:off x="2808968" y="1032566"/>
            <a:ext cx="3722083" cy="27221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2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127EEF82-E06C-4E42-98B1-FE5B2562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15" y="249390"/>
            <a:ext cx="1419225" cy="58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C1E17892-1CBE-4D7C-9FAC-A0E2ED30C4BB}"/>
                  </a:ext>
                </a:extLst>
              </p:cNvPr>
              <p:cNvSpPr txBox="1"/>
              <p:nvPr/>
            </p:nvSpPr>
            <p:spPr>
              <a:xfrm>
                <a:off x="810115" y="1113486"/>
                <a:ext cx="3518399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1E17892-1CBE-4D7C-9FAC-A0E2ED30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15" y="1113486"/>
                <a:ext cx="3518399" cy="595035"/>
              </a:xfrm>
              <a:prstGeom prst="rect">
                <a:avLst/>
              </a:prstGeom>
              <a:blipFill>
                <a:blip r:embed="rId3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E56A29DD-79CD-479A-806B-C5F4C8CBC1A6}"/>
                  </a:ext>
                </a:extLst>
              </p:cNvPr>
              <p:cNvSpPr txBox="1"/>
              <p:nvPr/>
            </p:nvSpPr>
            <p:spPr>
              <a:xfrm>
                <a:off x="848240" y="1833566"/>
                <a:ext cx="2647391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3.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56A29DD-79CD-479A-806B-C5F4C8CBC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40" y="1833566"/>
                <a:ext cx="2647391" cy="595035"/>
              </a:xfrm>
              <a:prstGeom prst="rect">
                <a:avLst/>
              </a:prstGeom>
              <a:blipFill>
                <a:blip r:embed="rId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8618FD9A-B28D-442A-A964-82ADD94B724C}"/>
                  </a:ext>
                </a:extLst>
              </p:cNvPr>
              <p:cNvSpPr txBox="1"/>
              <p:nvPr/>
            </p:nvSpPr>
            <p:spPr>
              <a:xfrm>
                <a:off x="848240" y="2553646"/>
                <a:ext cx="1911015" cy="560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3.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+2.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618FD9A-B28D-442A-A964-82ADD94B7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40" y="2553646"/>
                <a:ext cx="1911015" cy="560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5BDF15B1-F73E-488D-A75A-309871052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99" y="4414540"/>
            <a:ext cx="1314450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74C248BB-E8F5-423C-A47B-051172BE626A}"/>
                  </a:ext>
                </a:extLst>
              </p:cNvPr>
              <p:cNvSpPr txBox="1"/>
              <p:nvPr/>
            </p:nvSpPr>
            <p:spPr>
              <a:xfrm>
                <a:off x="861915" y="4937254"/>
                <a:ext cx="1326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4C248BB-E8F5-423C-A47B-051172BE6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15" y="4937254"/>
                <a:ext cx="1326582" cy="276999"/>
              </a:xfrm>
              <a:prstGeom prst="rect">
                <a:avLst/>
              </a:prstGeom>
              <a:blipFill>
                <a:blip r:embed="rId7"/>
                <a:stretch>
                  <a:fillRect l="-3670" r="-1376" b="-8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268F4DCD-B19D-469D-8082-B57FB2B23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751" y="5391080"/>
            <a:ext cx="1323975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A636A9D8-D0A6-4627-A14C-E4702CDD8DB8}"/>
                  </a:ext>
                </a:extLst>
              </p:cNvPr>
              <p:cNvSpPr txBox="1"/>
              <p:nvPr/>
            </p:nvSpPr>
            <p:spPr>
              <a:xfrm>
                <a:off x="757815" y="5883468"/>
                <a:ext cx="2856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=4.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s-AR" dirty="0"/>
                            <m:t>cos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636A9D8-D0A6-4627-A14C-E4702CDD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15" y="5883468"/>
                <a:ext cx="2856167" cy="276999"/>
              </a:xfrm>
              <a:prstGeom prst="rect">
                <a:avLst/>
              </a:prstGeom>
              <a:blipFill>
                <a:blip r:embed="rId9"/>
                <a:stretch>
                  <a:fillRect l="-2345" t="-4348" r="-213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42102354-D8C9-4C13-9D51-29BBBC8E6C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639" y="3256063"/>
            <a:ext cx="1400175" cy="38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B2421DA5-AE8B-4562-B3F0-CB7F3C08A39F}"/>
                  </a:ext>
                </a:extLst>
              </p:cNvPr>
              <p:cNvSpPr txBox="1"/>
              <p:nvPr/>
            </p:nvSpPr>
            <p:spPr>
              <a:xfrm>
                <a:off x="905122" y="3750595"/>
                <a:ext cx="232813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=2.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2421DA5-AE8B-4562-B3F0-CB7F3C08A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2" y="3750595"/>
                <a:ext cx="2328138" cy="295594"/>
              </a:xfrm>
              <a:prstGeom prst="rect">
                <a:avLst/>
              </a:prstGeom>
              <a:blipFill>
                <a:blip r:embed="rId11"/>
                <a:stretch>
                  <a:fillRect l="-785" r="-785" b="-61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>
            <a:extLst>
              <a:ext uri="{FF2B5EF4-FFF2-40B4-BE49-F238E27FC236}">
                <a16:creationId xmlns="" xmlns:a16="http://schemas.microsoft.com/office/drawing/2014/main" id="{04184ED2-875F-43E3-8B1D-929E6EE6FF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0346" y="3174924"/>
            <a:ext cx="2600325" cy="88582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="" xmlns:a16="http://schemas.microsoft.com/office/drawing/2014/main" id="{5A8A73D9-0272-48D8-B828-88CFDE3DB5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6702" y="522570"/>
            <a:ext cx="2514600" cy="1085850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="" xmlns:a16="http://schemas.microsoft.com/office/drawing/2014/main" id="{B06B704D-7C47-4951-9332-D751FC2567A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19814" y="3446563"/>
            <a:ext cx="3920532" cy="1712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="" xmlns:a16="http://schemas.microsoft.com/office/drawing/2014/main" id="{E80C739D-A96A-4AFD-9EB1-46A762A5038D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2229340" y="539903"/>
            <a:ext cx="3827362" cy="5255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="" xmlns:a16="http://schemas.microsoft.com/office/drawing/2014/main" id="{7B0E6438-8881-4B9C-914F-C7813E74D089}"/>
                  </a:ext>
                </a:extLst>
              </p:cNvPr>
              <p:cNvSpPr txBox="1"/>
              <p:nvPr/>
            </p:nvSpPr>
            <p:spPr>
              <a:xfrm>
                <a:off x="3613982" y="5837301"/>
                <a:ext cx="17092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−4.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B0E6438-8881-4B9C-914F-C7813E74D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982" y="5837301"/>
                <a:ext cx="1709263" cy="369332"/>
              </a:xfrm>
              <a:prstGeom prst="rect">
                <a:avLst/>
              </a:prstGeom>
              <a:blipFill>
                <a:blip r:embed="rId14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5" grpId="0"/>
      <p:bldP spid="1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="" xmlns:a16="http://schemas.microsoft.com/office/drawing/2014/main" id="{47119DD4-0F53-425A-BE30-86C6B80F067D}"/>
                  </a:ext>
                </a:extLst>
              </p:cNvPr>
              <p:cNvSpPr txBox="1"/>
              <p:nvPr/>
            </p:nvSpPr>
            <p:spPr>
              <a:xfrm>
                <a:off x="475556" y="1119337"/>
                <a:ext cx="3244734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ad>
                            <m:ra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b="0" i="1" smtClean="0">
                                  <a:latin typeface="Cambria Math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119DD4-0F53-425A-BE30-86C6B80F0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6" y="1119337"/>
                <a:ext cx="3244734" cy="572273"/>
              </a:xfrm>
              <a:prstGeom prst="rect">
                <a:avLst/>
              </a:prstGeom>
              <a:blipFill rotWithShape="1">
                <a:blip r:embed="rId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75802308-7BCC-4D6E-B267-F11DE04A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76672"/>
            <a:ext cx="2190750" cy="4857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61F2836A-6226-47D5-B1C5-95E73C5AB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810400"/>
            <a:ext cx="1485900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5347B9DE-0A08-49BB-9974-60DD38CA61BD}"/>
                  </a:ext>
                </a:extLst>
              </p:cNvPr>
              <p:cNvSpPr txBox="1"/>
              <p:nvPr/>
            </p:nvSpPr>
            <p:spPr>
              <a:xfrm>
                <a:off x="472927" y="2262565"/>
                <a:ext cx="3084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A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𝑐𝑜𝑠</m:t>
                    </m:r>
                    <m:sSup>
                      <m:sSupPr>
                        <m:ctrlPr>
                          <a:rPr lang="es-AR" i="1">
                            <a:latin typeface="Cambria Math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.3.</m:t>
                    </m:r>
                    <m:sSup>
                      <m:sSupPr>
                        <m:ctrlPr>
                          <a:rPr lang="es-A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=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347B9DE-0A08-49BB-9974-60DD38CA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7" y="2262565"/>
                <a:ext cx="3084755" cy="276999"/>
              </a:xfrm>
              <a:prstGeom prst="rect">
                <a:avLst/>
              </a:prstGeom>
              <a:blipFill>
                <a:blip r:embed="rId5"/>
                <a:stretch>
                  <a:fillRect l="-1976" t="-28261" r="-3755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F825FD5E-52D3-4944-A3D3-434D1AAC4873}"/>
                  </a:ext>
                </a:extLst>
              </p:cNvPr>
              <p:cNvSpPr txBox="1"/>
              <p:nvPr/>
            </p:nvSpPr>
            <p:spPr>
              <a:xfrm>
                <a:off x="3629690" y="2216398"/>
                <a:ext cx="2102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825FD5E-52D3-4944-A3D3-434D1AAC4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690" y="2216398"/>
                <a:ext cx="2102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C8251391-7FA1-4AB9-A7C7-1133101D0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00" y="2832905"/>
            <a:ext cx="1695450" cy="3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632025C9-922F-43D6-AB60-84690ACC5BFC}"/>
                  </a:ext>
                </a:extLst>
              </p:cNvPr>
              <p:cNvSpPr txBox="1"/>
              <p:nvPr/>
            </p:nvSpPr>
            <p:spPr>
              <a:xfrm>
                <a:off x="565200" y="3340171"/>
                <a:ext cx="310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.(−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2025C9-922F-43D6-AB60-84690ACC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0" y="3340171"/>
                <a:ext cx="3100592" cy="276999"/>
              </a:xfrm>
              <a:prstGeom prst="rect">
                <a:avLst/>
              </a:prstGeom>
              <a:blipFill>
                <a:blip r:embed="rId8"/>
                <a:stretch>
                  <a:fillRect l="-1378" t="-2222" r="-197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FEE37DA5-4BAD-4D60-9A46-C0EE9CB75734}"/>
                  </a:ext>
                </a:extLst>
              </p:cNvPr>
              <p:cNvSpPr txBox="1"/>
              <p:nvPr/>
            </p:nvSpPr>
            <p:spPr>
              <a:xfrm>
                <a:off x="3557682" y="3294004"/>
                <a:ext cx="19908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A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s-AR" i="1">
                                <a:latin typeface="Cambria Math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s-AR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A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EE37DA5-4BAD-4D60-9A46-C0EE9CB75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82" y="3294004"/>
                <a:ext cx="19908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07D5E27F-A8E3-4487-A74E-4E85BFA333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388" y="3806081"/>
            <a:ext cx="1838325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918B6616-B313-4F42-87AB-D11508BCC00A}"/>
                  </a:ext>
                </a:extLst>
              </p:cNvPr>
              <p:cNvSpPr txBox="1"/>
              <p:nvPr/>
            </p:nvSpPr>
            <p:spPr>
              <a:xfrm>
                <a:off x="582026" y="4241542"/>
                <a:ext cx="321100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=2.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18B6616-B313-4F42-87AB-D11508BCC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4241542"/>
                <a:ext cx="3211007" cy="525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81AA2072-4057-4DA4-B6B5-665B31A104B1}"/>
                  </a:ext>
                </a:extLst>
              </p:cNvPr>
              <p:cNvSpPr txBox="1"/>
              <p:nvPr/>
            </p:nvSpPr>
            <p:spPr>
              <a:xfrm>
                <a:off x="3711658" y="4184778"/>
                <a:ext cx="1875979" cy="652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AA2072-4057-4DA4-B6B5-665B31A1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658" y="4184778"/>
                <a:ext cx="1875979" cy="65274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="" xmlns:a16="http://schemas.microsoft.com/office/drawing/2014/main" id="{69E771ED-1832-4108-ABC6-2B192F4347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2849" y="190306"/>
            <a:ext cx="1933575" cy="17526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="" xmlns:a16="http://schemas.microsoft.com/office/drawing/2014/main" id="{45026BEA-CE0F-488A-BEBA-3ED4ABB096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2849" y="3358062"/>
            <a:ext cx="1781175" cy="866775"/>
          </a:xfrm>
          <a:prstGeom prst="rect">
            <a:avLst/>
          </a:prstGeom>
        </p:spPr>
      </p:pic>
      <p:cxnSp>
        <p:nvCxnSpPr>
          <p:cNvPr id="11264" name="Conector recto de flecha 11263">
            <a:extLst>
              <a:ext uri="{FF2B5EF4-FFF2-40B4-BE49-F238E27FC236}">
                <a16:creationId xmlns="" xmlns:a16="http://schemas.microsoft.com/office/drawing/2014/main" id="{43F22FF4-15FD-4CE5-9909-AD17F3B47DAA}"/>
              </a:ext>
            </a:extLst>
          </p:cNvPr>
          <p:cNvCxnSpPr>
            <a:stCxn id="3" idx="3"/>
          </p:cNvCxnSpPr>
          <p:nvPr/>
        </p:nvCxnSpPr>
        <p:spPr>
          <a:xfrm flipV="1">
            <a:off x="3720290" y="962447"/>
            <a:ext cx="3227974" cy="443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="" xmlns:a16="http://schemas.microsoft.com/office/drawing/2014/main" id="{F4DB9742-EC0D-4EAA-ACE9-9F55D4F641D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487026" y="3791450"/>
            <a:ext cx="4595823" cy="292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3" grpId="0"/>
      <p:bldP spid="15" grpId="0"/>
      <p:bldP spid="18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567</TotalTime>
  <Words>1157</Words>
  <Application>Microsoft Office PowerPoint</Application>
  <PresentationFormat>Presentación en pantalla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Usuario</cp:lastModifiedBy>
  <cp:revision>64</cp:revision>
  <dcterms:created xsi:type="dcterms:W3CDTF">2020-03-27T02:30:27Z</dcterms:created>
  <dcterms:modified xsi:type="dcterms:W3CDTF">2022-04-20T14:34:04Z</dcterms:modified>
</cp:coreProperties>
</file>