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
  </p:notesMasterIdLst>
  <p:handoutMasterIdLst>
    <p:handoutMasterId r:id="rId4"/>
  </p:handoutMasterIdLst>
  <p:sldIdLst>
    <p:sldId id="256" r:id="rId2"/>
  </p:sldIdLst>
  <p:sldSz cx="43891200" cy="32918400"/>
  <p:notesSz cx="9296400" cy="70104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A06"/>
    <a:srgbClr val="A37F00"/>
    <a:srgbClr val="DCE8F4"/>
    <a:srgbClr val="FFCCCC"/>
    <a:srgbClr val="0066FF"/>
    <a:srgbClr val="CCECFF"/>
    <a:srgbClr val="001E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6274" autoAdjust="0"/>
  </p:normalViewPr>
  <p:slideViewPr>
    <p:cSldViewPr snapToGrid="0">
      <p:cViewPr>
        <p:scale>
          <a:sx n="25" d="100"/>
          <a:sy n="25" d="100"/>
        </p:scale>
        <p:origin x="744" y="1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BC6A39-FB4B-86D0-FEDB-BA00DC9E3487}"/>
              </a:ext>
            </a:extLst>
          </p:cNvPr>
          <p:cNvSpPr>
            <a:spLocks noGrp="1"/>
          </p:cNvSpPr>
          <p:nvPr>
            <p:ph type="hdr" sz="quarter"/>
          </p:nvPr>
        </p:nvSpPr>
        <p:spPr>
          <a:xfrm>
            <a:off x="0" y="0"/>
            <a:ext cx="4027488" cy="349250"/>
          </a:xfrm>
          <a:prstGeom prst="rect">
            <a:avLst/>
          </a:prstGeom>
        </p:spPr>
        <p:txBody>
          <a:bodyPr vert="horz" lIns="100099" tIns="50050" rIns="100099" bIns="50050" rtlCol="0"/>
          <a:lstStyle>
            <a:lvl1pPr algn="l" eaLnBrk="1" fontAlgn="auto" hangingPunct="1">
              <a:spcBef>
                <a:spcPts val="0"/>
              </a:spcBef>
              <a:spcAft>
                <a:spcPts val="0"/>
              </a:spcAft>
              <a:defRPr sz="13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9B0AFEC0-9DAE-78A1-483A-E8A41FB11151}"/>
              </a:ext>
            </a:extLst>
          </p:cNvPr>
          <p:cNvSpPr>
            <a:spLocks noGrp="1"/>
          </p:cNvSpPr>
          <p:nvPr>
            <p:ph type="dt" sz="quarter" idx="1"/>
          </p:nvPr>
        </p:nvSpPr>
        <p:spPr>
          <a:xfrm>
            <a:off x="5265738" y="0"/>
            <a:ext cx="4027487" cy="349250"/>
          </a:xfrm>
          <a:prstGeom prst="rect">
            <a:avLst/>
          </a:prstGeom>
        </p:spPr>
        <p:txBody>
          <a:bodyPr vert="horz" lIns="100099" tIns="50050" rIns="100099" bIns="50050" rtlCol="0"/>
          <a:lstStyle>
            <a:lvl1pPr algn="r" eaLnBrk="1" fontAlgn="auto" hangingPunct="1">
              <a:spcBef>
                <a:spcPts val="0"/>
              </a:spcBef>
              <a:spcAft>
                <a:spcPts val="0"/>
              </a:spcAft>
              <a:defRPr sz="1300">
                <a:latin typeface="Arial" charset="0"/>
              </a:defRPr>
            </a:lvl1pPr>
          </a:lstStyle>
          <a:p>
            <a:pPr>
              <a:defRPr/>
            </a:pPr>
            <a:fld id="{F728576F-7DE7-4E11-A2F9-53FCADC30E60}" type="datetimeFigureOut">
              <a:rPr lang="en-US"/>
              <a:pPr>
                <a:defRPr/>
              </a:pPr>
              <a:t>3/11/2025</a:t>
            </a:fld>
            <a:endParaRPr lang="en-US"/>
          </a:p>
        </p:txBody>
      </p:sp>
      <p:sp>
        <p:nvSpPr>
          <p:cNvPr id="4" name="Footer Placeholder 3">
            <a:extLst>
              <a:ext uri="{FF2B5EF4-FFF2-40B4-BE49-F238E27FC236}">
                <a16:creationId xmlns:a16="http://schemas.microsoft.com/office/drawing/2014/main" id="{952D8410-6E0D-FD56-29B7-D4D2C2A4C327}"/>
              </a:ext>
            </a:extLst>
          </p:cNvPr>
          <p:cNvSpPr>
            <a:spLocks noGrp="1"/>
          </p:cNvSpPr>
          <p:nvPr>
            <p:ph type="ftr" sz="quarter" idx="2"/>
          </p:nvPr>
        </p:nvSpPr>
        <p:spPr>
          <a:xfrm>
            <a:off x="0" y="6659563"/>
            <a:ext cx="4027488" cy="349250"/>
          </a:xfrm>
          <a:prstGeom prst="rect">
            <a:avLst/>
          </a:prstGeom>
        </p:spPr>
        <p:txBody>
          <a:bodyPr vert="horz" lIns="100099" tIns="50050" rIns="100099" bIns="50050" rtlCol="0" anchor="b"/>
          <a:lstStyle>
            <a:lvl1pPr algn="l" eaLnBrk="1" fontAlgn="auto" hangingPunct="1">
              <a:spcBef>
                <a:spcPts val="0"/>
              </a:spcBef>
              <a:spcAft>
                <a:spcPts val="0"/>
              </a:spcAft>
              <a:defRPr sz="1300">
                <a:latin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195BE278-44FB-A26C-367B-CE985D331FB3}"/>
              </a:ext>
            </a:extLst>
          </p:cNvPr>
          <p:cNvSpPr>
            <a:spLocks noGrp="1"/>
          </p:cNvSpPr>
          <p:nvPr>
            <p:ph type="sldNum" sz="quarter" idx="3"/>
          </p:nvPr>
        </p:nvSpPr>
        <p:spPr>
          <a:xfrm>
            <a:off x="5265738" y="6659563"/>
            <a:ext cx="4027487" cy="349250"/>
          </a:xfrm>
          <a:prstGeom prst="rect">
            <a:avLst/>
          </a:prstGeom>
        </p:spPr>
        <p:txBody>
          <a:bodyPr vert="horz" wrap="square" lIns="100099" tIns="50050" rIns="100099" bIns="50050" numCol="1" anchor="b" anchorCtr="0" compatLnSpc="1">
            <a:prstTxWarp prst="textNoShape">
              <a:avLst/>
            </a:prstTxWarp>
          </a:bodyPr>
          <a:lstStyle>
            <a:lvl1pPr algn="r" eaLnBrk="1" fontAlgn="auto" hangingPunct="1">
              <a:spcBef>
                <a:spcPts val="0"/>
              </a:spcBef>
              <a:spcAft>
                <a:spcPts val="0"/>
              </a:spcAft>
              <a:defRPr sz="1300">
                <a:latin typeface="+mn-lt"/>
              </a:defRPr>
            </a:lvl1pPr>
          </a:lstStyle>
          <a:p>
            <a:pPr>
              <a:defRPr/>
            </a:pPr>
            <a:fld id="{80FCE255-7918-45F0-87B5-E6AC6192B39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EB16664-CC8C-A78D-1F9A-59A60C14F71B}"/>
              </a:ext>
            </a:extLst>
          </p:cNvPr>
          <p:cNvSpPr>
            <a:spLocks noGrp="1"/>
          </p:cNvSpPr>
          <p:nvPr>
            <p:ph type="hdr" sz="quarter"/>
          </p:nvPr>
        </p:nvSpPr>
        <p:spPr>
          <a:xfrm>
            <a:off x="0" y="0"/>
            <a:ext cx="4029075" cy="350838"/>
          </a:xfrm>
          <a:prstGeom prst="rect">
            <a:avLst/>
          </a:prstGeom>
        </p:spPr>
        <p:txBody>
          <a:bodyPr vert="horz" lIns="100099" tIns="50050" rIns="100099" bIns="50050" rtlCol="0"/>
          <a:lstStyle>
            <a:lvl1pPr algn="l" eaLnBrk="1" fontAlgn="auto" hangingPunct="1">
              <a:spcBef>
                <a:spcPts val="0"/>
              </a:spcBef>
              <a:spcAft>
                <a:spcPts val="0"/>
              </a:spcAft>
              <a:defRPr sz="1300">
                <a:latin typeface="+mn-lt"/>
              </a:defRPr>
            </a:lvl1pPr>
          </a:lstStyle>
          <a:p>
            <a:pPr>
              <a:defRPr/>
            </a:pPr>
            <a:endParaRPr lang="en-US"/>
          </a:p>
        </p:txBody>
      </p:sp>
      <p:sp>
        <p:nvSpPr>
          <p:cNvPr id="3" name="Date Placeholder 2">
            <a:extLst>
              <a:ext uri="{FF2B5EF4-FFF2-40B4-BE49-F238E27FC236}">
                <a16:creationId xmlns:a16="http://schemas.microsoft.com/office/drawing/2014/main" id="{1F48753C-B159-0690-26DF-768C7A46A12E}"/>
              </a:ext>
            </a:extLst>
          </p:cNvPr>
          <p:cNvSpPr>
            <a:spLocks noGrp="1"/>
          </p:cNvSpPr>
          <p:nvPr>
            <p:ph type="dt" idx="1"/>
          </p:nvPr>
        </p:nvSpPr>
        <p:spPr>
          <a:xfrm>
            <a:off x="5265738" y="0"/>
            <a:ext cx="4029075" cy="350838"/>
          </a:xfrm>
          <a:prstGeom prst="rect">
            <a:avLst/>
          </a:prstGeom>
        </p:spPr>
        <p:txBody>
          <a:bodyPr vert="horz" lIns="100099" tIns="50050" rIns="100099" bIns="50050" rtlCol="0"/>
          <a:lstStyle>
            <a:lvl1pPr algn="r" eaLnBrk="1" fontAlgn="auto" hangingPunct="1">
              <a:spcBef>
                <a:spcPts val="0"/>
              </a:spcBef>
              <a:spcAft>
                <a:spcPts val="0"/>
              </a:spcAft>
              <a:defRPr sz="1300">
                <a:latin typeface="+mn-lt"/>
              </a:defRPr>
            </a:lvl1pPr>
          </a:lstStyle>
          <a:p>
            <a:pPr>
              <a:defRPr/>
            </a:pPr>
            <a:fld id="{A8D86C04-0335-4EDD-A1DA-1F411D4D7C76}" type="datetimeFigureOut">
              <a:rPr lang="en-US"/>
              <a:pPr>
                <a:defRPr/>
              </a:pPr>
              <a:t>3/11/2025</a:t>
            </a:fld>
            <a:endParaRPr lang="en-US"/>
          </a:p>
        </p:txBody>
      </p:sp>
      <p:sp>
        <p:nvSpPr>
          <p:cNvPr id="4" name="Slide Image Placeholder 3">
            <a:extLst>
              <a:ext uri="{FF2B5EF4-FFF2-40B4-BE49-F238E27FC236}">
                <a16:creationId xmlns:a16="http://schemas.microsoft.com/office/drawing/2014/main" id="{BCB72487-DDBA-F305-650B-6F2D2A299C5F}"/>
              </a:ext>
            </a:extLst>
          </p:cNvPr>
          <p:cNvSpPr>
            <a:spLocks noGrp="1" noRot="1" noChangeAspect="1"/>
          </p:cNvSpPr>
          <p:nvPr>
            <p:ph type="sldImg" idx="2"/>
          </p:nvPr>
        </p:nvSpPr>
        <p:spPr>
          <a:xfrm>
            <a:off x="3071813" y="876300"/>
            <a:ext cx="3152775" cy="2365375"/>
          </a:xfrm>
          <a:prstGeom prst="rect">
            <a:avLst/>
          </a:prstGeom>
          <a:noFill/>
          <a:ln w="12700">
            <a:solidFill>
              <a:prstClr val="black"/>
            </a:solidFill>
          </a:ln>
        </p:spPr>
        <p:txBody>
          <a:bodyPr vert="horz" lIns="100099" tIns="50050" rIns="100099" bIns="50050" rtlCol="0" anchor="ctr"/>
          <a:lstStyle/>
          <a:p>
            <a:pPr lvl="0"/>
            <a:endParaRPr lang="en-US" noProof="0"/>
          </a:p>
        </p:txBody>
      </p:sp>
      <p:sp>
        <p:nvSpPr>
          <p:cNvPr id="5" name="Notes Placeholder 4">
            <a:extLst>
              <a:ext uri="{FF2B5EF4-FFF2-40B4-BE49-F238E27FC236}">
                <a16:creationId xmlns:a16="http://schemas.microsoft.com/office/drawing/2014/main" id="{ED1EFAB3-09BD-54DB-BF8D-AAAF62CA48AF}"/>
              </a:ext>
            </a:extLst>
          </p:cNvPr>
          <p:cNvSpPr>
            <a:spLocks noGrp="1"/>
          </p:cNvSpPr>
          <p:nvPr>
            <p:ph type="body" sz="quarter" idx="3"/>
          </p:nvPr>
        </p:nvSpPr>
        <p:spPr>
          <a:xfrm>
            <a:off x="930275" y="3373438"/>
            <a:ext cx="7435850" cy="2760662"/>
          </a:xfrm>
          <a:prstGeom prst="rect">
            <a:avLst/>
          </a:prstGeom>
        </p:spPr>
        <p:txBody>
          <a:bodyPr vert="horz" lIns="100099" tIns="50050" rIns="100099" bIns="5005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B1AC883-CADE-668A-9B99-AEA2C6C512BA}"/>
              </a:ext>
            </a:extLst>
          </p:cNvPr>
          <p:cNvSpPr>
            <a:spLocks noGrp="1"/>
          </p:cNvSpPr>
          <p:nvPr>
            <p:ph type="ftr" sz="quarter" idx="4"/>
          </p:nvPr>
        </p:nvSpPr>
        <p:spPr>
          <a:xfrm>
            <a:off x="0" y="6659563"/>
            <a:ext cx="4029075" cy="350837"/>
          </a:xfrm>
          <a:prstGeom prst="rect">
            <a:avLst/>
          </a:prstGeom>
        </p:spPr>
        <p:txBody>
          <a:bodyPr vert="horz" lIns="100099" tIns="50050" rIns="100099" bIns="50050" rtlCol="0" anchor="b"/>
          <a:lstStyle>
            <a:lvl1pPr algn="l" eaLnBrk="1" fontAlgn="auto" hangingPunct="1">
              <a:spcBef>
                <a:spcPts val="0"/>
              </a:spcBef>
              <a:spcAft>
                <a:spcPts val="0"/>
              </a:spcAft>
              <a:defRPr sz="1300">
                <a:latin typeface="+mn-lt"/>
              </a:defRPr>
            </a:lvl1pPr>
          </a:lstStyle>
          <a:p>
            <a:pPr>
              <a:defRPr/>
            </a:pPr>
            <a:endParaRPr lang="en-US"/>
          </a:p>
        </p:txBody>
      </p:sp>
      <p:sp>
        <p:nvSpPr>
          <p:cNvPr id="7" name="Slide Number Placeholder 6">
            <a:extLst>
              <a:ext uri="{FF2B5EF4-FFF2-40B4-BE49-F238E27FC236}">
                <a16:creationId xmlns:a16="http://schemas.microsoft.com/office/drawing/2014/main" id="{EDF24FF2-A8C1-DD35-6659-17CD655F7BB9}"/>
              </a:ext>
            </a:extLst>
          </p:cNvPr>
          <p:cNvSpPr>
            <a:spLocks noGrp="1"/>
          </p:cNvSpPr>
          <p:nvPr>
            <p:ph type="sldNum" sz="quarter" idx="5"/>
          </p:nvPr>
        </p:nvSpPr>
        <p:spPr>
          <a:xfrm>
            <a:off x="5265738" y="6659563"/>
            <a:ext cx="4029075" cy="350837"/>
          </a:xfrm>
          <a:prstGeom prst="rect">
            <a:avLst/>
          </a:prstGeom>
        </p:spPr>
        <p:txBody>
          <a:bodyPr vert="horz" wrap="square" lIns="100099" tIns="50050" rIns="100099" bIns="50050" numCol="1" anchor="b" anchorCtr="0" compatLnSpc="1">
            <a:prstTxWarp prst="textNoShape">
              <a:avLst/>
            </a:prstTxWarp>
          </a:bodyPr>
          <a:lstStyle>
            <a:lvl1pPr algn="r" eaLnBrk="1" fontAlgn="auto" hangingPunct="1">
              <a:spcBef>
                <a:spcPts val="0"/>
              </a:spcBef>
              <a:spcAft>
                <a:spcPts val="0"/>
              </a:spcAft>
              <a:defRPr sz="1300">
                <a:latin typeface="+mn-lt"/>
              </a:defRPr>
            </a:lvl1pPr>
          </a:lstStyle>
          <a:p>
            <a:pPr>
              <a:defRPr/>
            </a:pPr>
            <a:fld id="{FE155BD8-C66F-40A4-8616-A0AC56B7BDD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66725" algn="l" rtl="0" eaLnBrk="0" fontAlgn="base" hangingPunct="0">
      <a:spcBef>
        <a:spcPct val="30000"/>
      </a:spcBef>
      <a:spcAft>
        <a:spcPct val="0"/>
      </a:spcAft>
      <a:defRPr sz="1200" kern="1200">
        <a:solidFill>
          <a:schemeClr val="tx1"/>
        </a:solidFill>
        <a:latin typeface="+mn-lt"/>
        <a:ea typeface="+mn-ea"/>
        <a:cs typeface="+mn-cs"/>
      </a:defRPr>
    </a:lvl2pPr>
    <a:lvl3pPr marL="935038" algn="l" rtl="0" eaLnBrk="0" fontAlgn="base" hangingPunct="0">
      <a:spcBef>
        <a:spcPct val="30000"/>
      </a:spcBef>
      <a:spcAft>
        <a:spcPct val="0"/>
      </a:spcAft>
      <a:defRPr sz="1200" kern="1200">
        <a:solidFill>
          <a:schemeClr val="tx1"/>
        </a:solidFill>
        <a:latin typeface="+mn-lt"/>
        <a:ea typeface="+mn-ea"/>
        <a:cs typeface="+mn-cs"/>
      </a:defRPr>
    </a:lvl3pPr>
    <a:lvl4pPr marL="1403350" algn="l" rtl="0" eaLnBrk="0" fontAlgn="base" hangingPunct="0">
      <a:spcBef>
        <a:spcPct val="30000"/>
      </a:spcBef>
      <a:spcAft>
        <a:spcPct val="0"/>
      </a:spcAft>
      <a:defRPr sz="1200" kern="1200">
        <a:solidFill>
          <a:schemeClr val="tx1"/>
        </a:solidFill>
        <a:latin typeface="+mn-lt"/>
        <a:ea typeface="+mn-ea"/>
        <a:cs typeface="+mn-cs"/>
      </a:defRPr>
    </a:lvl4pPr>
    <a:lvl5pPr marL="1871663" algn="l" rtl="0" eaLnBrk="0" fontAlgn="base" hangingPunct="0">
      <a:spcBef>
        <a:spcPct val="30000"/>
      </a:spcBef>
      <a:spcAft>
        <a:spcPct val="0"/>
      </a:spcAft>
      <a:defRPr sz="1200" kern="1200">
        <a:solidFill>
          <a:schemeClr val="tx1"/>
        </a:solidFill>
        <a:latin typeface="+mn-lt"/>
        <a:ea typeface="+mn-ea"/>
        <a:cs typeface="+mn-cs"/>
      </a:defRPr>
    </a:lvl5pPr>
    <a:lvl6pPr marL="2341550" algn="l" defTabSz="936620" rtl="0" eaLnBrk="1" latinLnBrk="0" hangingPunct="1">
      <a:defRPr sz="1229" kern="1200">
        <a:solidFill>
          <a:schemeClr val="tx1"/>
        </a:solidFill>
        <a:latin typeface="+mn-lt"/>
        <a:ea typeface="+mn-ea"/>
        <a:cs typeface="+mn-cs"/>
      </a:defRPr>
    </a:lvl6pPr>
    <a:lvl7pPr marL="2809860" algn="l" defTabSz="936620" rtl="0" eaLnBrk="1" latinLnBrk="0" hangingPunct="1">
      <a:defRPr sz="1229" kern="1200">
        <a:solidFill>
          <a:schemeClr val="tx1"/>
        </a:solidFill>
        <a:latin typeface="+mn-lt"/>
        <a:ea typeface="+mn-ea"/>
        <a:cs typeface="+mn-cs"/>
      </a:defRPr>
    </a:lvl7pPr>
    <a:lvl8pPr marL="3278170" algn="l" defTabSz="936620" rtl="0" eaLnBrk="1" latinLnBrk="0" hangingPunct="1">
      <a:defRPr sz="1229" kern="1200">
        <a:solidFill>
          <a:schemeClr val="tx1"/>
        </a:solidFill>
        <a:latin typeface="+mn-lt"/>
        <a:ea typeface="+mn-ea"/>
        <a:cs typeface="+mn-cs"/>
      </a:defRPr>
    </a:lvl8pPr>
    <a:lvl9pPr marL="3746480" algn="l" defTabSz="936620" rtl="0" eaLnBrk="1" latinLnBrk="0" hangingPunct="1">
      <a:defRPr sz="122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149B090F-980F-A7F2-B723-5211631A028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a:extLst>
              <a:ext uri="{FF2B5EF4-FFF2-40B4-BE49-F238E27FC236}">
                <a16:creationId xmlns:a16="http://schemas.microsoft.com/office/drawing/2014/main" id="{50019E6D-E197-9C08-2342-94003E20968F}"/>
              </a:ext>
            </a:extLst>
          </p:cNvPr>
          <p:cNvSpPr>
            <a:spLocks noGrp="1"/>
          </p:cNvSpPr>
          <p:nvPr>
            <p:ph type="body" idx="1"/>
          </p:nvPr>
        </p:nvSpPr>
        <p:spPr bwMode="auto"/>
        <p:txBody>
          <a:bodyPr wrap="square" numCol="1" anchor="t" anchorCtr="0" compatLnSpc="1">
            <a:prstTxWarp prst="textNoShape">
              <a:avLst/>
            </a:prstTxWarp>
          </a:bodyPr>
          <a:lstStyle/>
          <a:p>
            <a:pPr eaLnBrk="1" hangingPunct="1">
              <a:spcBef>
                <a:spcPct val="0"/>
              </a:spcBef>
              <a:defRPr/>
            </a:pPr>
            <a:endParaRPr lang="en-US" altLang="en-US" sz="1229"/>
          </a:p>
        </p:txBody>
      </p:sp>
      <p:sp>
        <p:nvSpPr>
          <p:cNvPr id="5124" name="Slide Number Placeholder 3">
            <a:extLst>
              <a:ext uri="{FF2B5EF4-FFF2-40B4-BE49-F238E27FC236}">
                <a16:creationId xmlns:a16="http://schemas.microsoft.com/office/drawing/2014/main" id="{EF4E795F-68F9-9E51-698B-66C2FFF7EA2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5823E7C-946B-4B07-8E05-57902E81A6B9}" type="slidenum">
              <a:rPr lang="en-US" altLang="en-US" smtClean="0"/>
              <a:pPr fontAlgn="base">
                <a:spcBef>
                  <a:spcPct val="0"/>
                </a:spcBef>
                <a:spcAft>
                  <a:spcPct val="0"/>
                </a:spcAft>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877F6B6-E4FB-C107-2C8A-B7F40B1ABF75}"/>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883D76F-718E-862D-BB80-4DFFA0605D4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BDE850B-46A6-8373-D7CB-F84D0D35B48E}"/>
              </a:ext>
            </a:extLst>
          </p:cNvPr>
          <p:cNvSpPr>
            <a:spLocks noGrp="1"/>
          </p:cNvSpPr>
          <p:nvPr>
            <p:ph type="sldNum" sz="quarter" idx="12"/>
          </p:nvPr>
        </p:nvSpPr>
        <p:spPr/>
        <p:txBody>
          <a:bodyPr/>
          <a:lstStyle>
            <a:lvl1pPr>
              <a:defRPr/>
            </a:lvl1pPr>
          </a:lstStyle>
          <a:p>
            <a:pPr>
              <a:defRPr/>
            </a:pPr>
            <a:fld id="{A2520693-482F-4FC9-8783-64D7DA364456}" type="slidenum">
              <a:rPr lang="en-US" altLang="en-US"/>
              <a:pPr>
                <a:defRPr/>
              </a:pPr>
              <a:t>‹#›</a:t>
            </a:fld>
            <a:endParaRPr lang="en-US" altLang="en-US"/>
          </a:p>
        </p:txBody>
      </p:sp>
    </p:spTree>
    <p:extLst>
      <p:ext uri="{BB962C8B-B14F-4D97-AF65-F5344CB8AC3E}">
        <p14:creationId xmlns:p14="http://schemas.microsoft.com/office/powerpoint/2010/main" val="3696996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A3D8FE7-DFA8-BB1B-215F-B6BE2BD1E3B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2F993EDC-9849-AED0-2804-9D890EA01F8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8A9CE6E-FE23-876D-A269-489E73D9938A}"/>
              </a:ext>
            </a:extLst>
          </p:cNvPr>
          <p:cNvSpPr>
            <a:spLocks noGrp="1"/>
          </p:cNvSpPr>
          <p:nvPr>
            <p:ph type="sldNum" sz="quarter" idx="12"/>
          </p:nvPr>
        </p:nvSpPr>
        <p:spPr/>
        <p:txBody>
          <a:bodyPr/>
          <a:lstStyle>
            <a:lvl1pPr>
              <a:defRPr/>
            </a:lvl1pPr>
          </a:lstStyle>
          <a:p>
            <a:pPr>
              <a:defRPr/>
            </a:pPr>
            <a:fld id="{B1D496BE-E8DA-4403-A44F-18E52487902C}" type="slidenum">
              <a:rPr lang="en-US" altLang="en-US"/>
              <a:pPr>
                <a:defRPr/>
              </a:pPr>
              <a:t>‹#›</a:t>
            </a:fld>
            <a:endParaRPr lang="en-US" altLang="en-US"/>
          </a:p>
        </p:txBody>
      </p:sp>
    </p:spTree>
    <p:extLst>
      <p:ext uri="{BB962C8B-B14F-4D97-AF65-F5344CB8AC3E}">
        <p14:creationId xmlns:p14="http://schemas.microsoft.com/office/powerpoint/2010/main" val="3346501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C618B76-E04B-6745-3ED8-87C56604187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25A9A8EC-06AD-8D40-24C2-8E2607710D6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1A7A357-793F-6D0B-A839-0005BBCB37BE}"/>
              </a:ext>
            </a:extLst>
          </p:cNvPr>
          <p:cNvSpPr>
            <a:spLocks noGrp="1"/>
          </p:cNvSpPr>
          <p:nvPr>
            <p:ph type="sldNum" sz="quarter" idx="12"/>
          </p:nvPr>
        </p:nvSpPr>
        <p:spPr/>
        <p:txBody>
          <a:bodyPr/>
          <a:lstStyle>
            <a:lvl1pPr>
              <a:defRPr/>
            </a:lvl1pPr>
          </a:lstStyle>
          <a:p>
            <a:pPr>
              <a:defRPr/>
            </a:pPr>
            <a:fld id="{EE7291F8-6C69-4082-9C96-3C7E12C03882}" type="slidenum">
              <a:rPr lang="en-US" altLang="en-US"/>
              <a:pPr>
                <a:defRPr/>
              </a:pPr>
              <a:t>‹#›</a:t>
            </a:fld>
            <a:endParaRPr lang="en-US" altLang="en-US"/>
          </a:p>
        </p:txBody>
      </p:sp>
    </p:spTree>
    <p:extLst>
      <p:ext uri="{BB962C8B-B14F-4D97-AF65-F5344CB8AC3E}">
        <p14:creationId xmlns:p14="http://schemas.microsoft.com/office/powerpoint/2010/main" val="3746624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07780F-9D30-4F48-4C5A-A5181B630369}"/>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036D4CFE-3CE6-5C02-988A-CE3C30ECA1C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A70E84C-6AB4-5D0C-3204-A0206D01CD31}"/>
              </a:ext>
            </a:extLst>
          </p:cNvPr>
          <p:cNvSpPr>
            <a:spLocks noGrp="1"/>
          </p:cNvSpPr>
          <p:nvPr>
            <p:ph type="sldNum" sz="quarter" idx="12"/>
          </p:nvPr>
        </p:nvSpPr>
        <p:spPr/>
        <p:txBody>
          <a:bodyPr/>
          <a:lstStyle>
            <a:lvl1pPr>
              <a:defRPr/>
            </a:lvl1pPr>
          </a:lstStyle>
          <a:p>
            <a:pPr>
              <a:defRPr/>
            </a:pPr>
            <a:fld id="{A40B6750-7E16-46EA-8900-028389C2ED5F}" type="slidenum">
              <a:rPr lang="en-US" altLang="en-US"/>
              <a:pPr>
                <a:defRPr/>
              </a:pPr>
              <a:t>‹#›</a:t>
            </a:fld>
            <a:endParaRPr lang="en-US" altLang="en-US"/>
          </a:p>
        </p:txBody>
      </p:sp>
    </p:spTree>
    <p:extLst>
      <p:ext uri="{BB962C8B-B14F-4D97-AF65-F5344CB8AC3E}">
        <p14:creationId xmlns:p14="http://schemas.microsoft.com/office/powerpoint/2010/main" val="3895582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4EA6A9-A6F5-FC58-7627-570FEAEDD60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EAF5FDE-6052-B6DC-F63E-903EFE62E2B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0D3C456-7FBE-E261-8434-1DBB92ED86F7}"/>
              </a:ext>
            </a:extLst>
          </p:cNvPr>
          <p:cNvSpPr>
            <a:spLocks noGrp="1"/>
          </p:cNvSpPr>
          <p:nvPr>
            <p:ph type="sldNum" sz="quarter" idx="12"/>
          </p:nvPr>
        </p:nvSpPr>
        <p:spPr/>
        <p:txBody>
          <a:bodyPr/>
          <a:lstStyle>
            <a:lvl1pPr>
              <a:defRPr/>
            </a:lvl1pPr>
          </a:lstStyle>
          <a:p>
            <a:pPr>
              <a:defRPr/>
            </a:pPr>
            <a:fld id="{A7839D8A-F755-4D99-9481-659499A661B8}" type="slidenum">
              <a:rPr lang="en-US" altLang="en-US"/>
              <a:pPr>
                <a:defRPr/>
              </a:pPr>
              <a:t>‹#›</a:t>
            </a:fld>
            <a:endParaRPr lang="en-US" altLang="en-US"/>
          </a:p>
        </p:txBody>
      </p:sp>
    </p:spTree>
    <p:extLst>
      <p:ext uri="{BB962C8B-B14F-4D97-AF65-F5344CB8AC3E}">
        <p14:creationId xmlns:p14="http://schemas.microsoft.com/office/powerpoint/2010/main" val="1003135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AB30AABF-9041-9BD2-A7B5-1F0063DD8F7C}"/>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8FA44278-B685-9877-1821-5A0A552F18F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72CFA19-5F9E-E3B6-0DA5-6A7AEC48D6B0}"/>
              </a:ext>
            </a:extLst>
          </p:cNvPr>
          <p:cNvSpPr>
            <a:spLocks noGrp="1"/>
          </p:cNvSpPr>
          <p:nvPr>
            <p:ph type="sldNum" sz="quarter" idx="12"/>
          </p:nvPr>
        </p:nvSpPr>
        <p:spPr/>
        <p:txBody>
          <a:bodyPr/>
          <a:lstStyle>
            <a:lvl1pPr>
              <a:defRPr/>
            </a:lvl1pPr>
          </a:lstStyle>
          <a:p>
            <a:pPr>
              <a:defRPr/>
            </a:pPr>
            <a:fld id="{C82D44F5-6610-41FE-BAD7-ABC233754CDD}" type="slidenum">
              <a:rPr lang="en-US" altLang="en-US"/>
              <a:pPr>
                <a:defRPr/>
              </a:pPr>
              <a:t>‹#›</a:t>
            </a:fld>
            <a:endParaRPr lang="en-US" altLang="en-US"/>
          </a:p>
        </p:txBody>
      </p:sp>
    </p:spTree>
    <p:extLst>
      <p:ext uri="{BB962C8B-B14F-4D97-AF65-F5344CB8AC3E}">
        <p14:creationId xmlns:p14="http://schemas.microsoft.com/office/powerpoint/2010/main" val="544242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AFCF117-3023-33A8-80CD-51DEBB889AD9}"/>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7277C5EE-B6A6-8C04-BEEA-E191EF06CAB6}"/>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C79BFF69-0AE5-CCCD-2C34-FEBCEF34BAAB}"/>
              </a:ext>
            </a:extLst>
          </p:cNvPr>
          <p:cNvSpPr>
            <a:spLocks noGrp="1"/>
          </p:cNvSpPr>
          <p:nvPr>
            <p:ph type="sldNum" sz="quarter" idx="12"/>
          </p:nvPr>
        </p:nvSpPr>
        <p:spPr/>
        <p:txBody>
          <a:bodyPr/>
          <a:lstStyle>
            <a:lvl1pPr>
              <a:defRPr/>
            </a:lvl1pPr>
          </a:lstStyle>
          <a:p>
            <a:pPr>
              <a:defRPr/>
            </a:pPr>
            <a:fld id="{6613FB8A-D6B0-466D-9647-3CC85FD97F71}" type="slidenum">
              <a:rPr lang="en-US" altLang="en-US"/>
              <a:pPr>
                <a:defRPr/>
              </a:pPr>
              <a:t>‹#›</a:t>
            </a:fld>
            <a:endParaRPr lang="en-US" altLang="en-US"/>
          </a:p>
        </p:txBody>
      </p:sp>
    </p:spTree>
    <p:extLst>
      <p:ext uri="{BB962C8B-B14F-4D97-AF65-F5344CB8AC3E}">
        <p14:creationId xmlns:p14="http://schemas.microsoft.com/office/powerpoint/2010/main" val="120513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8C81939B-0042-7A4A-93FD-61072854333F}"/>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2447A65F-36EA-86EE-F519-2C6D31C45AFD}"/>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864E0B9D-6E30-E5D2-BB17-0793AA354C66}"/>
              </a:ext>
            </a:extLst>
          </p:cNvPr>
          <p:cNvSpPr>
            <a:spLocks noGrp="1"/>
          </p:cNvSpPr>
          <p:nvPr>
            <p:ph type="sldNum" sz="quarter" idx="12"/>
          </p:nvPr>
        </p:nvSpPr>
        <p:spPr/>
        <p:txBody>
          <a:bodyPr/>
          <a:lstStyle>
            <a:lvl1pPr>
              <a:defRPr/>
            </a:lvl1pPr>
          </a:lstStyle>
          <a:p>
            <a:pPr>
              <a:defRPr/>
            </a:pPr>
            <a:fld id="{B3418096-F5B2-404E-82F3-538D45A4D626}" type="slidenum">
              <a:rPr lang="en-US" altLang="en-US"/>
              <a:pPr>
                <a:defRPr/>
              </a:pPr>
              <a:t>‹#›</a:t>
            </a:fld>
            <a:endParaRPr lang="en-US" altLang="en-US"/>
          </a:p>
        </p:txBody>
      </p:sp>
    </p:spTree>
    <p:extLst>
      <p:ext uri="{BB962C8B-B14F-4D97-AF65-F5344CB8AC3E}">
        <p14:creationId xmlns:p14="http://schemas.microsoft.com/office/powerpoint/2010/main" val="2703198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46D7BB3-C8DA-5D91-6C60-2ECA1EC8F987}"/>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C2FCDC1E-B89C-5901-85C8-EA446F27F2F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B9AE38FE-3286-0811-1CE6-AAD8CA0E0DA6}"/>
              </a:ext>
            </a:extLst>
          </p:cNvPr>
          <p:cNvSpPr>
            <a:spLocks noGrp="1"/>
          </p:cNvSpPr>
          <p:nvPr>
            <p:ph type="sldNum" sz="quarter" idx="12"/>
          </p:nvPr>
        </p:nvSpPr>
        <p:spPr/>
        <p:txBody>
          <a:bodyPr/>
          <a:lstStyle>
            <a:lvl1pPr>
              <a:defRPr/>
            </a:lvl1pPr>
          </a:lstStyle>
          <a:p>
            <a:pPr>
              <a:defRPr/>
            </a:pPr>
            <a:fld id="{88824EBA-255B-4523-A1EE-4B68556B11D5}" type="slidenum">
              <a:rPr lang="en-US" altLang="en-US"/>
              <a:pPr>
                <a:defRPr/>
              </a:pPr>
              <a:t>‹#›</a:t>
            </a:fld>
            <a:endParaRPr lang="en-US" altLang="en-US"/>
          </a:p>
        </p:txBody>
      </p:sp>
    </p:spTree>
    <p:extLst>
      <p:ext uri="{BB962C8B-B14F-4D97-AF65-F5344CB8AC3E}">
        <p14:creationId xmlns:p14="http://schemas.microsoft.com/office/powerpoint/2010/main" val="3624732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3">
            <a:extLst>
              <a:ext uri="{FF2B5EF4-FFF2-40B4-BE49-F238E27FC236}">
                <a16:creationId xmlns:a16="http://schemas.microsoft.com/office/drawing/2014/main" id="{0B33D862-AD36-14AB-C50A-D3F43246BAA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A365B987-2A89-D811-8F89-8BE3F7C126D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20C45B9-0081-4CBB-4B32-B4D7918F5863}"/>
              </a:ext>
            </a:extLst>
          </p:cNvPr>
          <p:cNvSpPr>
            <a:spLocks noGrp="1"/>
          </p:cNvSpPr>
          <p:nvPr>
            <p:ph type="sldNum" sz="quarter" idx="12"/>
          </p:nvPr>
        </p:nvSpPr>
        <p:spPr/>
        <p:txBody>
          <a:bodyPr/>
          <a:lstStyle>
            <a:lvl1pPr>
              <a:defRPr/>
            </a:lvl1pPr>
          </a:lstStyle>
          <a:p>
            <a:pPr>
              <a:defRPr/>
            </a:pPr>
            <a:fld id="{0AE8735C-B3BC-4CF9-90A4-2FFBAA055790}" type="slidenum">
              <a:rPr lang="en-US" altLang="en-US"/>
              <a:pPr>
                <a:defRPr/>
              </a:pPr>
              <a:t>‹#›</a:t>
            </a:fld>
            <a:endParaRPr lang="en-US" altLang="en-US"/>
          </a:p>
        </p:txBody>
      </p:sp>
    </p:spTree>
    <p:extLst>
      <p:ext uri="{BB962C8B-B14F-4D97-AF65-F5344CB8AC3E}">
        <p14:creationId xmlns:p14="http://schemas.microsoft.com/office/powerpoint/2010/main" val="2468551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3">
            <a:extLst>
              <a:ext uri="{FF2B5EF4-FFF2-40B4-BE49-F238E27FC236}">
                <a16:creationId xmlns:a16="http://schemas.microsoft.com/office/drawing/2014/main" id="{CAEA100B-BD91-C9DA-9FF2-429713EE6C03}"/>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4C47DE78-6A69-9FAB-EE86-1569906C725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77703AE-B3FF-B442-D8A5-A3967D60E163}"/>
              </a:ext>
            </a:extLst>
          </p:cNvPr>
          <p:cNvSpPr>
            <a:spLocks noGrp="1"/>
          </p:cNvSpPr>
          <p:nvPr>
            <p:ph type="sldNum" sz="quarter" idx="12"/>
          </p:nvPr>
        </p:nvSpPr>
        <p:spPr/>
        <p:txBody>
          <a:bodyPr/>
          <a:lstStyle>
            <a:lvl1pPr>
              <a:defRPr/>
            </a:lvl1pPr>
          </a:lstStyle>
          <a:p>
            <a:pPr>
              <a:defRPr/>
            </a:pPr>
            <a:fld id="{125ECBC6-A88B-469E-ACCD-39A6038FAD2C}" type="slidenum">
              <a:rPr lang="en-US" altLang="en-US"/>
              <a:pPr>
                <a:defRPr/>
              </a:pPr>
              <a:t>‹#›</a:t>
            </a:fld>
            <a:endParaRPr lang="en-US" altLang="en-US"/>
          </a:p>
        </p:txBody>
      </p:sp>
    </p:spTree>
    <p:extLst>
      <p:ext uri="{BB962C8B-B14F-4D97-AF65-F5344CB8AC3E}">
        <p14:creationId xmlns:p14="http://schemas.microsoft.com/office/powerpoint/2010/main" val="4177488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DDA104-622B-E3A5-8CE6-629793BAA5AC}"/>
              </a:ext>
            </a:extLst>
          </p:cNvPr>
          <p:cNvSpPr>
            <a:spLocks noGrp="1"/>
          </p:cNvSpPr>
          <p:nvPr>
            <p:ph type="title"/>
          </p:nvPr>
        </p:nvSpPr>
        <p:spPr>
          <a:xfrm>
            <a:off x="3017838" y="1752600"/>
            <a:ext cx="37855525" cy="63627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6007340-09F6-EFDA-36E2-71F893A81640}"/>
              </a:ext>
            </a:extLst>
          </p:cNvPr>
          <p:cNvSpPr>
            <a:spLocks noGrp="1"/>
          </p:cNvSpPr>
          <p:nvPr>
            <p:ph type="body" idx="1"/>
          </p:nvPr>
        </p:nvSpPr>
        <p:spPr>
          <a:xfrm>
            <a:off x="3017838" y="8763000"/>
            <a:ext cx="37855525" cy="208867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435890-52DC-7D38-C55F-4F5A182E61DD}"/>
              </a:ext>
            </a:extLst>
          </p:cNvPr>
          <p:cNvSpPr>
            <a:spLocks noGrp="1"/>
          </p:cNvSpPr>
          <p:nvPr>
            <p:ph type="dt" sz="half" idx="2"/>
          </p:nvPr>
        </p:nvSpPr>
        <p:spPr>
          <a:xfrm>
            <a:off x="3017838" y="30510163"/>
            <a:ext cx="9875837" cy="1752600"/>
          </a:xfrm>
          <a:prstGeom prst="rect">
            <a:avLst/>
          </a:prstGeom>
        </p:spPr>
        <p:txBody>
          <a:bodyPr vert="horz" lIns="91440" tIns="45720" rIns="91440" bIns="45720" rtlCol="0" anchor="ctr"/>
          <a:lstStyle>
            <a:lvl1pPr algn="l" eaLnBrk="1" fontAlgn="auto" hangingPunct="1">
              <a:spcBef>
                <a:spcPts val="0"/>
              </a:spcBef>
              <a:spcAft>
                <a:spcPts val="0"/>
              </a:spcAft>
              <a:defRPr sz="5760">
                <a:solidFill>
                  <a:schemeClr val="tx1">
                    <a:tint val="75000"/>
                  </a:schemeClr>
                </a:solidFill>
                <a:latin typeface="+mn-lt"/>
              </a:defRPr>
            </a:lvl1pPr>
          </a:lstStyle>
          <a:p>
            <a:pPr>
              <a:defRPr/>
            </a:pPr>
            <a:endParaRPr lang="en-US"/>
          </a:p>
        </p:txBody>
      </p:sp>
      <p:sp>
        <p:nvSpPr>
          <p:cNvPr id="5" name="Footer Placeholder 4">
            <a:extLst>
              <a:ext uri="{FF2B5EF4-FFF2-40B4-BE49-F238E27FC236}">
                <a16:creationId xmlns:a16="http://schemas.microsoft.com/office/drawing/2014/main" id="{9407B207-6757-7969-B1DC-C275ECBBE341}"/>
              </a:ext>
            </a:extLst>
          </p:cNvPr>
          <p:cNvSpPr>
            <a:spLocks noGrp="1"/>
          </p:cNvSpPr>
          <p:nvPr>
            <p:ph type="ftr" sz="quarter" idx="3"/>
          </p:nvPr>
        </p:nvSpPr>
        <p:spPr>
          <a:xfrm>
            <a:off x="14538325" y="30510163"/>
            <a:ext cx="14814550" cy="1752600"/>
          </a:xfrm>
          <a:prstGeom prst="rect">
            <a:avLst/>
          </a:prstGeom>
        </p:spPr>
        <p:txBody>
          <a:bodyPr vert="horz" lIns="91440" tIns="45720" rIns="91440" bIns="45720" rtlCol="0" anchor="ctr"/>
          <a:lstStyle>
            <a:lvl1pPr algn="ctr" eaLnBrk="1" fontAlgn="auto" hangingPunct="1">
              <a:spcBef>
                <a:spcPts val="0"/>
              </a:spcBef>
              <a:spcAft>
                <a:spcPts val="0"/>
              </a:spcAft>
              <a:defRPr sz="576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096A1AAD-7D40-9E5C-BEEE-E15F949B3C1F}"/>
              </a:ext>
            </a:extLst>
          </p:cNvPr>
          <p:cNvSpPr>
            <a:spLocks noGrp="1"/>
          </p:cNvSpPr>
          <p:nvPr>
            <p:ph type="sldNum" sz="quarter" idx="4"/>
          </p:nvPr>
        </p:nvSpPr>
        <p:spPr>
          <a:xfrm>
            <a:off x="30997525" y="30510163"/>
            <a:ext cx="9875838" cy="1752600"/>
          </a:xfrm>
          <a:prstGeom prst="rect">
            <a:avLst/>
          </a:prstGeom>
        </p:spPr>
        <p:txBody>
          <a:bodyPr vert="horz" lIns="91440" tIns="45720" rIns="91440" bIns="45720" rtlCol="0" anchor="ctr"/>
          <a:lstStyle>
            <a:lvl1pPr algn="r" eaLnBrk="1" fontAlgn="auto" hangingPunct="1">
              <a:spcBef>
                <a:spcPts val="0"/>
              </a:spcBef>
              <a:spcAft>
                <a:spcPts val="0"/>
              </a:spcAft>
              <a:defRPr sz="5760" smtClean="0">
                <a:solidFill>
                  <a:schemeClr val="tx1">
                    <a:tint val="75000"/>
                  </a:schemeClr>
                </a:solidFill>
                <a:latin typeface="+mn-lt"/>
              </a:defRPr>
            </a:lvl1pPr>
          </a:lstStyle>
          <a:p>
            <a:pPr>
              <a:defRPr/>
            </a:pPr>
            <a:fld id="{529CA831-861B-4A52-89E8-AC973EA5950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4387850" rtl="0" fontAlgn="base">
        <a:lnSpc>
          <a:spcPct val="90000"/>
        </a:lnSpc>
        <a:spcBef>
          <a:spcPct val="0"/>
        </a:spcBef>
        <a:spcAft>
          <a:spcPct val="0"/>
        </a:spcAft>
        <a:defRPr sz="21100" kern="1200">
          <a:solidFill>
            <a:schemeClr val="tx1"/>
          </a:solidFill>
          <a:latin typeface="+mj-lt"/>
          <a:ea typeface="+mj-ea"/>
          <a:cs typeface="+mj-cs"/>
        </a:defRPr>
      </a:lvl1pPr>
      <a:lvl2pPr algn="l" defTabSz="4387850" rtl="0" fontAlgn="base">
        <a:lnSpc>
          <a:spcPct val="90000"/>
        </a:lnSpc>
        <a:spcBef>
          <a:spcPct val="0"/>
        </a:spcBef>
        <a:spcAft>
          <a:spcPct val="0"/>
        </a:spcAft>
        <a:defRPr sz="21100">
          <a:solidFill>
            <a:schemeClr val="tx1"/>
          </a:solidFill>
          <a:latin typeface="Calibri Light" panose="020F0302020204030204" pitchFamily="34" charset="0"/>
        </a:defRPr>
      </a:lvl2pPr>
      <a:lvl3pPr algn="l" defTabSz="4387850" rtl="0" fontAlgn="base">
        <a:lnSpc>
          <a:spcPct val="90000"/>
        </a:lnSpc>
        <a:spcBef>
          <a:spcPct val="0"/>
        </a:spcBef>
        <a:spcAft>
          <a:spcPct val="0"/>
        </a:spcAft>
        <a:defRPr sz="21100">
          <a:solidFill>
            <a:schemeClr val="tx1"/>
          </a:solidFill>
          <a:latin typeface="Calibri Light" panose="020F0302020204030204" pitchFamily="34" charset="0"/>
        </a:defRPr>
      </a:lvl3pPr>
      <a:lvl4pPr algn="l" defTabSz="4387850" rtl="0" fontAlgn="base">
        <a:lnSpc>
          <a:spcPct val="90000"/>
        </a:lnSpc>
        <a:spcBef>
          <a:spcPct val="0"/>
        </a:spcBef>
        <a:spcAft>
          <a:spcPct val="0"/>
        </a:spcAft>
        <a:defRPr sz="21100">
          <a:solidFill>
            <a:schemeClr val="tx1"/>
          </a:solidFill>
          <a:latin typeface="Calibri Light" panose="020F0302020204030204" pitchFamily="34" charset="0"/>
        </a:defRPr>
      </a:lvl4pPr>
      <a:lvl5pPr algn="l" defTabSz="4387850" rtl="0" fontAlgn="base">
        <a:lnSpc>
          <a:spcPct val="90000"/>
        </a:lnSpc>
        <a:spcBef>
          <a:spcPct val="0"/>
        </a:spcBef>
        <a:spcAft>
          <a:spcPct val="0"/>
        </a:spcAft>
        <a:defRPr sz="21100">
          <a:solidFill>
            <a:schemeClr val="tx1"/>
          </a:solidFill>
          <a:latin typeface="Calibri Light" panose="020F0302020204030204" pitchFamily="34" charset="0"/>
        </a:defRPr>
      </a:lvl5pPr>
      <a:lvl6pPr marL="457200" algn="l" defTabSz="4387850" rtl="0" fontAlgn="base">
        <a:lnSpc>
          <a:spcPct val="90000"/>
        </a:lnSpc>
        <a:spcBef>
          <a:spcPct val="0"/>
        </a:spcBef>
        <a:spcAft>
          <a:spcPct val="0"/>
        </a:spcAft>
        <a:defRPr sz="21100">
          <a:solidFill>
            <a:schemeClr val="tx1"/>
          </a:solidFill>
          <a:latin typeface="Calibri Light" panose="020F0302020204030204" pitchFamily="34" charset="0"/>
        </a:defRPr>
      </a:lvl6pPr>
      <a:lvl7pPr marL="914400" algn="l" defTabSz="4387850" rtl="0" fontAlgn="base">
        <a:lnSpc>
          <a:spcPct val="90000"/>
        </a:lnSpc>
        <a:spcBef>
          <a:spcPct val="0"/>
        </a:spcBef>
        <a:spcAft>
          <a:spcPct val="0"/>
        </a:spcAft>
        <a:defRPr sz="21100">
          <a:solidFill>
            <a:schemeClr val="tx1"/>
          </a:solidFill>
          <a:latin typeface="Calibri Light" panose="020F0302020204030204" pitchFamily="34" charset="0"/>
        </a:defRPr>
      </a:lvl7pPr>
      <a:lvl8pPr marL="1371600" algn="l" defTabSz="4387850" rtl="0" fontAlgn="base">
        <a:lnSpc>
          <a:spcPct val="90000"/>
        </a:lnSpc>
        <a:spcBef>
          <a:spcPct val="0"/>
        </a:spcBef>
        <a:spcAft>
          <a:spcPct val="0"/>
        </a:spcAft>
        <a:defRPr sz="21100">
          <a:solidFill>
            <a:schemeClr val="tx1"/>
          </a:solidFill>
          <a:latin typeface="Calibri Light" panose="020F0302020204030204" pitchFamily="34" charset="0"/>
        </a:defRPr>
      </a:lvl8pPr>
      <a:lvl9pPr marL="1828800" algn="l" defTabSz="4387850" rtl="0" fontAlgn="base">
        <a:lnSpc>
          <a:spcPct val="90000"/>
        </a:lnSpc>
        <a:spcBef>
          <a:spcPct val="0"/>
        </a:spcBef>
        <a:spcAft>
          <a:spcPct val="0"/>
        </a:spcAft>
        <a:defRPr sz="21100">
          <a:solidFill>
            <a:schemeClr val="tx1"/>
          </a:solidFill>
          <a:latin typeface="Calibri Light" panose="020F0302020204030204" pitchFamily="34" charset="0"/>
        </a:defRPr>
      </a:lvl9pPr>
    </p:titleStyle>
    <p:bodyStyle>
      <a:lvl1pPr marL="1096963" indent="-1096963" algn="l" defTabSz="4387850" rtl="0" fontAlgn="base">
        <a:lnSpc>
          <a:spcPct val="90000"/>
        </a:lnSpc>
        <a:spcBef>
          <a:spcPts val="4800"/>
        </a:spcBef>
        <a:spcAft>
          <a:spcPct val="0"/>
        </a:spcAft>
        <a:buFont typeface="Arial" panose="020B0604020202020204" pitchFamily="34" charset="0"/>
        <a:buChar char="•"/>
        <a:defRPr sz="13400" kern="1200">
          <a:solidFill>
            <a:schemeClr val="tx1"/>
          </a:solidFill>
          <a:latin typeface="+mn-lt"/>
          <a:ea typeface="+mn-ea"/>
          <a:cs typeface="+mn-cs"/>
        </a:defRPr>
      </a:lvl1pPr>
      <a:lvl2pPr marL="3290888" indent="-1096963" algn="l" defTabSz="4387850" rtl="0" fontAlgn="base">
        <a:lnSpc>
          <a:spcPct val="90000"/>
        </a:lnSpc>
        <a:spcBef>
          <a:spcPts val="2400"/>
        </a:spcBef>
        <a:spcAft>
          <a:spcPct val="0"/>
        </a:spcAft>
        <a:buFont typeface="Arial" panose="020B0604020202020204" pitchFamily="34" charset="0"/>
        <a:buChar char="•"/>
        <a:defRPr sz="11500" kern="1200">
          <a:solidFill>
            <a:schemeClr val="tx1"/>
          </a:solidFill>
          <a:latin typeface="+mn-lt"/>
          <a:ea typeface="+mn-ea"/>
          <a:cs typeface="+mn-cs"/>
        </a:defRPr>
      </a:lvl2pPr>
      <a:lvl3pPr marL="5486400" indent="-1096963" algn="l" defTabSz="4387850" rtl="0" fontAlgn="base">
        <a:lnSpc>
          <a:spcPct val="90000"/>
        </a:lnSpc>
        <a:spcBef>
          <a:spcPts val="2400"/>
        </a:spcBef>
        <a:spcAft>
          <a:spcPct val="0"/>
        </a:spcAft>
        <a:buFont typeface="Arial" panose="020B0604020202020204" pitchFamily="34" charset="0"/>
        <a:buChar char="•"/>
        <a:defRPr sz="9600" kern="1200">
          <a:solidFill>
            <a:schemeClr val="tx1"/>
          </a:solidFill>
          <a:latin typeface="+mn-lt"/>
          <a:ea typeface="+mn-ea"/>
          <a:cs typeface="+mn-cs"/>
        </a:defRPr>
      </a:lvl3pPr>
      <a:lvl4pPr marL="7680325" indent="-1096963" algn="l" defTabSz="4387850" rtl="0" fontAlgn="base">
        <a:lnSpc>
          <a:spcPct val="90000"/>
        </a:lnSpc>
        <a:spcBef>
          <a:spcPts val="2400"/>
        </a:spcBef>
        <a:spcAft>
          <a:spcPct val="0"/>
        </a:spcAft>
        <a:buFont typeface="Arial" panose="020B0604020202020204" pitchFamily="34" charset="0"/>
        <a:buChar char="•"/>
        <a:defRPr sz="8600" kern="1200">
          <a:solidFill>
            <a:schemeClr val="tx1"/>
          </a:solidFill>
          <a:latin typeface="+mn-lt"/>
          <a:ea typeface="+mn-ea"/>
          <a:cs typeface="+mn-cs"/>
        </a:defRPr>
      </a:lvl4pPr>
      <a:lvl5pPr marL="9874250" indent="-1096963" algn="l" defTabSz="4387850" rtl="0" fontAlgn="base">
        <a:lnSpc>
          <a:spcPct val="90000"/>
        </a:lnSpc>
        <a:spcBef>
          <a:spcPts val="2400"/>
        </a:spcBef>
        <a:spcAft>
          <a:spcPct val="0"/>
        </a:spcAft>
        <a:buFont typeface="Arial" panose="020B0604020202020204" pitchFamily="34" charset="0"/>
        <a:buChar char="•"/>
        <a:defRPr sz="860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wdp"/><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E8F4"/>
            </a:gs>
          </a:gsLst>
          <a:lin ang="5400000" scaled="1"/>
        </a:gradFill>
        <a:effectLst/>
      </p:bgPr>
    </p:bg>
    <p:spTree>
      <p:nvGrpSpPr>
        <p:cNvPr id="1" name=""/>
        <p:cNvGrpSpPr/>
        <p:nvPr/>
      </p:nvGrpSpPr>
      <p:grpSpPr>
        <a:xfrm>
          <a:off x="0" y="0"/>
          <a:ext cx="0" cy="0"/>
          <a:chOff x="0" y="0"/>
          <a:chExt cx="0" cy="0"/>
        </a:xfrm>
      </p:grpSpPr>
      <p:pic>
        <p:nvPicPr>
          <p:cNvPr id="4098" name="Picture 6" descr="A close-up of a purple and pink spectrum&#10;&#10;AI-generated content may be incorrect.">
            <a:extLst>
              <a:ext uri="{FF2B5EF4-FFF2-40B4-BE49-F238E27FC236}">
                <a16:creationId xmlns:a16="http://schemas.microsoft.com/office/drawing/2014/main" id="{12E60763-8B96-0856-DEA1-867E7AD68E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2575" y="7761288"/>
            <a:ext cx="11699875"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7">
            <a:extLst>
              <a:ext uri="{FF2B5EF4-FFF2-40B4-BE49-F238E27FC236}">
                <a16:creationId xmlns:a16="http://schemas.microsoft.com/office/drawing/2014/main" id="{DBA600F6-0E2A-976D-8F0D-13D67144FED1}"/>
              </a:ext>
            </a:extLst>
          </p:cNvPr>
          <p:cNvSpPr>
            <a:spLocks noChangeArrowheads="1"/>
          </p:cNvSpPr>
          <p:nvPr/>
        </p:nvSpPr>
        <p:spPr bwMode="auto">
          <a:xfrm>
            <a:off x="0" y="-11113"/>
            <a:ext cx="43891200" cy="4014788"/>
          </a:xfrm>
          <a:prstGeom prst="rect">
            <a:avLst/>
          </a:prstGeom>
          <a:solidFill>
            <a:srgbClr val="FFCA06"/>
          </a:solidFill>
          <a:ln>
            <a:noFill/>
          </a:ln>
        </p:spPr>
        <p:txBody>
          <a:bodyPr wrap="none" lIns="91148" tIns="45574" rIns="91148" bIns="45574" anchor="ctr"/>
          <a:lstStyle>
            <a:lvl1pPr>
              <a:spcBef>
                <a:spcPct val="20000"/>
              </a:spcBef>
              <a:buChar char="•"/>
              <a:defRPr sz="16100">
                <a:solidFill>
                  <a:schemeClr val="tx1"/>
                </a:solidFill>
                <a:latin typeface="Arial" panose="020B0604020202020204" pitchFamily="34" charset="0"/>
              </a:defRPr>
            </a:lvl1pPr>
            <a:lvl2pPr marL="742950" indent="-285750">
              <a:spcBef>
                <a:spcPct val="20000"/>
              </a:spcBef>
              <a:buChar char="–"/>
              <a:defRPr sz="14100">
                <a:solidFill>
                  <a:schemeClr val="tx1"/>
                </a:solidFill>
                <a:latin typeface="Arial" panose="020B0604020202020204" pitchFamily="34" charset="0"/>
              </a:defRPr>
            </a:lvl2pPr>
            <a:lvl3pPr marL="1143000" indent="-228600">
              <a:spcBef>
                <a:spcPct val="20000"/>
              </a:spcBef>
              <a:buChar char="•"/>
              <a:defRPr sz="12000">
                <a:solidFill>
                  <a:schemeClr val="tx1"/>
                </a:solidFill>
                <a:latin typeface="Arial" panose="020B0604020202020204" pitchFamily="34" charset="0"/>
              </a:defRPr>
            </a:lvl3pPr>
            <a:lvl4pPr marL="1600200" indent="-228600">
              <a:spcBef>
                <a:spcPct val="20000"/>
              </a:spcBef>
              <a:buChar char="–"/>
              <a:defRPr sz="10000">
                <a:solidFill>
                  <a:schemeClr val="tx1"/>
                </a:solidFill>
                <a:latin typeface="Arial" panose="020B0604020202020204" pitchFamily="34" charset="0"/>
              </a:defRPr>
            </a:lvl4pPr>
            <a:lvl5pPr marL="2057400" indent="-228600">
              <a:spcBef>
                <a:spcPct val="20000"/>
              </a:spcBef>
              <a:buChar char="»"/>
              <a:defRPr sz="10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0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0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0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0000">
                <a:solidFill>
                  <a:schemeClr val="tx1"/>
                </a:solidFill>
                <a:latin typeface="Arial" panose="020B0604020202020204" pitchFamily="34" charset="0"/>
              </a:defRPr>
            </a:lvl9pPr>
          </a:lstStyle>
          <a:p>
            <a:pPr algn="ctr" defTabSz="4688838" eaLnBrk="1" fontAlgn="auto" hangingPunct="1">
              <a:spcBef>
                <a:spcPct val="0"/>
              </a:spcBef>
              <a:spcAft>
                <a:spcPts val="0"/>
              </a:spcAft>
              <a:buFontTx/>
              <a:buNone/>
              <a:defRPr/>
            </a:pPr>
            <a:r>
              <a:rPr lang="en-US" sz="6128" b="1" dirty="0">
                <a:effectLst>
                  <a:outerShdw blurRad="38100" dist="38100" dir="2700000" algn="tl">
                    <a:srgbClr val="000000"/>
                  </a:outerShdw>
                </a:effectLst>
                <a:latin typeface="Trebuchet MS" pitchFamily="34" charset="0"/>
              </a:rPr>
              <a:t>Optimized Phase-Preservative Speech Reconstruction and Enhancement</a:t>
            </a:r>
          </a:p>
          <a:p>
            <a:pPr algn="ctr" defTabSz="4688838" eaLnBrk="1" fontAlgn="auto" hangingPunct="1">
              <a:spcBef>
                <a:spcPct val="0"/>
              </a:spcBef>
              <a:spcAft>
                <a:spcPts val="0"/>
              </a:spcAft>
              <a:buFontTx/>
              <a:buNone/>
              <a:defRPr/>
            </a:pPr>
            <a:endParaRPr lang="en-US" sz="3881" i="1" dirty="0">
              <a:latin typeface="Trebuchet MS" pitchFamily="34" charset="0"/>
            </a:endParaRPr>
          </a:p>
          <a:p>
            <a:pPr algn="ctr" defTabSz="4688838" eaLnBrk="1" fontAlgn="auto" hangingPunct="1">
              <a:spcBef>
                <a:spcPct val="0"/>
              </a:spcBef>
              <a:spcAft>
                <a:spcPts val="0"/>
              </a:spcAft>
              <a:buFontTx/>
              <a:buNone/>
              <a:defRPr/>
            </a:pPr>
            <a:r>
              <a:rPr lang="en-US" sz="3881" i="1" dirty="0">
                <a:latin typeface="Trebuchet MS" pitchFamily="34" charset="0"/>
              </a:rPr>
              <a:t>Tobiah Bower</a:t>
            </a:r>
            <a:endParaRPr lang="en-US" sz="3881" i="1" baseline="30000" dirty="0">
              <a:latin typeface="Trebuchet MS" pitchFamily="34" charset="0"/>
            </a:endParaRPr>
          </a:p>
          <a:p>
            <a:pPr algn="ctr" defTabSz="4688838" eaLnBrk="1" fontAlgn="auto" hangingPunct="1">
              <a:spcBef>
                <a:spcPct val="0"/>
              </a:spcBef>
              <a:spcAft>
                <a:spcPts val="0"/>
              </a:spcAft>
              <a:buFontTx/>
              <a:buNone/>
              <a:defRPr/>
            </a:pPr>
            <a:r>
              <a:rPr lang="en-US" sz="3881" i="1" dirty="0">
                <a:latin typeface="Trebuchet MS" pitchFamily="34" charset="0"/>
              </a:rPr>
              <a:t>Electrical Engineering</a:t>
            </a:r>
          </a:p>
        </p:txBody>
      </p:sp>
      <p:sp>
        <p:nvSpPr>
          <p:cNvPr id="4100" name="Rectangle 5">
            <a:extLst>
              <a:ext uri="{FF2B5EF4-FFF2-40B4-BE49-F238E27FC236}">
                <a16:creationId xmlns:a16="http://schemas.microsoft.com/office/drawing/2014/main" id="{8761FC35-DBEF-9D51-1BE4-DFD52CC33556}"/>
              </a:ext>
            </a:extLst>
          </p:cNvPr>
          <p:cNvSpPr>
            <a:spLocks noChangeArrowheads="1"/>
          </p:cNvSpPr>
          <p:nvPr/>
        </p:nvSpPr>
        <p:spPr bwMode="auto">
          <a:xfrm>
            <a:off x="536575" y="4860925"/>
            <a:ext cx="11615738" cy="777875"/>
          </a:xfrm>
          <a:prstGeom prst="rect">
            <a:avLst/>
          </a:prstGeom>
          <a:solidFill>
            <a:srgbClr val="FFCA06"/>
          </a:solidFill>
          <a:ln>
            <a:noFill/>
          </a:ln>
          <a:effectLst>
            <a:outerShdw dist="107763" dir="2700000" algn="ctr" rotWithShape="0">
              <a:schemeClr val="bg2"/>
            </a:outerShdw>
          </a:effectLst>
        </p:spPr>
        <p:txBody>
          <a:bodyPr wrap="none" lIns="136722" tIns="68361" rIns="136722" bIns="68361" anchor="ctr"/>
          <a:lstStyle>
            <a:lvl1pPr defTabSz="4589463">
              <a:defRPr sz="9000">
                <a:solidFill>
                  <a:schemeClr val="tx1"/>
                </a:solidFill>
                <a:latin typeface="Arial" panose="020B0604020202020204" pitchFamily="34" charset="0"/>
              </a:defRPr>
            </a:lvl1pPr>
            <a:lvl2pPr defTabSz="4589463">
              <a:defRPr sz="9000">
                <a:solidFill>
                  <a:schemeClr val="tx1"/>
                </a:solidFill>
                <a:latin typeface="Arial" panose="020B0604020202020204" pitchFamily="34" charset="0"/>
              </a:defRPr>
            </a:lvl2pPr>
            <a:lvl3pPr defTabSz="4589463">
              <a:defRPr sz="9000">
                <a:solidFill>
                  <a:schemeClr val="tx1"/>
                </a:solidFill>
                <a:latin typeface="Arial" panose="020B0604020202020204" pitchFamily="34" charset="0"/>
              </a:defRPr>
            </a:lvl3pPr>
            <a:lvl4pPr defTabSz="4589463">
              <a:defRPr sz="9000">
                <a:solidFill>
                  <a:schemeClr val="tx1"/>
                </a:solidFill>
                <a:latin typeface="Arial" panose="020B0604020202020204" pitchFamily="34" charset="0"/>
              </a:defRPr>
            </a:lvl4pPr>
            <a:lvl5pPr defTabSz="4589463">
              <a:defRPr sz="9000">
                <a:solidFill>
                  <a:schemeClr val="tx1"/>
                </a:solidFill>
                <a:latin typeface="Arial" panose="020B0604020202020204" pitchFamily="34" charset="0"/>
              </a:defRPr>
            </a:lvl5pPr>
            <a:lvl6pPr marL="2241550" indent="44450" defTabSz="4589463" eaLnBrk="0" fontAlgn="base" hangingPunct="0">
              <a:spcBef>
                <a:spcPct val="0"/>
              </a:spcBef>
              <a:spcAft>
                <a:spcPct val="0"/>
              </a:spcAft>
              <a:defRPr sz="9000">
                <a:solidFill>
                  <a:schemeClr val="tx1"/>
                </a:solidFill>
                <a:latin typeface="Arial" panose="020B0604020202020204" pitchFamily="34" charset="0"/>
              </a:defRPr>
            </a:lvl6pPr>
            <a:lvl7pPr marL="2698750" indent="44450" defTabSz="4589463" eaLnBrk="0" fontAlgn="base" hangingPunct="0">
              <a:spcBef>
                <a:spcPct val="0"/>
              </a:spcBef>
              <a:spcAft>
                <a:spcPct val="0"/>
              </a:spcAft>
              <a:defRPr sz="9000">
                <a:solidFill>
                  <a:schemeClr val="tx1"/>
                </a:solidFill>
                <a:latin typeface="Arial" panose="020B0604020202020204" pitchFamily="34" charset="0"/>
              </a:defRPr>
            </a:lvl7pPr>
            <a:lvl8pPr marL="3155950" indent="44450" defTabSz="4589463" eaLnBrk="0" fontAlgn="base" hangingPunct="0">
              <a:spcBef>
                <a:spcPct val="0"/>
              </a:spcBef>
              <a:spcAft>
                <a:spcPct val="0"/>
              </a:spcAft>
              <a:defRPr sz="9000">
                <a:solidFill>
                  <a:schemeClr val="tx1"/>
                </a:solidFill>
                <a:latin typeface="Arial" panose="020B0604020202020204" pitchFamily="34" charset="0"/>
              </a:defRPr>
            </a:lvl8pPr>
            <a:lvl9pPr marL="3613150" indent="44450" defTabSz="4589463" eaLnBrk="0" fontAlgn="base" hangingPunct="0">
              <a:spcBef>
                <a:spcPct val="0"/>
              </a:spcBef>
              <a:spcAft>
                <a:spcPct val="0"/>
              </a:spcAft>
              <a:defRPr sz="9000">
                <a:solidFill>
                  <a:schemeClr val="tx1"/>
                </a:solidFill>
                <a:latin typeface="Arial" panose="020B0604020202020204" pitchFamily="34" charset="0"/>
              </a:defRPr>
            </a:lvl9pPr>
          </a:lstStyle>
          <a:p>
            <a:pPr algn="ctr" eaLnBrk="1" fontAlgn="auto" hangingPunct="1">
              <a:spcBef>
                <a:spcPts val="0"/>
              </a:spcBef>
              <a:spcAft>
                <a:spcPts val="0"/>
              </a:spcAft>
              <a:defRPr/>
            </a:pPr>
            <a:r>
              <a:rPr lang="en-US" altLang="en-US" sz="4902" b="1">
                <a:latin typeface="Trebuchet MS" panose="020B0603020202020204" pitchFamily="34" charset="0"/>
              </a:rPr>
              <a:t>Abstract</a:t>
            </a:r>
          </a:p>
        </p:txBody>
      </p:sp>
      <p:sp>
        <p:nvSpPr>
          <p:cNvPr id="4101" name="Rectangle 8">
            <a:extLst>
              <a:ext uri="{FF2B5EF4-FFF2-40B4-BE49-F238E27FC236}">
                <a16:creationId xmlns:a16="http://schemas.microsoft.com/office/drawing/2014/main" id="{ABB60A48-559D-26E5-E051-D81DBCC8CD8C}"/>
              </a:ext>
            </a:extLst>
          </p:cNvPr>
          <p:cNvSpPr>
            <a:spLocks noChangeArrowheads="1"/>
          </p:cNvSpPr>
          <p:nvPr/>
        </p:nvSpPr>
        <p:spPr bwMode="auto">
          <a:xfrm>
            <a:off x="31692850" y="22231350"/>
            <a:ext cx="11615738" cy="873125"/>
          </a:xfrm>
          <a:prstGeom prst="rect">
            <a:avLst/>
          </a:prstGeom>
          <a:solidFill>
            <a:srgbClr val="FFCA06"/>
          </a:solidFill>
          <a:ln>
            <a:noFill/>
          </a:ln>
          <a:effectLst>
            <a:outerShdw dist="107763" dir="2700000" algn="ctr" rotWithShape="0">
              <a:schemeClr val="bg2"/>
            </a:outerShdw>
          </a:effectLst>
        </p:spPr>
        <p:txBody>
          <a:bodyPr wrap="none" lIns="136722" tIns="68361" rIns="136722" bIns="68361" anchor="ctr"/>
          <a:lstStyle>
            <a:lvl1pPr defTabSz="4589463">
              <a:defRPr sz="9000">
                <a:solidFill>
                  <a:schemeClr val="tx1"/>
                </a:solidFill>
                <a:latin typeface="Arial" panose="020B0604020202020204" pitchFamily="34" charset="0"/>
              </a:defRPr>
            </a:lvl1pPr>
            <a:lvl2pPr defTabSz="4589463">
              <a:defRPr sz="9000">
                <a:solidFill>
                  <a:schemeClr val="tx1"/>
                </a:solidFill>
                <a:latin typeface="Arial" panose="020B0604020202020204" pitchFamily="34" charset="0"/>
              </a:defRPr>
            </a:lvl2pPr>
            <a:lvl3pPr defTabSz="4589463">
              <a:defRPr sz="9000">
                <a:solidFill>
                  <a:schemeClr val="tx1"/>
                </a:solidFill>
                <a:latin typeface="Arial" panose="020B0604020202020204" pitchFamily="34" charset="0"/>
              </a:defRPr>
            </a:lvl3pPr>
            <a:lvl4pPr defTabSz="4589463">
              <a:defRPr sz="9000">
                <a:solidFill>
                  <a:schemeClr val="tx1"/>
                </a:solidFill>
                <a:latin typeface="Arial" panose="020B0604020202020204" pitchFamily="34" charset="0"/>
              </a:defRPr>
            </a:lvl4pPr>
            <a:lvl5pPr defTabSz="4589463">
              <a:defRPr sz="9000">
                <a:solidFill>
                  <a:schemeClr val="tx1"/>
                </a:solidFill>
                <a:latin typeface="Arial" panose="020B0604020202020204" pitchFamily="34" charset="0"/>
              </a:defRPr>
            </a:lvl5pPr>
            <a:lvl6pPr marL="2241550" indent="44450" defTabSz="4589463" eaLnBrk="0" fontAlgn="base" hangingPunct="0">
              <a:spcBef>
                <a:spcPct val="0"/>
              </a:spcBef>
              <a:spcAft>
                <a:spcPct val="0"/>
              </a:spcAft>
              <a:defRPr sz="9000">
                <a:solidFill>
                  <a:schemeClr val="tx1"/>
                </a:solidFill>
                <a:latin typeface="Arial" panose="020B0604020202020204" pitchFamily="34" charset="0"/>
              </a:defRPr>
            </a:lvl6pPr>
            <a:lvl7pPr marL="2698750" indent="44450" defTabSz="4589463" eaLnBrk="0" fontAlgn="base" hangingPunct="0">
              <a:spcBef>
                <a:spcPct val="0"/>
              </a:spcBef>
              <a:spcAft>
                <a:spcPct val="0"/>
              </a:spcAft>
              <a:defRPr sz="9000">
                <a:solidFill>
                  <a:schemeClr val="tx1"/>
                </a:solidFill>
                <a:latin typeface="Arial" panose="020B0604020202020204" pitchFamily="34" charset="0"/>
              </a:defRPr>
            </a:lvl7pPr>
            <a:lvl8pPr marL="3155950" indent="44450" defTabSz="4589463" eaLnBrk="0" fontAlgn="base" hangingPunct="0">
              <a:spcBef>
                <a:spcPct val="0"/>
              </a:spcBef>
              <a:spcAft>
                <a:spcPct val="0"/>
              </a:spcAft>
              <a:defRPr sz="9000">
                <a:solidFill>
                  <a:schemeClr val="tx1"/>
                </a:solidFill>
                <a:latin typeface="Arial" panose="020B0604020202020204" pitchFamily="34" charset="0"/>
              </a:defRPr>
            </a:lvl8pPr>
            <a:lvl9pPr marL="3613150" indent="44450" defTabSz="4589463" eaLnBrk="0" fontAlgn="base" hangingPunct="0">
              <a:spcBef>
                <a:spcPct val="0"/>
              </a:spcBef>
              <a:spcAft>
                <a:spcPct val="0"/>
              </a:spcAft>
              <a:defRPr sz="9000">
                <a:solidFill>
                  <a:schemeClr val="tx1"/>
                </a:solidFill>
                <a:latin typeface="Arial" panose="020B0604020202020204" pitchFamily="34" charset="0"/>
              </a:defRPr>
            </a:lvl9pPr>
          </a:lstStyle>
          <a:p>
            <a:pPr algn="ctr" eaLnBrk="1" fontAlgn="auto" hangingPunct="1">
              <a:spcBef>
                <a:spcPts val="0"/>
              </a:spcBef>
              <a:spcAft>
                <a:spcPts val="0"/>
              </a:spcAft>
              <a:defRPr/>
            </a:pPr>
            <a:r>
              <a:rPr lang="en-US" altLang="en-US" sz="4902" b="1">
                <a:latin typeface="Trebuchet MS" panose="020B0603020202020204" pitchFamily="34" charset="0"/>
              </a:rPr>
              <a:t>References</a:t>
            </a:r>
          </a:p>
        </p:txBody>
      </p:sp>
      <p:sp>
        <p:nvSpPr>
          <p:cNvPr id="4102" name="Rectangle 11">
            <a:extLst>
              <a:ext uri="{FF2B5EF4-FFF2-40B4-BE49-F238E27FC236}">
                <a16:creationId xmlns:a16="http://schemas.microsoft.com/office/drawing/2014/main" id="{FB44CE34-1ACE-C409-2B97-975B67F60F34}"/>
              </a:ext>
            </a:extLst>
          </p:cNvPr>
          <p:cNvSpPr>
            <a:spLocks noChangeArrowheads="1"/>
          </p:cNvSpPr>
          <p:nvPr/>
        </p:nvSpPr>
        <p:spPr bwMode="auto">
          <a:xfrm>
            <a:off x="13836650" y="4851400"/>
            <a:ext cx="16944975" cy="828675"/>
          </a:xfrm>
          <a:prstGeom prst="rect">
            <a:avLst/>
          </a:prstGeom>
          <a:solidFill>
            <a:srgbClr val="FFCA06"/>
          </a:solidFill>
          <a:ln>
            <a:noFill/>
          </a:ln>
          <a:effectLst>
            <a:outerShdw dist="107763" dir="2700000" algn="ctr" rotWithShape="0">
              <a:schemeClr val="bg2"/>
            </a:outerShdw>
          </a:effectLst>
        </p:spPr>
        <p:txBody>
          <a:bodyPr wrap="none" lIns="136722" tIns="68361" rIns="136722" bIns="68361" anchor="ctr"/>
          <a:lstStyle>
            <a:lvl1pPr defTabSz="4589463">
              <a:defRPr sz="9000">
                <a:solidFill>
                  <a:schemeClr val="tx1"/>
                </a:solidFill>
                <a:latin typeface="Arial" panose="020B0604020202020204" pitchFamily="34" charset="0"/>
              </a:defRPr>
            </a:lvl1pPr>
            <a:lvl2pPr defTabSz="4589463">
              <a:defRPr sz="9000">
                <a:solidFill>
                  <a:schemeClr val="tx1"/>
                </a:solidFill>
                <a:latin typeface="Arial" panose="020B0604020202020204" pitchFamily="34" charset="0"/>
              </a:defRPr>
            </a:lvl2pPr>
            <a:lvl3pPr defTabSz="4589463">
              <a:defRPr sz="9000">
                <a:solidFill>
                  <a:schemeClr val="tx1"/>
                </a:solidFill>
                <a:latin typeface="Arial" panose="020B0604020202020204" pitchFamily="34" charset="0"/>
              </a:defRPr>
            </a:lvl3pPr>
            <a:lvl4pPr defTabSz="4589463">
              <a:defRPr sz="9000">
                <a:solidFill>
                  <a:schemeClr val="tx1"/>
                </a:solidFill>
                <a:latin typeface="Arial" panose="020B0604020202020204" pitchFamily="34" charset="0"/>
              </a:defRPr>
            </a:lvl4pPr>
            <a:lvl5pPr defTabSz="4589463">
              <a:defRPr sz="9000">
                <a:solidFill>
                  <a:schemeClr val="tx1"/>
                </a:solidFill>
                <a:latin typeface="Arial" panose="020B0604020202020204" pitchFamily="34" charset="0"/>
              </a:defRPr>
            </a:lvl5pPr>
            <a:lvl6pPr marL="2241550" indent="44450" defTabSz="4589463" eaLnBrk="0" fontAlgn="base" hangingPunct="0">
              <a:spcBef>
                <a:spcPct val="0"/>
              </a:spcBef>
              <a:spcAft>
                <a:spcPct val="0"/>
              </a:spcAft>
              <a:defRPr sz="9000">
                <a:solidFill>
                  <a:schemeClr val="tx1"/>
                </a:solidFill>
                <a:latin typeface="Arial" panose="020B0604020202020204" pitchFamily="34" charset="0"/>
              </a:defRPr>
            </a:lvl6pPr>
            <a:lvl7pPr marL="2698750" indent="44450" defTabSz="4589463" eaLnBrk="0" fontAlgn="base" hangingPunct="0">
              <a:spcBef>
                <a:spcPct val="0"/>
              </a:spcBef>
              <a:spcAft>
                <a:spcPct val="0"/>
              </a:spcAft>
              <a:defRPr sz="9000">
                <a:solidFill>
                  <a:schemeClr val="tx1"/>
                </a:solidFill>
                <a:latin typeface="Arial" panose="020B0604020202020204" pitchFamily="34" charset="0"/>
              </a:defRPr>
            </a:lvl7pPr>
            <a:lvl8pPr marL="3155950" indent="44450" defTabSz="4589463" eaLnBrk="0" fontAlgn="base" hangingPunct="0">
              <a:spcBef>
                <a:spcPct val="0"/>
              </a:spcBef>
              <a:spcAft>
                <a:spcPct val="0"/>
              </a:spcAft>
              <a:defRPr sz="9000">
                <a:solidFill>
                  <a:schemeClr val="tx1"/>
                </a:solidFill>
                <a:latin typeface="Arial" panose="020B0604020202020204" pitchFamily="34" charset="0"/>
              </a:defRPr>
            </a:lvl8pPr>
            <a:lvl9pPr marL="3613150" indent="44450" defTabSz="4589463" eaLnBrk="0" fontAlgn="base" hangingPunct="0">
              <a:spcBef>
                <a:spcPct val="0"/>
              </a:spcBef>
              <a:spcAft>
                <a:spcPct val="0"/>
              </a:spcAft>
              <a:defRPr sz="9000">
                <a:solidFill>
                  <a:schemeClr val="tx1"/>
                </a:solidFill>
                <a:latin typeface="Arial" panose="020B0604020202020204" pitchFamily="34" charset="0"/>
              </a:defRPr>
            </a:lvl9pPr>
          </a:lstStyle>
          <a:p>
            <a:pPr algn="ctr" eaLnBrk="1" fontAlgn="auto" hangingPunct="1">
              <a:spcBef>
                <a:spcPts val="0"/>
              </a:spcBef>
              <a:spcAft>
                <a:spcPts val="0"/>
              </a:spcAft>
              <a:defRPr/>
            </a:pPr>
            <a:r>
              <a:rPr lang="en-US" altLang="en-US" sz="4902" b="1">
                <a:latin typeface="Trebuchet MS" panose="020B0603020202020204" pitchFamily="34" charset="0"/>
                <a:sym typeface="Symbol" panose="05050102010706020507" pitchFamily="18" charset="2"/>
              </a:rPr>
              <a:t>Results</a:t>
            </a:r>
            <a:endParaRPr lang="en-US" altLang="en-US" sz="4902" b="1">
              <a:latin typeface="Trebuchet MS" panose="020B0603020202020204" pitchFamily="34" charset="0"/>
            </a:endParaRPr>
          </a:p>
        </p:txBody>
      </p:sp>
      <p:sp>
        <p:nvSpPr>
          <p:cNvPr id="4103" name="Rectangle 19">
            <a:extLst>
              <a:ext uri="{FF2B5EF4-FFF2-40B4-BE49-F238E27FC236}">
                <a16:creationId xmlns:a16="http://schemas.microsoft.com/office/drawing/2014/main" id="{2E74E8EC-E646-7B99-9214-BADC9924CEEF}"/>
              </a:ext>
            </a:extLst>
          </p:cNvPr>
          <p:cNvSpPr>
            <a:spLocks noChangeArrowheads="1"/>
          </p:cNvSpPr>
          <p:nvPr/>
        </p:nvSpPr>
        <p:spPr bwMode="auto">
          <a:xfrm>
            <a:off x="31745238" y="4851400"/>
            <a:ext cx="11615737" cy="873125"/>
          </a:xfrm>
          <a:prstGeom prst="rect">
            <a:avLst/>
          </a:prstGeom>
          <a:solidFill>
            <a:srgbClr val="FFCA06"/>
          </a:solidFill>
          <a:ln>
            <a:noFill/>
          </a:ln>
          <a:effectLst>
            <a:outerShdw dist="107763" dir="2700000" algn="ctr" rotWithShape="0">
              <a:schemeClr val="bg2"/>
            </a:outerShdw>
          </a:effectLst>
        </p:spPr>
        <p:txBody>
          <a:bodyPr wrap="none" lIns="136722" tIns="68361" rIns="136722" bIns="68361" anchor="ctr"/>
          <a:lstStyle>
            <a:lvl1pPr defTabSz="4589463">
              <a:defRPr sz="9000">
                <a:solidFill>
                  <a:schemeClr val="tx1"/>
                </a:solidFill>
                <a:latin typeface="Arial" panose="020B0604020202020204" pitchFamily="34" charset="0"/>
              </a:defRPr>
            </a:lvl1pPr>
            <a:lvl2pPr defTabSz="4589463">
              <a:defRPr sz="9000">
                <a:solidFill>
                  <a:schemeClr val="tx1"/>
                </a:solidFill>
                <a:latin typeface="Arial" panose="020B0604020202020204" pitchFamily="34" charset="0"/>
              </a:defRPr>
            </a:lvl2pPr>
            <a:lvl3pPr defTabSz="4589463">
              <a:defRPr sz="9000">
                <a:solidFill>
                  <a:schemeClr val="tx1"/>
                </a:solidFill>
                <a:latin typeface="Arial" panose="020B0604020202020204" pitchFamily="34" charset="0"/>
              </a:defRPr>
            </a:lvl3pPr>
            <a:lvl4pPr defTabSz="4589463">
              <a:defRPr sz="9000">
                <a:solidFill>
                  <a:schemeClr val="tx1"/>
                </a:solidFill>
                <a:latin typeface="Arial" panose="020B0604020202020204" pitchFamily="34" charset="0"/>
              </a:defRPr>
            </a:lvl4pPr>
            <a:lvl5pPr defTabSz="4589463">
              <a:defRPr sz="9000">
                <a:solidFill>
                  <a:schemeClr val="tx1"/>
                </a:solidFill>
                <a:latin typeface="Arial" panose="020B0604020202020204" pitchFamily="34" charset="0"/>
              </a:defRPr>
            </a:lvl5pPr>
            <a:lvl6pPr marL="2241550" indent="44450" defTabSz="4589463" eaLnBrk="0" fontAlgn="base" hangingPunct="0">
              <a:spcBef>
                <a:spcPct val="0"/>
              </a:spcBef>
              <a:spcAft>
                <a:spcPct val="0"/>
              </a:spcAft>
              <a:defRPr sz="9000">
                <a:solidFill>
                  <a:schemeClr val="tx1"/>
                </a:solidFill>
                <a:latin typeface="Arial" panose="020B0604020202020204" pitchFamily="34" charset="0"/>
              </a:defRPr>
            </a:lvl6pPr>
            <a:lvl7pPr marL="2698750" indent="44450" defTabSz="4589463" eaLnBrk="0" fontAlgn="base" hangingPunct="0">
              <a:spcBef>
                <a:spcPct val="0"/>
              </a:spcBef>
              <a:spcAft>
                <a:spcPct val="0"/>
              </a:spcAft>
              <a:defRPr sz="9000">
                <a:solidFill>
                  <a:schemeClr val="tx1"/>
                </a:solidFill>
                <a:latin typeface="Arial" panose="020B0604020202020204" pitchFamily="34" charset="0"/>
              </a:defRPr>
            </a:lvl7pPr>
            <a:lvl8pPr marL="3155950" indent="44450" defTabSz="4589463" eaLnBrk="0" fontAlgn="base" hangingPunct="0">
              <a:spcBef>
                <a:spcPct val="0"/>
              </a:spcBef>
              <a:spcAft>
                <a:spcPct val="0"/>
              </a:spcAft>
              <a:defRPr sz="9000">
                <a:solidFill>
                  <a:schemeClr val="tx1"/>
                </a:solidFill>
                <a:latin typeface="Arial" panose="020B0604020202020204" pitchFamily="34" charset="0"/>
              </a:defRPr>
            </a:lvl8pPr>
            <a:lvl9pPr marL="3613150" indent="44450" defTabSz="4589463" eaLnBrk="0" fontAlgn="base" hangingPunct="0">
              <a:spcBef>
                <a:spcPct val="0"/>
              </a:spcBef>
              <a:spcAft>
                <a:spcPct val="0"/>
              </a:spcAft>
              <a:defRPr sz="9000">
                <a:solidFill>
                  <a:schemeClr val="tx1"/>
                </a:solidFill>
                <a:latin typeface="Arial" panose="020B0604020202020204" pitchFamily="34" charset="0"/>
              </a:defRPr>
            </a:lvl9pPr>
          </a:lstStyle>
          <a:p>
            <a:pPr algn="ctr" eaLnBrk="1" fontAlgn="auto" hangingPunct="1">
              <a:spcBef>
                <a:spcPts val="0"/>
              </a:spcBef>
              <a:spcAft>
                <a:spcPts val="0"/>
              </a:spcAft>
              <a:defRPr/>
            </a:pPr>
            <a:r>
              <a:rPr lang="en-US" altLang="en-US" sz="4902" b="1">
                <a:latin typeface="Trebuchet MS" panose="020B0603020202020204" pitchFamily="34" charset="0"/>
              </a:rPr>
              <a:t>Discussion</a:t>
            </a:r>
          </a:p>
        </p:txBody>
      </p:sp>
      <p:sp>
        <p:nvSpPr>
          <p:cNvPr id="4104" name="Rectangle 23">
            <a:extLst>
              <a:ext uri="{FF2B5EF4-FFF2-40B4-BE49-F238E27FC236}">
                <a16:creationId xmlns:a16="http://schemas.microsoft.com/office/drawing/2014/main" id="{DB8D4354-E4BF-3809-FF84-67B8370A95EB}"/>
              </a:ext>
            </a:extLst>
          </p:cNvPr>
          <p:cNvSpPr>
            <a:spLocks noChangeArrowheads="1"/>
          </p:cNvSpPr>
          <p:nvPr/>
        </p:nvSpPr>
        <p:spPr bwMode="auto">
          <a:xfrm>
            <a:off x="31745238" y="28006255"/>
            <a:ext cx="11615737" cy="871537"/>
          </a:xfrm>
          <a:prstGeom prst="rect">
            <a:avLst/>
          </a:prstGeom>
          <a:solidFill>
            <a:srgbClr val="FFCA06"/>
          </a:solidFill>
          <a:ln>
            <a:noFill/>
          </a:ln>
          <a:effectLst>
            <a:outerShdw dist="107763" dir="2700000" algn="ctr" rotWithShape="0">
              <a:schemeClr val="bg2"/>
            </a:outerShdw>
          </a:effectLst>
        </p:spPr>
        <p:txBody>
          <a:bodyPr wrap="none" lIns="136722" tIns="68361" rIns="136722" bIns="68361" anchor="ctr"/>
          <a:lstStyle>
            <a:lvl1pPr defTabSz="4589463">
              <a:defRPr sz="9000">
                <a:solidFill>
                  <a:schemeClr val="tx1"/>
                </a:solidFill>
                <a:latin typeface="Arial" panose="020B0604020202020204" pitchFamily="34" charset="0"/>
              </a:defRPr>
            </a:lvl1pPr>
            <a:lvl2pPr defTabSz="4589463">
              <a:defRPr sz="9000">
                <a:solidFill>
                  <a:schemeClr val="tx1"/>
                </a:solidFill>
                <a:latin typeface="Arial" panose="020B0604020202020204" pitchFamily="34" charset="0"/>
              </a:defRPr>
            </a:lvl2pPr>
            <a:lvl3pPr defTabSz="4589463">
              <a:defRPr sz="9000">
                <a:solidFill>
                  <a:schemeClr val="tx1"/>
                </a:solidFill>
                <a:latin typeface="Arial" panose="020B0604020202020204" pitchFamily="34" charset="0"/>
              </a:defRPr>
            </a:lvl3pPr>
            <a:lvl4pPr defTabSz="4589463">
              <a:defRPr sz="9000">
                <a:solidFill>
                  <a:schemeClr val="tx1"/>
                </a:solidFill>
                <a:latin typeface="Arial" panose="020B0604020202020204" pitchFamily="34" charset="0"/>
              </a:defRPr>
            </a:lvl4pPr>
            <a:lvl5pPr defTabSz="4589463">
              <a:defRPr sz="9000">
                <a:solidFill>
                  <a:schemeClr val="tx1"/>
                </a:solidFill>
                <a:latin typeface="Arial" panose="020B0604020202020204" pitchFamily="34" charset="0"/>
              </a:defRPr>
            </a:lvl5pPr>
            <a:lvl6pPr marL="2241550" indent="44450" defTabSz="4589463" eaLnBrk="0" fontAlgn="base" hangingPunct="0">
              <a:spcBef>
                <a:spcPct val="0"/>
              </a:spcBef>
              <a:spcAft>
                <a:spcPct val="0"/>
              </a:spcAft>
              <a:defRPr sz="9000">
                <a:solidFill>
                  <a:schemeClr val="tx1"/>
                </a:solidFill>
                <a:latin typeface="Arial" panose="020B0604020202020204" pitchFamily="34" charset="0"/>
              </a:defRPr>
            </a:lvl6pPr>
            <a:lvl7pPr marL="2698750" indent="44450" defTabSz="4589463" eaLnBrk="0" fontAlgn="base" hangingPunct="0">
              <a:spcBef>
                <a:spcPct val="0"/>
              </a:spcBef>
              <a:spcAft>
                <a:spcPct val="0"/>
              </a:spcAft>
              <a:defRPr sz="9000">
                <a:solidFill>
                  <a:schemeClr val="tx1"/>
                </a:solidFill>
                <a:latin typeface="Arial" panose="020B0604020202020204" pitchFamily="34" charset="0"/>
              </a:defRPr>
            </a:lvl7pPr>
            <a:lvl8pPr marL="3155950" indent="44450" defTabSz="4589463" eaLnBrk="0" fontAlgn="base" hangingPunct="0">
              <a:spcBef>
                <a:spcPct val="0"/>
              </a:spcBef>
              <a:spcAft>
                <a:spcPct val="0"/>
              </a:spcAft>
              <a:defRPr sz="9000">
                <a:solidFill>
                  <a:schemeClr val="tx1"/>
                </a:solidFill>
                <a:latin typeface="Arial" panose="020B0604020202020204" pitchFamily="34" charset="0"/>
              </a:defRPr>
            </a:lvl8pPr>
            <a:lvl9pPr marL="3613150" indent="44450" defTabSz="4589463" eaLnBrk="0" fontAlgn="base" hangingPunct="0">
              <a:spcBef>
                <a:spcPct val="0"/>
              </a:spcBef>
              <a:spcAft>
                <a:spcPct val="0"/>
              </a:spcAft>
              <a:defRPr sz="9000">
                <a:solidFill>
                  <a:schemeClr val="tx1"/>
                </a:solidFill>
                <a:latin typeface="Arial" panose="020B0604020202020204" pitchFamily="34" charset="0"/>
              </a:defRPr>
            </a:lvl9pPr>
          </a:lstStyle>
          <a:p>
            <a:pPr algn="ctr" eaLnBrk="1" fontAlgn="auto" hangingPunct="1">
              <a:spcBef>
                <a:spcPts val="0"/>
              </a:spcBef>
              <a:spcAft>
                <a:spcPts val="0"/>
              </a:spcAft>
              <a:defRPr/>
            </a:pPr>
            <a:r>
              <a:rPr lang="en-US" altLang="en-US" sz="4902" b="1">
                <a:latin typeface="Trebuchet MS" panose="020B0603020202020204" pitchFamily="34" charset="0"/>
              </a:rPr>
              <a:t>Acknowledgements</a:t>
            </a:r>
          </a:p>
        </p:txBody>
      </p:sp>
      <p:sp>
        <p:nvSpPr>
          <p:cNvPr id="4105" name="Rectangle 25">
            <a:extLst>
              <a:ext uri="{FF2B5EF4-FFF2-40B4-BE49-F238E27FC236}">
                <a16:creationId xmlns:a16="http://schemas.microsoft.com/office/drawing/2014/main" id="{B1FC4CF1-687C-C99A-6DEC-3CF978D31F16}"/>
              </a:ext>
            </a:extLst>
          </p:cNvPr>
          <p:cNvSpPr>
            <a:spLocks noChangeArrowheads="1"/>
          </p:cNvSpPr>
          <p:nvPr/>
        </p:nvSpPr>
        <p:spPr bwMode="auto">
          <a:xfrm>
            <a:off x="530225" y="11342688"/>
            <a:ext cx="11685588" cy="1008062"/>
          </a:xfrm>
          <a:prstGeom prst="rect">
            <a:avLst/>
          </a:prstGeom>
          <a:solidFill>
            <a:srgbClr val="FFCA06"/>
          </a:solidFill>
          <a:ln>
            <a:noFill/>
          </a:ln>
          <a:effectLst>
            <a:outerShdw dist="107763" dir="2700000" algn="ctr" rotWithShape="0">
              <a:schemeClr val="bg2"/>
            </a:outerShdw>
          </a:effectLst>
        </p:spPr>
        <p:txBody>
          <a:bodyPr wrap="none" lIns="136722" tIns="68361" rIns="136722" bIns="68361" anchor="ctr"/>
          <a:lstStyle>
            <a:lvl1pPr defTabSz="4589463">
              <a:defRPr sz="9000">
                <a:solidFill>
                  <a:schemeClr val="tx1"/>
                </a:solidFill>
                <a:latin typeface="Arial" panose="020B0604020202020204" pitchFamily="34" charset="0"/>
              </a:defRPr>
            </a:lvl1pPr>
            <a:lvl2pPr defTabSz="4589463">
              <a:defRPr sz="9000">
                <a:solidFill>
                  <a:schemeClr val="tx1"/>
                </a:solidFill>
                <a:latin typeface="Arial" panose="020B0604020202020204" pitchFamily="34" charset="0"/>
              </a:defRPr>
            </a:lvl2pPr>
            <a:lvl3pPr defTabSz="4589463">
              <a:defRPr sz="9000">
                <a:solidFill>
                  <a:schemeClr val="tx1"/>
                </a:solidFill>
                <a:latin typeface="Arial" panose="020B0604020202020204" pitchFamily="34" charset="0"/>
              </a:defRPr>
            </a:lvl3pPr>
            <a:lvl4pPr defTabSz="4589463">
              <a:defRPr sz="9000">
                <a:solidFill>
                  <a:schemeClr val="tx1"/>
                </a:solidFill>
                <a:latin typeface="Arial" panose="020B0604020202020204" pitchFamily="34" charset="0"/>
              </a:defRPr>
            </a:lvl4pPr>
            <a:lvl5pPr defTabSz="4589463">
              <a:defRPr sz="9000">
                <a:solidFill>
                  <a:schemeClr val="tx1"/>
                </a:solidFill>
                <a:latin typeface="Arial" panose="020B0604020202020204" pitchFamily="34" charset="0"/>
              </a:defRPr>
            </a:lvl5pPr>
            <a:lvl6pPr marL="2241550" indent="44450" defTabSz="4589463" eaLnBrk="0" fontAlgn="base" hangingPunct="0">
              <a:spcBef>
                <a:spcPct val="0"/>
              </a:spcBef>
              <a:spcAft>
                <a:spcPct val="0"/>
              </a:spcAft>
              <a:defRPr sz="9000">
                <a:solidFill>
                  <a:schemeClr val="tx1"/>
                </a:solidFill>
                <a:latin typeface="Arial" panose="020B0604020202020204" pitchFamily="34" charset="0"/>
              </a:defRPr>
            </a:lvl6pPr>
            <a:lvl7pPr marL="2698750" indent="44450" defTabSz="4589463" eaLnBrk="0" fontAlgn="base" hangingPunct="0">
              <a:spcBef>
                <a:spcPct val="0"/>
              </a:spcBef>
              <a:spcAft>
                <a:spcPct val="0"/>
              </a:spcAft>
              <a:defRPr sz="9000">
                <a:solidFill>
                  <a:schemeClr val="tx1"/>
                </a:solidFill>
                <a:latin typeface="Arial" panose="020B0604020202020204" pitchFamily="34" charset="0"/>
              </a:defRPr>
            </a:lvl7pPr>
            <a:lvl8pPr marL="3155950" indent="44450" defTabSz="4589463" eaLnBrk="0" fontAlgn="base" hangingPunct="0">
              <a:spcBef>
                <a:spcPct val="0"/>
              </a:spcBef>
              <a:spcAft>
                <a:spcPct val="0"/>
              </a:spcAft>
              <a:defRPr sz="9000">
                <a:solidFill>
                  <a:schemeClr val="tx1"/>
                </a:solidFill>
                <a:latin typeface="Arial" panose="020B0604020202020204" pitchFamily="34" charset="0"/>
              </a:defRPr>
            </a:lvl8pPr>
            <a:lvl9pPr marL="3613150" indent="44450" defTabSz="4589463" eaLnBrk="0" fontAlgn="base" hangingPunct="0">
              <a:spcBef>
                <a:spcPct val="0"/>
              </a:spcBef>
              <a:spcAft>
                <a:spcPct val="0"/>
              </a:spcAft>
              <a:defRPr sz="9000">
                <a:solidFill>
                  <a:schemeClr val="tx1"/>
                </a:solidFill>
                <a:latin typeface="Arial" panose="020B0604020202020204" pitchFamily="34" charset="0"/>
              </a:defRPr>
            </a:lvl9pPr>
          </a:lstStyle>
          <a:p>
            <a:pPr algn="ctr" eaLnBrk="1" fontAlgn="auto" hangingPunct="1">
              <a:spcBef>
                <a:spcPts val="0"/>
              </a:spcBef>
              <a:spcAft>
                <a:spcPts val="0"/>
              </a:spcAft>
              <a:defRPr/>
            </a:pPr>
            <a:r>
              <a:rPr lang="en-US" altLang="en-US" sz="4902" b="1">
                <a:latin typeface="Trebuchet MS" panose="020B0603020202020204" pitchFamily="34" charset="0"/>
              </a:rPr>
              <a:t>Methodology</a:t>
            </a:r>
          </a:p>
        </p:txBody>
      </p:sp>
      <p:sp>
        <p:nvSpPr>
          <p:cNvPr id="4107" name="TextBox 5">
            <a:extLst>
              <a:ext uri="{FF2B5EF4-FFF2-40B4-BE49-F238E27FC236}">
                <a16:creationId xmlns:a16="http://schemas.microsoft.com/office/drawing/2014/main" id="{06A8E0B2-0081-F50D-8FEA-6FA53C889FD1}"/>
              </a:ext>
            </a:extLst>
          </p:cNvPr>
          <p:cNvSpPr txBox="1">
            <a:spLocks noChangeArrowheads="1"/>
          </p:cNvSpPr>
          <p:nvPr/>
        </p:nvSpPr>
        <p:spPr bwMode="auto">
          <a:xfrm>
            <a:off x="530225" y="28508325"/>
            <a:ext cx="11615738" cy="993775"/>
          </a:xfrm>
          <a:prstGeom prst="rect">
            <a:avLst/>
          </a:prstGeom>
          <a:noFill/>
          <a:ln>
            <a:noFill/>
          </a:ln>
        </p:spPr>
        <p:txBody>
          <a:bodyPr>
            <a:spAutoFit/>
          </a:bodyPr>
          <a:lstStyle/>
          <a:p>
            <a:pPr algn="just" eaLnBrk="1" fontAlgn="auto" hangingPunct="1">
              <a:spcBef>
                <a:spcPts val="0"/>
              </a:spcBef>
              <a:spcAft>
                <a:spcPts val="0"/>
              </a:spcAft>
              <a:defRPr/>
            </a:pPr>
            <a:r>
              <a:rPr lang="en-US" altLang="en-US" sz="2860" i="1">
                <a:latin typeface="+mn-lt"/>
              </a:rPr>
              <a:t>Algorithms implemented in Python. There are other methods of de-phasing a waveform, but as with the inverse STFT, they are fallible.</a:t>
            </a:r>
          </a:p>
        </p:txBody>
      </p:sp>
      <p:sp>
        <p:nvSpPr>
          <p:cNvPr id="4108" name="Text Box 6">
            <a:extLst>
              <a:ext uri="{FF2B5EF4-FFF2-40B4-BE49-F238E27FC236}">
                <a16:creationId xmlns:a16="http://schemas.microsoft.com/office/drawing/2014/main" id="{7911803E-315A-A951-786A-7B0808264811}"/>
              </a:ext>
            </a:extLst>
          </p:cNvPr>
          <p:cNvSpPr txBox="1">
            <a:spLocks noChangeArrowheads="1"/>
          </p:cNvSpPr>
          <p:nvPr/>
        </p:nvSpPr>
        <p:spPr bwMode="auto">
          <a:xfrm>
            <a:off x="536575" y="5684838"/>
            <a:ext cx="11615738" cy="5732462"/>
          </a:xfrm>
          <a:prstGeom prst="rect">
            <a:avLst/>
          </a:prstGeom>
          <a:noFill/>
          <a:ln>
            <a:noFill/>
          </a:ln>
        </p:spPr>
        <p:txBody>
          <a:bodyPr lIns="136722" tIns="68361" rIns="136722" bIns="68361">
            <a:spAutoFit/>
          </a:bodyPr>
          <a:lstStyle>
            <a:lvl1pPr>
              <a:lnSpc>
                <a:spcPct val="90000"/>
              </a:lnSpc>
              <a:spcBef>
                <a:spcPts val="3525"/>
              </a:spcBef>
              <a:buFont typeface="Arial" panose="020B0604020202020204" pitchFamily="34" charset="0"/>
              <a:buChar char="•"/>
              <a:defRPr sz="9800">
                <a:solidFill>
                  <a:schemeClr val="tx1"/>
                </a:solidFill>
                <a:latin typeface="Calibri" panose="020F0502020204030204" pitchFamily="34" charset="0"/>
              </a:defRPr>
            </a:lvl1pPr>
            <a:lvl2pPr marL="2416175" indent="-804863">
              <a:lnSpc>
                <a:spcPct val="90000"/>
              </a:lnSpc>
              <a:spcBef>
                <a:spcPts val="1763"/>
              </a:spcBef>
              <a:buFont typeface="Arial" panose="020B0604020202020204" pitchFamily="34" charset="0"/>
              <a:buChar char="•"/>
              <a:defRPr sz="8400">
                <a:solidFill>
                  <a:schemeClr val="tx1"/>
                </a:solidFill>
                <a:latin typeface="Calibri" panose="020F0502020204030204" pitchFamily="34" charset="0"/>
              </a:defRPr>
            </a:lvl2pPr>
            <a:lvl3pPr marL="4029075" indent="-804863">
              <a:lnSpc>
                <a:spcPct val="90000"/>
              </a:lnSpc>
              <a:spcBef>
                <a:spcPts val="1763"/>
              </a:spcBef>
              <a:buFont typeface="Arial" panose="020B0604020202020204" pitchFamily="34" charset="0"/>
              <a:buChar char="•"/>
              <a:defRPr sz="7000">
                <a:solidFill>
                  <a:schemeClr val="tx1"/>
                </a:solidFill>
                <a:latin typeface="Calibri" panose="020F0502020204030204" pitchFamily="34" charset="0"/>
              </a:defRPr>
            </a:lvl3pPr>
            <a:lvl4pPr marL="5640388" indent="-8048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4pPr>
            <a:lvl5pPr marL="7251700" indent="-8048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5pPr>
            <a:lvl6pPr marL="77089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6pPr>
            <a:lvl7pPr marL="81661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7pPr>
            <a:lvl8pPr marL="86233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8pPr>
            <a:lvl9pPr marL="90805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9pPr>
          </a:lstStyle>
          <a:p>
            <a:pPr algn="just" eaLnBrk="1" fontAlgn="auto" hangingPunct="1">
              <a:lnSpc>
                <a:spcPct val="100000"/>
              </a:lnSpc>
              <a:spcBef>
                <a:spcPct val="0"/>
              </a:spcBef>
              <a:spcAft>
                <a:spcPts val="0"/>
              </a:spcAft>
              <a:buFontTx/>
              <a:buNone/>
              <a:defRPr/>
            </a:pPr>
            <a:r>
              <a:rPr lang="en-US" altLang="en-US" sz="4085" b="1" u="sng" dirty="0">
                <a:latin typeface="+mn-lt"/>
              </a:rPr>
              <a:t>The Signal Reconstruction Problem.</a:t>
            </a:r>
          </a:p>
          <a:p>
            <a:pPr algn="just" eaLnBrk="1" fontAlgn="auto" hangingPunct="1">
              <a:lnSpc>
                <a:spcPct val="100000"/>
              </a:lnSpc>
              <a:spcBef>
                <a:spcPct val="0"/>
              </a:spcBef>
              <a:spcAft>
                <a:spcPts val="0"/>
              </a:spcAft>
              <a:buFontTx/>
              <a:buNone/>
              <a:defRPr/>
            </a:pPr>
            <a:r>
              <a:rPr lang="en-US" altLang="en-US" sz="3677" dirty="0">
                <a:latin typeface="+mn-lt"/>
              </a:rPr>
              <a:t>While Mel Spectrograms are powerful tools to visualize auditory spectral energy content, there is an unavoidable loss of phase information caused by the shortcomings of the Short-Time Fourier Transform (STFT). Many methods try to insert random stochastic phase information to retain speech quality; however, this research shows a recovery of the original phase information through optimal estimation.</a:t>
            </a:r>
          </a:p>
          <a:p>
            <a:pPr algn="just" eaLnBrk="1" fontAlgn="auto" hangingPunct="1">
              <a:lnSpc>
                <a:spcPct val="100000"/>
              </a:lnSpc>
              <a:spcBef>
                <a:spcPct val="0"/>
              </a:spcBef>
              <a:spcAft>
                <a:spcPts val="0"/>
              </a:spcAft>
              <a:buFontTx/>
              <a:buNone/>
              <a:defRPr/>
            </a:pPr>
            <a:endParaRPr lang="en-US" altLang="en-US" sz="3268" dirty="0">
              <a:latin typeface="+mj-lt"/>
            </a:endParaRPr>
          </a:p>
          <a:p>
            <a:pPr algn="just" eaLnBrk="1" fontAlgn="auto" hangingPunct="1">
              <a:lnSpc>
                <a:spcPct val="100000"/>
              </a:lnSpc>
              <a:spcBef>
                <a:spcPct val="0"/>
              </a:spcBef>
              <a:spcAft>
                <a:spcPts val="0"/>
              </a:spcAft>
              <a:buFontTx/>
              <a:buNone/>
              <a:defRPr/>
            </a:pPr>
            <a:endParaRPr lang="en-US" altLang="en-US" sz="3268" dirty="0">
              <a:latin typeface="+mj-lt"/>
            </a:endParaRPr>
          </a:p>
        </p:txBody>
      </p:sp>
      <p:sp>
        <p:nvSpPr>
          <p:cNvPr id="4109" name="Rectangle 27">
            <a:extLst>
              <a:ext uri="{FF2B5EF4-FFF2-40B4-BE49-F238E27FC236}">
                <a16:creationId xmlns:a16="http://schemas.microsoft.com/office/drawing/2014/main" id="{FA78A7D0-47A9-500F-E6DC-935FA1ACEEF5}"/>
              </a:ext>
            </a:extLst>
          </p:cNvPr>
          <p:cNvSpPr>
            <a:spLocks noChangeArrowheads="1"/>
          </p:cNvSpPr>
          <p:nvPr/>
        </p:nvSpPr>
        <p:spPr bwMode="auto">
          <a:xfrm>
            <a:off x="0" y="31803975"/>
            <a:ext cx="43891200" cy="1111250"/>
          </a:xfrm>
          <a:prstGeom prst="rect">
            <a:avLst/>
          </a:prstGeom>
          <a:solidFill>
            <a:srgbClr val="FFCA06"/>
          </a:solidFill>
          <a:ln>
            <a:noFill/>
          </a:ln>
        </p:spPr>
        <p:txBody>
          <a:bodyPr wrap="none" lIns="91148" tIns="45574" rIns="91148" bIns="45574" anchor="ctr"/>
          <a:lstStyle>
            <a:lvl1pPr defTabSz="4589463">
              <a:lnSpc>
                <a:spcPct val="90000"/>
              </a:lnSpc>
              <a:spcBef>
                <a:spcPts val="3525"/>
              </a:spcBef>
              <a:buFont typeface="Arial" panose="020B0604020202020204" pitchFamily="34" charset="0"/>
              <a:buChar char="•"/>
              <a:defRPr sz="9800">
                <a:solidFill>
                  <a:schemeClr val="tx1"/>
                </a:solidFill>
                <a:latin typeface="Calibri" panose="020F0502020204030204" pitchFamily="34" charset="0"/>
              </a:defRPr>
            </a:lvl1pPr>
            <a:lvl2pPr marL="742950" indent="-285750" defTabSz="4589463">
              <a:lnSpc>
                <a:spcPct val="90000"/>
              </a:lnSpc>
              <a:spcBef>
                <a:spcPts val="1763"/>
              </a:spcBef>
              <a:buFont typeface="Arial" panose="020B0604020202020204" pitchFamily="34" charset="0"/>
              <a:buChar char="•"/>
              <a:defRPr sz="8400">
                <a:solidFill>
                  <a:schemeClr val="tx1"/>
                </a:solidFill>
                <a:latin typeface="Calibri" panose="020F0502020204030204" pitchFamily="34" charset="0"/>
              </a:defRPr>
            </a:lvl2pPr>
            <a:lvl3pPr marL="1143000" indent="-228600" defTabSz="4589463">
              <a:lnSpc>
                <a:spcPct val="90000"/>
              </a:lnSpc>
              <a:spcBef>
                <a:spcPts val="1763"/>
              </a:spcBef>
              <a:buFont typeface="Arial" panose="020B0604020202020204" pitchFamily="34" charset="0"/>
              <a:buChar char="•"/>
              <a:defRPr sz="7000">
                <a:solidFill>
                  <a:schemeClr val="tx1"/>
                </a:solidFill>
                <a:latin typeface="Calibri" panose="020F0502020204030204" pitchFamily="34" charset="0"/>
              </a:defRPr>
            </a:lvl3pPr>
            <a:lvl4pPr marL="1600200" indent="-228600" defTabSz="45894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4pPr>
            <a:lvl5pPr marL="2057400" indent="-228600" defTabSz="45894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5pPr>
            <a:lvl6pPr marL="2514600" indent="-228600" defTabSz="45894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6pPr>
            <a:lvl7pPr marL="2971800" indent="-228600" defTabSz="45894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7pPr>
            <a:lvl8pPr marL="3429000" indent="-228600" defTabSz="45894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8pPr>
            <a:lvl9pPr marL="3886200" indent="-228600" defTabSz="45894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9pPr>
          </a:lstStyle>
          <a:p>
            <a:pPr algn="ctr" eaLnBrk="1" fontAlgn="auto" hangingPunct="1">
              <a:lnSpc>
                <a:spcPct val="100000"/>
              </a:lnSpc>
              <a:spcBef>
                <a:spcPct val="0"/>
              </a:spcBef>
              <a:spcAft>
                <a:spcPts val="0"/>
              </a:spcAft>
              <a:buFontTx/>
              <a:buNone/>
              <a:defRPr/>
            </a:pPr>
            <a:endParaRPr lang="en-US" altLang="en-US" sz="3881" i="1">
              <a:latin typeface="Trebuchet MS" panose="020B0603020202020204" pitchFamily="34" charset="0"/>
            </a:endParaRPr>
          </a:p>
        </p:txBody>
      </p:sp>
      <p:sp>
        <p:nvSpPr>
          <p:cNvPr id="4110" name="Text Box 6">
            <a:extLst>
              <a:ext uri="{FF2B5EF4-FFF2-40B4-BE49-F238E27FC236}">
                <a16:creationId xmlns:a16="http://schemas.microsoft.com/office/drawing/2014/main" id="{060371A6-CDB5-E718-9685-856BF5BDA24E}"/>
              </a:ext>
            </a:extLst>
          </p:cNvPr>
          <p:cNvSpPr txBox="1">
            <a:spLocks noRot="1" noChangeAspect="1" noMove="1" noResize="1" noEditPoints="1" noAdjustHandles="1" noChangeArrowheads="1" noChangeShapeType="1" noTextEdit="1"/>
          </p:cNvSpPr>
          <p:nvPr/>
        </p:nvSpPr>
        <p:spPr bwMode="auto">
          <a:xfrm>
            <a:off x="13835974" y="5757154"/>
            <a:ext cx="16945583" cy="25095462"/>
          </a:xfrm>
          <a:prstGeom prst="rect">
            <a:avLst/>
          </a:prstGeom>
          <a:blipFill>
            <a:blip r:embed="rId4"/>
            <a:stretch>
              <a:fillRect l="-1029" t="-298" r="-882"/>
            </a:stretch>
          </a:blipFill>
          <a:ln>
            <a:noFill/>
          </a:ln>
        </p:spPr>
        <p:txBody>
          <a:bodyPr/>
          <a:lstStyle/>
          <a:p>
            <a:pPr eaLnBrk="1" fontAlgn="auto" hangingPunct="1">
              <a:spcBef>
                <a:spcPts val="0"/>
              </a:spcBef>
              <a:spcAft>
                <a:spcPts val="0"/>
              </a:spcAft>
              <a:defRPr/>
            </a:pPr>
            <a:r>
              <a:rPr lang="en-US" sz="9415">
                <a:noFill/>
                <a:latin typeface="+mn-lt"/>
              </a:rPr>
              <a:t> </a:t>
            </a:r>
          </a:p>
        </p:txBody>
      </p:sp>
      <p:sp>
        <p:nvSpPr>
          <p:cNvPr id="4111" name="Text Box 6">
            <a:extLst>
              <a:ext uri="{FF2B5EF4-FFF2-40B4-BE49-F238E27FC236}">
                <a16:creationId xmlns:a16="http://schemas.microsoft.com/office/drawing/2014/main" id="{ED7D5190-F214-38AF-8A5C-A21014F196AE}"/>
              </a:ext>
            </a:extLst>
          </p:cNvPr>
          <p:cNvSpPr txBox="1">
            <a:spLocks noRot="1" noChangeAspect="1" noMove="1" noResize="1" noEditPoints="1" noAdjustHandles="1" noChangeArrowheads="1" noChangeShapeType="1" noTextEdit="1"/>
          </p:cNvSpPr>
          <p:nvPr/>
        </p:nvSpPr>
        <p:spPr bwMode="auto">
          <a:xfrm>
            <a:off x="599872" y="12473948"/>
            <a:ext cx="11686162" cy="16447531"/>
          </a:xfrm>
          <a:prstGeom prst="rect">
            <a:avLst/>
          </a:prstGeom>
          <a:blipFill>
            <a:blip r:embed="rId5"/>
            <a:stretch>
              <a:fillRect l="-1492" t="-454" r="-1279"/>
            </a:stretch>
          </a:blipFill>
          <a:ln>
            <a:noFill/>
          </a:ln>
        </p:spPr>
        <p:txBody>
          <a:bodyPr/>
          <a:lstStyle/>
          <a:p>
            <a:pPr eaLnBrk="1" fontAlgn="auto" hangingPunct="1">
              <a:spcBef>
                <a:spcPts val="0"/>
              </a:spcBef>
              <a:spcAft>
                <a:spcPts val="0"/>
              </a:spcAft>
              <a:defRPr/>
            </a:pPr>
            <a:r>
              <a:rPr lang="en-US" sz="9415">
                <a:noFill/>
                <a:latin typeface="+mn-lt"/>
              </a:rPr>
              <a:t> </a:t>
            </a:r>
          </a:p>
        </p:txBody>
      </p:sp>
      <p:sp>
        <p:nvSpPr>
          <p:cNvPr id="4112" name="Text Box 6">
            <a:extLst>
              <a:ext uri="{FF2B5EF4-FFF2-40B4-BE49-F238E27FC236}">
                <a16:creationId xmlns:a16="http://schemas.microsoft.com/office/drawing/2014/main" id="{958509D2-25D5-FC89-096B-B814B9F76B68}"/>
              </a:ext>
            </a:extLst>
          </p:cNvPr>
          <p:cNvSpPr txBox="1">
            <a:spLocks noChangeArrowheads="1"/>
          </p:cNvSpPr>
          <p:nvPr/>
        </p:nvSpPr>
        <p:spPr bwMode="auto">
          <a:xfrm>
            <a:off x="31692850" y="5761038"/>
            <a:ext cx="11615738" cy="16548100"/>
          </a:xfrm>
          <a:prstGeom prst="rect">
            <a:avLst/>
          </a:prstGeom>
          <a:noFill/>
          <a:ln>
            <a:noFill/>
          </a:ln>
        </p:spPr>
        <p:txBody>
          <a:bodyPr lIns="136722" tIns="68361" rIns="136722" bIns="68361">
            <a:spAutoFit/>
          </a:bodyPr>
          <a:lstStyle>
            <a:lvl1pPr>
              <a:lnSpc>
                <a:spcPct val="90000"/>
              </a:lnSpc>
              <a:spcBef>
                <a:spcPts val="3525"/>
              </a:spcBef>
              <a:buFont typeface="Arial" panose="020B0604020202020204" pitchFamily="34" charset="0"/>
              <a:buChar char="•"/>
              <a:defRPr sz="9800">
                <a:solidFill>
                  <a:schemeClr val="tx1"/>
                </a:solidFill>
                <a:latin typeface="Calibri" panose="020F0502020204030204" pitchFamily="34" charset="0"/>
              </a:defRPr>
            </a:lvl1pPr>
            <a:lvl2pPr marL="2416175" indent="-804863">
              <a:lnSpc>
                <a:spcPct val="90000"/>
              </a:lnSpc>
              <a:spcBef>
                <a:spcPts val="1763"/>
              </a:spcBef>
              <a:buFont typeface="Arial" panose="020B0604020202020204" pitchFamily="34" charset="0"/>
              <a:buChar char="•"/>
              <a:defRPr sz="8400">
                <a:solidFill>
                  <a:schemeClr val="tx1"/>
                </a:solidFill>
                <a:latin typeface="Calibri" panose="020F0502020204030204" pitchFamily="34" charset="0"/>
              </a:defRPr>
            </a:lvl2pPr>
            <a:lvl3pPr marL="4029075" indent="-804863">
              <a:lnSpc>
                <a:spcPct val="90000"/>
              </a:lnSpc>
              <a:spcBef>
                <a:spcPts val="1763"/>
              </a:spcBef>
              <a:buFont typeface="Arial" panose="020B0604020202020204" pitchFamily="34" charset="0"/>
              <a:buChar char="•"/>
              <a:defRPr sz="7000">
                <a:solidFill>
                  <a:schemeClr val="tx1"/>
                </a:solidFill>
                <a:latin typeface="Calibri" panose="020F0502020204030204" pitchFamily="34" charset="0"/>
              </a:defRPr>
            </a:lvl3pPr>
            <a:lvl4pPr marL="5640388" indent="-8048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4pPr>
            <a:lvl5pPr marL="7251700" indent="-8048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5pPr>
            <a:lvl6pPr marL="77089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6pPr>
            <a:lvl7pPr marL="81661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7pPr>
            <a:lvl8pPr marL="86233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8pPr>
            <a:lvl9pPr marL="90805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9pPr>
          </a:lstStyle>
          <a:p>
            <a:pPr algn="just" eaLnBrk="1" fontAlgn="auto" hangingPunct="1">
              <a:lnSpc>
                <a:spcPct val="100000"/>
              </a:lnSpc>
              <a:spcBef>
                <a:spcPct val="0"/>
              </a:spcBef>
              <a:spcAft>
                <a:spcPts val="0"/>
              </a:spcAft>
              <a:buFontTx/>
              <a:buNone/>
              <a:defRPr/>
            </a:pPr>
            <a:r>
              <a:rPr lang="en-US" altLang="en-US" sz="3677" dirty="0">
                <a:latin typeface="+mn-lt"/>
              </a:rPr>
              <a:t>As we see, the iterative GLA results in not only a higher fidelity waveform, but the phase is considerably more accurate to the original speech. It is important to note that at this complexity, higher sampling frequency may actually lead to poorer algorithm performance. More iterations may also reduce the quality of the PESQ scores</a:t>
            </a:r>
          </a:p>
          <a:p>
            <a:pPr algn="just" eaLnBrk="1" fontAlgn="auto" hangingPunct="1">
              <a:lnSpc>
                <a:spcPct val="100000"/>
              </a:lnSpc>
              <a:spcBef>
                <a:spcPct val="0"/>
              </a:spcBef>
              <a:spcAft>
                <a:spcPts val="0"/>
              </a:spcAft>
              <a:buFontTx/>
              <a:buNone/>
              <a:defRPr/>
            </a:pPr>
            <a:endParaRPr lang="en-US" altLang="en-US" sz="3677" dirty="0">
              <a:latin typeface="+mn-lt"/>
            </a:endParaRPr>
          </a:p>
          <a:p>
            <a:pPr algn="just" eaLnBrk="1" fontAlgn="auto" hangingPunct="1">
              <a:lnSpc>
                <a:spcPct val="100000"/>
              </a:lnSpc>
              <a:spcBef>
                <a:spcPct val="0"/>
              </a:spcBef>
              <a:spcAft>
                <a:spcPts val="0"/>
              </a:spcAft>
              <a:buFontTx/>
              <a:buNone/>
              <a:defRPr/>
            </a:pPr>
            <a:endParaRPr lang="en-US" altLang="en-US" sz="3677" dirty="0">
              <a:latin typeface="+mn-lt"/>
            </a:endParaRPr>
          </a:p>
          <a:p>
            <a:pPr algn="just" eaLnBrk="1" fontAlgn="auto" hangingPunct="1">
              <a:lnSpc>
                <a:spcPct val="100000"/>
              </a:lnSpc>
              <a:spcBef>
                <a:spcPct val="0"/>
              </a:spcBef>
              <a:spcAft>
                <a:spcPts val="0"/>
              </a:spcAft>
              <a:buFontTx/>
              <a:buNone/>
              <a:defRPr/>
            </a:pPr>
            <a:endParaRPr lang="en-US" altLang="en-US" sz="3677" dirty="0">
              <a:latin typeface="+mn-lt"/>
            </a:endParaRPr>
          </a:p>
          <a:p>
            <a:pPr algn="just" eaLnBrk="1" fontAlgn="auto" hangingPunct="1">
              <a:lnSpc>
                <a:spcPct val="100000"/>
              </a:lnSpc>
              <a:spcBef>
                <a:spcPct val="0"/>
              </a:spcBef>
              <a:spcAft>
                <a:spcPts val="0"/>
              </a:spcAft>
              <a:buFontTx/>
              <a:buNone/>
              <a:defRPr/>
            </a:pPr>
            <a:endParaRPr lang="en-US" altLang="en-US" sz="3677" dirty="0">
              <a:latin typeface="+mn-lt"/>
            </a:endParaRPr>
          </a:p>
          <a:p>
            <a:pPr algn="just" eaLnBrk="1" fontAlgn="auto" hangingPunct="1">
              <a:lnSpc>
                <a:spcPct val="100000"/>
              </a:lnSpc>
              <a:spcBef>
                <a:spcPct val="0"/>
              </a:spcBef>
              <a:spcAft>
                <a:spcPts val="0"/>
              </a:spcAft>
              <a:buFontTx/>
              <a:buNone/>
              <a:defRPr/>
            </a:pPr>
            <a:endParaRPr lang="en-US" altLang="en-US" sz="3677" dirty="0">
              <a:latin typeface="+mn-lt"/>
            </a:endParaRPr>
          </a:p>
          <a:p>
            <a:pPr algn="just" eaLnBrk="1" fontAlgn="auto" hangingPunct="1">
              <a:lnSpc>
                <a:spcPct val="100000"/>
              </a:lnSpc>
              <a:spcBef>
                <a:spcPct val="0"/>
              </a:spcBef>
              <a:spcAft>
                <a:spcPts val="0"/>
              </a:spcAft>
              <a:buFontTx/>
              <a:buNone/>
              <a:defRPr/>
            </a:pPr>
            <a:endParaRPr lang="en-US" altLang="en-US" sz="3677" dirty="0">
              <a:latin typeface="+mn-lt"/>
            </a:endParaRPr>
          </a:p>
          <a:p>
            <a:pPr algn="just" eaLnBrk="1" fontAlgn="auto" hangingPunct="1">
              <a:lnSpc>
                <a:spcPct val="100000"/>
              </a:lnSpc>
              <a:spcBef>
                <a:spcPct val="0"/>
              </a:spcBef>
              <a:spcAft>
                <a:spcPts val="0"/>
              </a:spcAft>
              <a:buFontTx/>
              <a:buNone/>
              <a:defRPr/>
            </a:pPr>
            <a:endParaRPr lang="en-US" altLang="en-US" sz="3677" dirty="0">
              <a:latin typeface="+mn-lt"/>
            </a:endParaRPr>
          </a:p>
          <a:p>
            <a:pPr algn="just" eaLnBrk="1" fontAlgn="auto" hangingPunct="1">
              <a:lnSpc>
                <a:spcPct val="100000"/>
              </a:lnSpc>
              <a:spcBef>
                <a:spcPct val="0"/>
              </a:spcBef>
              <a:spcAft>
                <a:spcPts val="0"/>
              </a:spcAft>
              <a:buFontTx/>
              <a:buNone/>
              <a:defRPr/>
            </a:pPr>
            <a:r>
              <a:rPr lang="en-US" altLang="en-US" sz="3677" dirty="0">
                <a:latin typeface="+mn-lt"/>
              </a:rPr>
              <a:t>Additionally, we see the similarity in the Mel Spectrogram, as artifacts and noise have been removed. Further work will be done to refine the wideband performance for higher frequency vocals, and to allow for CNN learning to produce an output without access to the original speech.</a:t>
            </a:r>
          </a:p>
          <a:p>
            <a:pPr algn="just" eaLnBrk="1" fontAlgn="auto" hangingPunct="1">
              <a:lnSpc>
                <a:spcPct val="100000"/>
              </a:lnSpc>
              <a:spcBef>
                <a:spcPct val="0"/>
              </a:spcBef>
              <a:spcAft>
                <a:spcPts val="0"/>
              </a:spcAft>
              <a:buFontTx/>
              <a:buNone/>
              <a:defRPr/>
            </a:pPr>
            <a:endParaRPr lang="en-US" altLang="en-US" sz="3677" dirty="0">
              <a:latin typeface="+mn-lt"/>
            </a:endParaRPr>
          </a:p>
          <a:p>
            <a:pPr algn="just" eaLnBrk="1" fontAlgn="auto" hangingPunct="1">
              <a:lnSpc>
                <a:spcPct val="100000"/>
              </a:lnSpc>
              <a:spcBef>
                <a:spcPct val="0"/>
              </a:spcBef>
              <a:spcAft>
                <a:spcPts val="0"/>
              </a:spcAft>
              <a:buFontTx/>
              <a:buNone/>
              <a:defRPr/>
            </a:pPr>
            <a:endParaRPr lang="en-US" altLang="en-US" sz="3677" dirty="0">
              <a:latin typeface="+mn-lt"/>
            </a:endParaRPr>
          </a:p>
          <a:p>
            <a:pPr algn="just" eaLnBrk="1" fontAlgn="auto" hangingPunct="1">
              <a:lnSpc>
                <a:spcPct val="100000"/>
              </a:lnSpc>
              <a:spcBef>
                <a:spcPct val="0"/>
              </a:spcBef>
              <a:spcAft>
                <a:spcPts val="0"/>
              </a:spcAft>
              <a:buFontTx/>
              <a:buNone/>
              <a:defRPr/>
            </a:pPr>
            <a:endParaRPr lang="en-US" altLang="en-US" sz="3677" dirty="0">
              <a:latin typeface="+mn-lt"/>
            </a:endParaRPr>
          </a:p>
          <a:p>
            <a:pPr algn="just" eaLnBrk="1" fontAlgn="auto" hangingPunct="1">
              <a:lnSpc>
                <a:spcPct val="100000"/>
              </a:lnSpc>
              <a:spcBef>
                <a:spcPct val="0"/>
              </a:spcBef>
              <a:spcAft>
                <a:spcPts val="0"/>
              </a:spcAft>
              <a:buFontTx/>
              <a:buNone/>
              <a:defRPr/>
            </a:pPr>
            <a:endParaRPr lang="en-US" altLang="en-US" sz="3677" dirty="0">
              <a:latin typeface="+mn-lt"/>
            </a:endParaRPr>
          </a:p>
          <a:p>
            <a:pPr algn="just" eaLnBrk="1" fontAlgn="auto" hangingPunct="1">
              <a:lnSpc>
                <a:spcPct val="100000"/>
              </a:lnSpc>
              <a:spcBef>
                <a:spcPct val="0"/>
              </a:spcBef>
              <a:spcAft>
                <a:spcPts val="0"/>
              </a:spcAft>
              <a:buFontTx/>
              <a:buNone/>
              <a:defRPr/>
            </a:pPr>
            <a:endParaRPr lang="en-US" altLang="en-US" sz="3677" dirty="0">
              <a:latin typeface="+mn-lt"/>
            </a:endParaRPr>
          </a:p>
          <a:p>
            <a:pPr algn="just" eaLnBrk="1" fontAlgn="auto" hangingPunct="1">
              <a:lnSpc>
                <a:spcPct val="100000"/>
              </a:lnSpc>
              <a:spcBef>
                <a:spcPct val="0"/>
              </a:spcBef>
              <a:spcAft>
                <a:spcPts val="0"/>
              </a:spcAft>
              <a:buFontTx/>
              <a:buNone/>
              <a:defRPr/>
            </a:pPr>
            <a:endParaRPr lang="en-US" altLang="en-US" sz="3677" dirty="0">
              <a:latin typeface="+mn-lt"/>
            </a:endParaRPr>
          </a:p>
          <a:p>
            <a:pPr algn="just" eaLnBrk="1" fontAlgn="auto" hangingPunct="1">
              <a:lnSpc>
                <a:spcPct val="100000"/>
              </a:lnSpc>
              <a:spcBef>
                <a:spcPct val="0"/>
              </a:spcBef>
              <a:spcAft>
                <a:spcPts val="0"/>
              </a:spcAft>
              <a:buFontTx/>
              <a:buNone/>
              <a:defRPr/>
            </a:pPr>
            <a:r>
              <a:rPr lang="en-US" altLang="en-US" sz="3677" dirty="0">
                <a:latin typeface="+mn-lt"/>
              </a:rPr>
              <a:t>In future studies, we will examine computational benefits of local GLA runs on multi-recordings of same source fused with Kalman speech enhancement, with end-to-end refined iterative GLA. This methodology is relevant to the speech to text effort, used by translation and home assistants.</a:t>
            </a:r>
          </a:p>
        </p:txBody>
      </p:sp>
      <p:sp>
        <p:nvSpPr>
          <p:cNvPr id="4113" name="Text Box 6">
            <a:extLst>
              <a:ext uri="{FF2B5EF4-FFF2-40B4-BE49-F238E27FC236}">
                <a16:creationId xmlns:a16="http://schemas.microsoft.com/office/drawing/2014/main" id="{53EC1005-83B8-57D8-98DB-F8B0F519C4E5}"/>
              </a:ext>
            </a:extLst>
          </p:cNvPr>
          <p:cNvSpPr txBox="1">
            <a:spLocks noChangeArrowheads="1"/>
          </p:cNvSpPr>
          <p:nvPr/>
        </p:nvSpPr>
        <p:spPr bwMode="auto">
          <a:xfrm>
            <a:off x="31635699" y="23170122"/>
            <a:ext cx="11834813" cy="5124037"/>
          </a:xfrm>
          <a:prstGeom prst="rect">
            <a:avLst/>
          </a:prstGeom>
          <a:noFill/>
          <a:ln>
            <a:noFill/>
          </a:ln>
        </p:spPr>
        <p:txBody>
          <a:bodyPr lIns="136722" tIns="68361" rIns="136722" bIns="68361">
            <a:spAutoFit/>
          </a:bodyPr>
          <a:lstStyle>
            <a:lvl1pPr>
              <a:lnSpc>
                <a:spcPct val="90000"/>
              </a:lnSpc>
              <a:spcBef>
                <a:spcPts val="3525"/>
              </a:spcBef>
              <a:buFont typeface="Arial" panose="020B0604020202020204" pitchFamily="34" charset="0"/>
              <a:buChar char="•"/>
              <a:defRPr sz="9800">
                <a:solidFill>
                  <a:schemeClr val="tx1"/>
                </a:solidFill>
                <a:latin typeface="Calibri" panose="020F0502020204030204" pitchFamily="34" charset="0"/>
              </a:defRPr>
            </a:lvl1pPr>
            <a:lvl2pPr marL="2416175" indent="-804863">
              <a:lnSpc>
                <a:spcPct val="90000"/>
              </a:lnSpc>
              <a:spcBef>
                <a:spcPts val="1763"/>
              </a:spcBef>
              <a:buFont typeface="Arial" panose="020B0604020202020204" pitchFamily="34" charset="0"/>
              <a:buChar char="•"/>
              <a:defRPr sz="8400">
                <a:solidFill>
                  <a:schemeClr val="tx1"/>
                </a:solidFill>
                <a:latin typeface="Calibri" panose="020F0502020204030204" pitchFamily="34" charset="0"/>
              </a:defRPr>
            </a:lvl2pPr>
            <a:lvl3pPr marL="4029075" indent="-804863">
              <a:lnSpc>
                <a:spcPct val="90000"/>
              </a:lnSpc>
              <a:spcBef>
                <a:spcPts val="1763"/>
              </a:spcBef>
              <a:buFont typeface="Arial" panose="020B0604020202020204" pitchFamily="34" charset="0"/>
              <a:buChar char="•"/>
              <a:defRPr sz="7000">
                <a:solidFill>
                  <a:schemeClr val="tx1"/>
                </a:solidFill>
                <a:latin typeface="Calibri" panose="020F0502020204030204" pitchFamily="34" charset="0"/>
              </a:defRPr>
            </a:lvl3pPr>
            <a:lvl4pPr marL="5640388" indent="-8048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4pPr>
            <a:lvl5pPr marL="7251700" indent="-8048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5pPr>
            <a:lvl6pPr marL="77089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6pPr>
            <a:lvl7pPr marL="81661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7pPr>
            <a:lvl8pPr marL="86233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8pPr>
            <a:lvl9pPr marL="90805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9pPr>
          </a:lstStyle>
          <a:p>
            <a:pPr eaLnBrk="1" fontAlgn="auto" hangingPunct="1">
              <a:lnSpc>
                <a:spcPct val="100000"/>
              </a:lnSpc>
              <a:spcBef>
                <a:spcPct val="0"/>
              </a:spcBef>
              <a:spcAft>
                <a:spcPts val="0"/>
              </a:spcAft>
              <a:buFontTx/>
              <a:buNone/>
              <a:defRPr/>
            </a:pPr>
            <a:r>
              <a:rPr lang="en-US" altLang="en-US" sz="3500" dirty="0">
                <a:latin typeface="+mn-lt"/>
                <a:cs typeface="Arial" panose="020B0604020202020204" pitchFamily="34" charset="0"/>
              </a:rPr>
              <a:t>[1] </a:t>
            </a:r>
            <a:r>
              <a:rPr lang="en-US" altLang="en-US" sz="3500" dirty="0" err="1">
                <a:latin typeface="+mn-lt"/>
                <a:cs typeface="Arial" panose="020B0604020202020204" pitchFamily="34" charset="0"/>
              </a:rPr>
              <a:t>Masuyama</a:t>
            </a:r>
            <a:r>
              <a:rPr lang="en-US" altLang="en-US" sz="3500" dirty="0">
                <a:latin typeface="+mn-lt"/>
                <a:cs typeface="Arial" panose="020B0604020202020204" pitchFamily="34" charset="0"/>
              </a:rPr>
              <a:t> et al. "Signal reconstruction from Mel-spectrogram based on bi-level consistency of full-band magnitude and phase“</a:t>
            </a:r>
          </a:p>
          <a:p>
            <a:pPr eaLnBrk="1" fontAlgn="auto" hangingPunct="1">
              <a:lnSpc>
                <a:spcPct val="100000"/>
              </a:lnSpc>
              <a:spcBef>
                <a:spcPct val="0"/>
              </a:spcBef>
              <a:spcAft>
                <a:spcPts val="0"/>
              </a:spcAft>
              <a:buFont typeface="Arial" panose="020B0604020202020204" pitchFamily="34" charset="0"/>
              <a:buNone/>
              <a:defRPr/>
            </a:pPr>
            <a:r>
              <a:rPr lang="en-US" altLang="en-US" sz="3500" dirty="0">
                <a:latin typeface="+mn-lt"/>
                <a:cs typeface="Arial" panose="020B0604020202020204" pitchFamily="34" charset="0"/>
              </a:rPr>
              <a:t>[2] </a:t>
            </a:r>
            <a:r>
              <a:rPr lang="en-US" altLang="en-US" sz="3500" dirty="0" err="1">
                <a:latin typeface="+mn-lt"/>
                <a:cs typeface="Arial" panose="020B0604020202020204" pitchFamily="34" charset="0"/>
              </a:rPr>
              <a:t>Perraudin</a:t>
            </a:r>
            <a:r>
              <a:rPr lang="en-US" altLang="en-US" sz="3500" dirty="0">
                <a:latin typeface="+mn-lt"/>
                <a:cs typeface="Arial" panose="020B0604020202020204" pitchFamily="34" charset="0"/>
              </a:rPr>
              <a:t> et al. “A Fast Griffin-</a:t>
            </a:r>
            <a:r>
              <a:rPr lang="en-US" altLang="en-US" sz="3500" dirty="0" err="1">
                <a:latin typeface="+mn-lt"/>
                <a:cs typeface="Arial" panose="020B0604020202020204" pitchFamily="34" charset="0"/>
              </a:rPr>
              <a:t>lim</a:t>
            </a:r>
            <a:r>
              <a:rPr lang="en-US" altLang="en-US" sz="3500" dirty="0">
                <a:latin typeface="+mn-lt"/>
                <a:cs typeface="Arial" panose="020B0604020202020204" pitchFamily="34" charset="0"/>
              </a:rPr>
              <a:t> Algorithm,” 2013.</a:t>
            </a:r>
          </a:p>
          <a:p>
            <a:pPr eaLnBrk="1" fontAlgn="auto" hangingPunct="1">
              <a:lnSpc>
                <a:spcPct val="100000"/>
              </a:lnSpc>
              <a:spcBef>
                <a:spcPct val="0"/>
              </a:spcBef>
              <a:spcAft>
                <a:spcPts val="0"/>
              </a:spcAft>
              <a:buFontTx/>
              <a:buNone/>
              <a:defRPr/>
            </a:pPr>
            <a:r>
              <a:rPr lang="en-US" altLang="en-US" sz="3500" dirty="0">
                <a:latin typeface="+mn-lt"/>
                <a:cs typeface="Arial" panose="020B0604020202020204" pitchFamily="34" charset="0"/>
              </a:rPr>
              <a:t>[3] </a:t>
            </a:r>
            <a:r>
              <a:rPr lang="en-US" altLang="en-US" sz="3500" dirty="0" err="1">
                <a:latin typeface="+mn-lt"/>
                <a:cs typeface="Arial" panose="020B0604020202020204" pitchFamily="34" charset="0"/>
              </a:rPr>
              <a:t>Orchisama</a:t>
            </a:r>
            <a:r>
              <a:rPr lang="en-US" altLang="en-US" sz="3500" dirty="0">
                <a:latin typeface="+mn-lt"/>
                <a:cs typeface="Arial" panose="020B0604020202020204" pitchFamily="34" charset="0"/>
              </a:rPr>
              <a:t> Das, “Kalman Filter in Speech Enhancement,” 2016.</a:t>
            </a:r>
          </a:p>
          <a:p>
            <a:pPr eaLnBrk="1" fontAlgn="auto" hangingPunct="1">
              <a:lnSpc>
                <a:spcPct val="100000"/>
              </a:lnSpc>
              <a:spcBef>
                <a:spcPct val="0"/>
              </a:spcBef>
              <a:spcAft>
                <a:spcPts val="0"/>
              </a:spcAft>
              <a:buFontTx/>
              <a:buNone/>
              <a:defRPr/>
            </a:pPr>
            <a:r>
              <a:rPr lang="en-US" altLang="en-US" sz="3500" dirty="0">
                <a:latin typeface="+mn-lt"/>
                <a:cs typeface="Arial" panose="020B0604020202020204" pitchFamily="34" charset="0"/>
              </a:rPr>
              <a:t>[4] </a:t>
            </a:r>
            <a:r>
              <a:rPr lang="en-US" altLang="en-US" sz="3500" dirty="0" err="1">
                <a:latin typeface="+mn-lt"/>
                <a:cs typeface="Arial" panose="020B0604020202020204" pitchFamily="34" charset="0"/>
              </a:rPr>
              <a:t>Natsiou</a:t>
            </a:r>
            <a:r>
              <a:rPr lang="en-US" altLang="en-US" sz="3500" dirty="0">
                <a:latin typeface="+mn-lt"/>
                <a:cs typeface="Arial" panose="020B0604020202020204" pitchFamily="34" charset="0"/>
              </a:rPr>
              <a:t>, O’Leary, ‘A Sinusoidal signal reconstruction method for the inversion of the </a:t>
            </a:r>
            <a:r>
              <a:rPr lang="en-US" altLang="en-US" sz="3500" dirty="0" err="1">
                <a:latin typeface="+mn-lt"/>
                <a:cs typeface="Arial" panose="020B0604020202020204" pitchFamily="34" charset="0"/>
              </a:rPr>
              <a:t>mel</a:t>
            </a:r>
            <a:r>
              <a:rPr lang="en-US" altLang="en-US" sz="3500" dirty="0">
                <a:latin typeface="+mn-lt"/>
                <a:cs typeface="Arial" panose="020B0604020202020204" pitchFamily="34" charset="0"/>
              </a:rPr>
              <a:t>-spectrogram’</a:t>
            </a:r>
          </a:p>
          <a:p>
            <a:pPr eaLnBrk="1" fontAlgn="auto" hangingPunct="1">
              <a:lnSpc>
                <a:spcPct val="100000"/>
              </a:lnSpc>
              <a:spcBef>
                <a:spcPct val="0"/>
              </a:spcBef>
              <a:spcAft>
                <a:spcPts val="0"/>
              </a:spcAft>
              <a:buFontTx/>
              <a:buNone/>
              <a:defRPr/>
            </a:pPr>
            <a:r>
              <a:rPr lang="en-US" altLang="en-US" sz="3500" dirty="0">
                <a:latin typeface="+mn-lt"/>
                <a:cs typeface="Arial" panose="020B0604020202020204" pitchFamily="34" charset="0"/>
              </a:rPr>
              <a:t>[5] Bruce Sharpe, “Invertibility of overlap-add processing”</a:t>
            </a:r>
          </a:p>
        </p:txBody>
      </p:sp>
      <p:sp>
        <p:nvSpPr>
          <p:cNvPr id="4114" name="Text Box 6">
            <a:extLst>
              <a:ext uri="{FF2B5EF4-FFF2-40B4-BE49-F238E27FC236}">
                <a16:creationId xmlns:a16="http://schemas.microsoft.com/office/drawing/2014/main" id="{66A9B92B-7B48-C1ED-C10A-740C9DEEA54B}"/>
              </a:ext>
            </a:extLst>
          </p:cNvPr>
          <p:cNvSpPr txBox="1">
            <a:spLocks noChangeArrowheads="1"/>
          </p:cNvSpPr>
          <p:nvPr/>
        </p:nvSpPr>
        <p:spPr bwMode="auto">
          <a:xfrm>
            <a:off x="31635699" y="29054985"/>
            <a:ext cx="11615737" cy="2354048"/>
          </a:xfrm>
          <a:prstGeom prst="rect">
            <a:avLst/>
          </a:prstGeom>
          <a:noFill/>
          <a:ln>
            <a:noFill/>
          </a:ln>
        </p:spPr>
        <p:txBody>
          <a:bodyPr lIns="136722" tIns="68361" rIns="136722" bIns="68361">
            <a:spAutoFit/>
          </a:bodyPr>
          <a:lstStyle>
            <a:lvl1pPr>
              <a:lnSpc>
                <a:spcPct val="90000"/>
              </a:lnSpc>
              <a:spcBef>
                <a:spcPts val="3525"/>
              </a:spcBef>
              <a:buFont typeface="Arial" panose="020B0604020202020204" pitchFamily="34" charset="0"/>
              <a:buChar char="•"/>
              <a:defRPr sz="9800">
                <a:solidFill>
                  <a:schemeClr val="tx1"/>
                </a:solidFill>
                <a:latin typeface="Calibri" panose="020F0502020204030204" pitchFamily="34" charset="0"/>
              </a:defRPr>
            </a:lvl1pPr>
            <a:lvl2pPr marL="2416175" indent="-804863">
              <a:lnSpc>
                <a:spcPct val="90000"/>
              </a:lnSpc>
              <a:spcBef>
                <a:spcPts val="1763"/>
              </a:spcBef>
              <a:buFont typeface="Arial" panose="020B0604020202020204" pitchFamily="34" charset="0"/>
              <a:buChar char="•"/>
              <a:defRPr sz="8400">
                <a:solidFill>
                  <a:schemeClr val="tx1"/>
                </a:solidFill>
                <a:latin typeface="Calibri" panose="020F0502020204030204" pitchFamily="34" charset="0"/>
              </a:defRPr>
            </a:lvl2pPr>
            <a:lvl3pPr marL="4029075" indent="-804863">
              <a:lnSpc>
                <a:spcPct val="90000"/>
              </a:lnSpc>
              <a:spcBef>
                <a:spcPts val="1763"/>
              </a:spcBef>
              <a:buFont typeface="Arial" panose="020B0604020202020204" pitchFamily="34" charset="0"/>
              <a:buChar char="•"/>
              <a:defRPr sz="7000">
                <a:solidFill>
                  <a:schemeClr val="tx1"/>
                </a:solidFill>
                <a:latin typeface="Calibri" panose="020F0502020204030204" pitchFamily="34" charset="0"/>
              </a:defRPr>
            </a:lvl3pPr>
            <a:lvl4pPr marL="5640388" indent="-8048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4pPr>
            <a:lvl5pPr marL="7251700" indent="-804863">
              <a:lnSpc>
                <a:spcPct val="90000"/>
              </a:lnSpc>
              <a:spcBef>
                <a:spcPts val="1763"/>
              </a:spcBef>
              <a:buFont typeface="Arial" panose="020B0604020202020204" pitchFamily="34" charset="0"/>
              <a:buChar char="•"/>
              <a:defRPr sz="6300">
                <a:solidFill>
                  <a:schemeClr val="tx1"/>
                </a:solidFill>
                <a:latin typeface="Calibri" panose="020F0502020204030204" pitchFamily="34" charset="0"/>
              </a:defRPr>
            </a:lvl5pPr>
            <a:lvl6pPr marL="77089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6pPr>
            <a:lvl7pPr marL="81661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7pPr>
            <a:lvl8pPr marL="86233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8pPr>
            <a:lvl9pPr marL="9080500" indent="-804863" eaLnBrk="0" fontAlgn="base" hangingPunct="0">
              <a:lnSpc>
                <a:spcPct val="90000"/>
              </a:lnSpc>
              <a:spcBef>
                <a:spcPts val="1763"/>
              </a:spcBef>
              <a:spcAft>
                <a:spcPct val="0"/>
              </a:spcAft>
              <a:buFont typeface="Arial" panose="020B0604020202020204" pitchFamily="34" charset="0"/>
              <a:buChar char="•"/>
              <a:defRPr sz="6300">
                <a:solidFill>
                  <a:schemeClr val="tx1"/>
                </a:solidFill>
                <a:latin typeface="Calibri" panose="020F0502020204030204" pitchFamily="34" charset="0"/>
              </a:defRPr>
            </a:lvl9pPr>
          </a:lstStyle>
          <a:p>
            <a:pPr algn="just" eaLnBrk="1" fontAlgn="auto" hangingPunct="1">
              <a:lnSpc>
                <a:spcPct val="100000"/>
              </a:lnSpc>
              <a:spcBef>
                <a:spcPct val="0"/>
              </a:spcBef>
              <a:spcAft>
                <a:spcPts val="0"/>
              </a:spcAft>
              <a:buFontTx/>
              <a:buNone/>
              <a:defRPr/>
            </a:pPr>
            <a:r>
              <a:rPr lang="en-US" altLang="en-US" sz="3500" dirty="0">
                <a:latin typeface="+mn-lt"/>
              </a:rPr>
              <a:t>Dr. </a:t>
            </a:r>
            <a:r>
              <a:rPr lang="en-US" altLang="en-US" sz="3500" dirty="0" err="1">
                <a:latin typeface="+mn-lt"/>
              </a:rPr>
              <a:t>Wasfy</a:t>
            </a:r>
            <a:r>
              <a:rPr lang="en-US" altLang="en-US" sz="3500" dirty="0">
                <a:latin typeface="+mn-lt"/>
              </a:rPr>
              <a:t> B. Mikhael inspired me with this project idea, and I have learned so much under his teaching and mentorship.</a:t>
            </a:r>
          </a:p>
          <a:p>
            <a:pPr algn="just" eaLnBrk="1" fontAlgn="auto" hangingPunct="1">
              <a:lnSpc>
                <a:spcPct val="100000"/>
              </a:lnSpc>
              <a:spcBef>
                <a:spcPct val="0"/>
              </a:spcBef>
              <a:spcAft>
                <a:spcPts val="0"/>
              </a:spcAft>
              <a:buFontTx/>
              <a:buNone/>
              <a:defRPr/>
            </a:pPr>
            <a:r>
              <a:rPr lang="en-US" altLang="en-US" sz="3500" dirty="0">
                <a:latin typeface="+mn-lt"/>
              </a:rPr>
              <a:t>Dr. </a:t>
            </a:r>
            <a:r>
              <a:rPr lang="en-US" altLang="en-US" sz="3500" dirty="0" err="1">
                <a:latin typeface="+mn-lt"/>
              </a:rPr>
              <a:t>Chinwendu</a:t>
            </a:r>
            <a:r>
              <a:rPr lang="en-US" altLang="en-US" sz="3500" dirty="0">
                <a:latin typeface="+mn-lt"/>
              </a:rPr>
              <a:t> </a:t>
            </a:r>
            <a:r>
              <a:rPr lang="en-US" altLang="en-US" sz="3500" dirty="0" err="1">
                <a:latin typeface="+mn-lt"/>
              </a:rPr>
              <a:t>Enyioha</a:t>
            </a:r>
            <a:r>
              <a:rPr lang="en-US" altLang="en-US" sz="3500" dirty="0">
                <a:latin typeface="+mn-lt"/>
              </a:rPr>
              <a:t> has helped me make more sense of all the concepts in optimization and estimation.</a:t>
            </a:r>
          </a:p>
        </p:txBody>
      </p:sp>
      <p:pic>
        <p:nvPicPr>
          <p:cNvPr id="4115" name="Picture 12" descr="A blue sound waveform with numbers&#10;&#10;AI-generated content may be incorrect.">
            <a:extLst>
              <a:ext uri="{FF2B5EF4-FFF2-40B4-BE49-F238E27FC236}">
                <a16:creationId xmlns:a16="http://schemas.microsoft.com/office/drawing/2014/main" id="{C232057C-1F56-B567-819C-66450A0147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664400" y="9226550"/>
            <a:ext cx="9337675" cy="373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6" name="Picture 2" descr="A screenshot of a graph&#10;&#10;AI-generated content may be incorrect.">
            <a:extLst>
              <a:ext uri="{FF2B5EF4-FFF2-40B4-BE49-F238E27FC236}">
                <a16:creationId xmlns:a16="http://schemas.microsoft.com/office/drawing/2014/main" id="{676B56A3-7F13-1467-C9B5-7650FA7D9C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5428" r="11214" b="2354"/>
          <a:stretch>
            <a:fillRect/>
          </a:stretch>
        </p:blipFill>
        <p:spPr bwMode="auto">
          <a:xfrm>
            <a:off x="13739813" y="15614650"/>
            <a:ext cx="10785475" cy="839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7" name="Picture 4" descr="A diagram of a sound waveform&#10;&#10;AI-generated content may be incorrect.">
            <a:extLst>
              <a:ext uri="{FF2B5EF4-FFF2-40B4-BE49-F238E27FC236}">
                <a16:creationId xmlns:a16="http://schemas.microsoft.com/office/drawing/2014/main" id="{D4F049E5-5B25-01EA-0DC4-EFA8049CA7D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t="6389" r="7387"/>
          <a:stretch>
            <a:fillRect/>
          </a:stretch>
        </p:blipFill>
        <p:spPr bwMode="auto">
          <a:xfrm>
            <a:off x="13468350" y="7613650"/>
            <a:ext cx="7359650" cy="558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Table 7">
            <a:extLst>
              <a:ext uri="{FF2B5EF4-FFF2-40B4-BE49-F238E27FC236}">
                <a16:creationId xmlns:a16="http://schemas.microsoft.com/office/drawing/2014/main" id="{23422BA5-1DA1-5A96-1CAE-DB0CE0BC016E}"/>
              </a:ext>
            </a:extLst>
          </p:cNvPr>
          <p:cNvGraphicFramePr>
            <a:graphicFrameLocks noGrp="1"/>
          </p:cNvGraphicFramePr>
          <p:nvPr/>
        </p:nvGraphicFramePr>
        <p:xfrm>
          <a:off x="25401588" y="17225963"/>
          <a:ext cx="4505325" cy="1789113"/>
        </p:xfrm>
        <a:graphic>
          <a:graphicData uri="http://schemas.openxmlformats.org/drawingml/2006/table">
            <a:tbl>
              <a:tblPr firstRow="1" bandRow="1">
                <a:tableStyleId>{EB9631B5-78F2-41C9-869B-9F39066F8104}</a:tableStyleId>
              </a:tblPr>
              <a:tblGrid>
                <a:gridCol w="2647649">
                  <a:extLst>
                    <a:ext uri="{9D8B030D-6E8A-4147-A177-3AD203B41FA5}">
                      <a16:colId xmlns:a16="http://schemas.microsoft.com/office/drawing/2014/main" val="20000"/>
                    </a:ext>
                  </a:extLst>
                </a:gridCol>
                <a:gridCol w="1857676">
                  <a:extLst>
                    <a:ext uri="{9D8B030D-6E8A-4147-A177-3AD203B41FA5}">
                      <a16:colId xmlns:a16="http://schemas.microsoft.com/office/drawing/2014/main" val="20001"/>
                    </a:ext>
                  </a:extLst>
                </a:gridCol>
              </a:tblGrid>
              <a:tr h="596371">
                <a:tc>
                  <a:txBody>
                    <a:bodyPr/>
                    <a:lstStyle/>
                    <a:p>
                      <a:r>
                        <a:rPr lang="en-US" sz="3300" dirty="0">
                          <a:solidFill>
                            <a:schemeClr val="tx1"/>
                          </a:solidFill>
                        </a:rPr>
                        <a:t>Algorithm</a:t>
                      </a:r>
                    </a:p>
                  </a:txBody>
                  <a:tcPr marL="93378" marR="93378" marT="46683" marB="46683"/>
                </a:tc>
                <a:tc>
                  <a:txBody>
                    <a:bodyPr/>
                    <a:lstStyle/>
                    <a:p>
                      <a:r>
                        <a:rPr lang="en-US" sz="3300" dirty="0">
                          <a:solidFill>
                            <a:schemeClr val="tx1"/>
                          </a:solidFill>
                        </a:rPr>
                        <a:t>PESQ</a:t>
                      </a:r>
                    </a:p>
                  </a:txBody>
                  <a:tcPr marL="93378" marR="93378" marT="46683" marB="46683"/>
                </a:tc>
                <a:extLst>
                  <a:ext uri="{0D108BD9-81ED-4DB2-BD59-A6C34878D82A}">
                    <a16:rowId xmlns:a16="http://schemas.microsoft.com/office/drawing/2014/main" val="10000"/>
                  </a:ext>
                </a:extLst>
              </a:tr>
              <a:tr h="596371">
                <a:tc>
                  <a:txBody>
                    <a:bodyPr/>
                    <a:lstStyle/>
                    <a:p>
                      <a:r>
                        <a:rPr lang="en-US" sz="3300" dirty="0"/>
                        <a:t>One-Shot GLA</a:t>
                      </a:r>
                    </a:p>
                  </a:txBody>
                  <a:tcPr marL="93378" marR="93378" marT="46683" marB="46683"/>
                </a:tc>
                <a:tc>
                  <a:txBody>
                    <a:bodyPr/>
                    <a:lstStyle/>
                    <a:p>
                      <a:r>
                        <a:rPr lang="en-US" sz="3300" dirty="0"/>
                        <a:t>2.816</a:t>
                      </a:r>
                    </a:p>
                  </a:txBody>
                  <a:tcPr marL="93378" marR="93378" marT="46683" marB="46683"/>
                </a:tc>
                <a:extLst>
                  <a:ext uri="{0D108BD9-81ED-4DB2-BD59-A6C34878D82A}">
                    <a16:rowId xmlns:a16="http://schemas.microsoft.com/office/drawing/2014/main" val="10001"/>
                  </a:ext>
                </a:extLst>
              </a:tr>
              <a:tr h="596371">
                <a:tc>
                  <a:txBody>
                    <a:bodyPr/>
                    <a:lstStyle/>
                    <a:p>
                      <a:r>
                        <a:rPr lang="en-US" sz="3300" dirty="0"/>
                        <a:t>Iterative GLA</a:t>
                      </a:r>
                    </a:p>
                  </a:txBody>
                  <a:tcPr marL="93378" marR="93378" marT="46683" marB="46683"/>
                </a:tc>
                <a:tc>
                  <a:txBody>
                    <a:bodyPr/>
                    <a:lstStyle/>
                    <a:p>
                      <a:r>
                        <a:rPr lang="en-US" sz="3300" dirty="0"/>
                        <a:t>3.615</a:t>
                      </a:r>
                    </a:p>
                  </a:txBody>
                  <a:tcPr marL="93378" marR="93378" marT="46683" marB="46683"/>
                </a:tc>
                <a:extLst>
                  <a:ext uri="{0D108BD9-81ED-4DB2-BD59-A6C34878D82A}">
                    <a16:rowId xmlns:a16="http://schemas.microsoft.com/office/drawing/2014/main" val="10002"/>
                  </a:ext>
                </a:extLst>
              </a:tr>
            </a:tbl>
          </a:graphicData>
        </a:graphic>
      </p:graphicFrame>
      <p:graphicFrame>
        <p:nvGraphicFramePr>
          <p:cNvPr id="9" name="Table 8">
            <a:extLst>
              <a:ext uri="{FF2B5EF4-FFF2-40B4-BE49-F238E27FC236}">
                <a16:creationId xmlns:a16="http://schemas.microsoft.com/office/drawing/2014/main" id="{6912CD7B-1EC5-E83F-A2F0-17E22BC6B2D9}"/>
              </a:ext>
            </a:extLst>
          </p:cNvPr>
          <p:cNvGraphicFramePr>
            <a:graphicFrameLocks noGrp="1"/>
          </p:cNvGraphicFramePr>
          <p:nvPr/>
        </p:nvGraphicFramePr>
        <p:xfrm>
          <a:off x="25425400" y="20940713"/>
          <a:ext cx="4505325" cy="1789113"/>
        </p:xfrm>
        <a:graphic>
          <a:graphicData uri="http://schemas.openxmlformats.org/drawingml/2006/table">
            <a:tbl>
              <a:tblPr firstRow="1" bandRow="1">
                <a:tableStyleId>{EB9631B5-78F2-41C9-869B-9F39066F8104}</a:tableStyleId>
              </a:tblPr>
              <a:tblGrid>
                <a:gridCol w="2647649">
                  <a:extLst>
                    <a:ext uri="{9D8B030D-6E8A-4147-A177-3AD203B41FA5}">
                      <a16:colId xmlns:a16="http://schemas.microsoft.com/office/drawing/2014/main" val="20000"/>
                    </a:ext>
                  </a:extLst>
                </a:gridCol>
                <a:gridCol w="1857676">
                  <a:extLst>
                    <a:ext uri="{9D8B030D-6E8A-4147-A177-3AD203B41FA5}">
                      <a16:colId xmlns:a16="http://schemas.microsoft.com/office/drawing/2014/main" val="20001"/>
                    </a:ext>
                  </a:extLst>
                </a:gridCol>
              </a:tblGrid>
              <a:tr h="596371">
                <a:tc>
                  <a:txBody>
                    <a:bodyPr/>
                    <a:lstStyle/>
                    <a:p>
                      <a:r>
                        <a:rPr lang="en-US" sz="3300" dirty="0">
                          <a:solidFill>
                            <a:schemeClr val="tx1"/>
                          </a:solidFill>
                        </a:rPr>
                        <a:t>Algorithm</a:t>
                      </a:r>
                    </a:p>
                  </a:txBody>
                  <a:tcPr marL="93378" marR="93378" marT="46683" marB="46683"/>
                </a:tc>
                <a:tc>
                  <a:txBody>
                    <a:bodyPr/>
                    <a:lstStyle/>
                    <a:p>
                      <a:r>
                        <a:rPr lang="en-US" sz="3300" dirty="0">
                          <a:solidFill>
                            <a:schemeClr val="tx1"/>
                          </a:solidFill>
                        </a:rPr>
                        <a:t>PESQ</a:t>
                      </a:r>
                    </a:p>
                  </a:txBody>
                  <a:tcPr marL="93378" marR="93378" marT="46683" marB="46683"/>
                </a:tc>
                <a:extLst>
                  <a:ext uri="{0D108BD9-81ED-4DB2-BD59-A6C34878D82A}">
                    <a16:rowId xmlns:a16="http://schemas.microsoft.com/office/drawing/2014/main" val="10000"/>
                  </a:ext>
                </a:extLst>
              </a:tr>
              <a:tr h="596371">
                <a:tc>
                  <a:txBody>
                    <a:bodyPr/>
                    <a:lstStyle/>
                    <a:p>
                      <a:r>
                        <a:rPr lang="en-US" sz="3300" dirty="0"/>
                        <a:t>One-Shot GLA</a:t>
                      </a:r>
                    </a:p>
                  </a:txBody>
                  <a:tcPr marL="93378" marR="93378" marT="46683" marB="46683"/>
                </a:tc>
                <a:tc>
                  <a:txBody>
                    <a:bodyPr/>
                    <a:lstStyle/>
                    <a:p>
                      <a:r>
                        <a:rPr lang="en-US" sz="3300" dirty="0"/>
                        <a:t>1.609</a:t>
                      </a:r>
                    </a:p>
                  </a:txBody>
                  <a:tcPr marL="93378" marR="93378" marT="46683" marB="46683"/>
                </a:tc>
                <a:extLst>
                  <a:ext uri="{0D108BD9-81ED-4DB2-BD59-A6C34878D82A}">
                    <a16:rowId xmlns:a16="http://schemas.microsoft.com/office/drawing/2014/main" val="10001"/>
                  </a:ext>
                </a:extLst>
              </a:tr>
              <a:tr h="596371">
                <a:tc>
                  <a:txBody>
                    <a:bodyPr/>
                    <a:lstStyle/>
                    <a:p>
                      <a:r>
                        <a:rPr lang="en-US" sz="3300" dirty="0"/>
                        <a:t>Iterative GLA</a:t>
                      </a:r>
                    </a:p>
                  </a:txBody>
                  <a:tcPr marL="93378" marR="93378" marT="46683" marB="46683"/>
                </a:tc>
                <a:tc>
                  <a:txBody>
                    <a:bodyPr/>
                    <a:lstStyle/>
                    <a:p>
                      <a:r>
                        <a:rPr lang="en-US" sz="3300" dirty="0"/>
                        <a:t>1.896</a:t>
                      </a:r>
                    </a:p>
                  </a:txBody>
                  <a:tcPr marL="93378" marR="93378" marT="46683" marB="46683"/>
                </a:tc>
                <a:extLst>
                  <a:ext uri="{0D108BD9-81ED-4DB2-BD59-A6C34878D82A}">
                    <a16:rowId xmlns:a16="http://schemas.microsoft.com/office/drawing/2014/main" val="10002"/>
                  </a:ext>
                </a:extLst>
              </a:tr>
            </a:tbl>
          </a:graphicData>
        </a:graphic>
      </p:graphicFrame>
      <p:sp>
        <p:nvSpPr>
          <p:cNvPr id="4138" name="TextBox 9">
            <a:extLst>
              <a:ext uri="{FF2B5EF4-FFF2-40B4-BE49-F238E27FC236}">
                <a16:creationId xmlns:a16="http://schemas.microsoft.com/office/drawing/2014/main" id="{B9C2EACA-E3C9-A3C6-74B5-F9F9D616C752}"/>
              </a:ext>
            </a:extLst>
          </p:cNvPr>
          <p:cNvSpPr txBox="1">
            <a:spLocks noChangeArrowheads="1"/>
          </p:cNvSpPr>
          <p:nvPr/>
        </p:nvSpPr>
        <p:spPr bwMode="auto">
          <a:xfrm>
            <a:off x="25398413" y="16565563"/>
            <a:ext cx="4505325" cy="673100"/>
          </a:xfrm>
          <a:prstGeom prst="rect">
            <a:avLst/>
          </a:prstGeom>
          <a:noFill/>
          <a:ln>
            <a:noFill/>
          </a:ln>
        </p:spPr>
        <p:txBody>
          <a:bodyPr>
            <a:spAutoFit/>
          </a:bodyPr>
          <a:lstStyle/>
          <a:p>
            <a:pPr algn="ctr" eaLnBrk="1" fontAlgn="auto" hangingPunct="1">
              <a:spcBef>
                <a:spcPts val="0"/>
              </a:spcBef>
              <a:spcAft>
                <a:spcPts val="0"/>
              </a:spcAft>
              <a:defRPr/>
            </a:pPr>
            <a:r>
              <a:rPr lang="en-US" altLang="en-US" sz="3677">
                <a:latin typeface="+mn-lt"/>
              </a:rPr>
              <a:t>Male wideband</a:t>
            </a:r>
          </a:p>
        </p:txBody>
      </p:sp>
      <p:sp>
        <p:nvSpPr>
          <p:cNvPr id="4139" name="TextBox 10">
            <a:extLst>
              <a:ext uri="{FF2B5EF4-FFF2-40B4-BE49-F238E27FC236}">
                <a16:creationId xmlns:a16="http://schemas.microsoft.com/office/drawing/2014/main" id="{0DA6B81F-3818-793B-23F3-EC5CFE9BD98A}"/>
              </a:ext>
            </a:extLst>
          </p:cNvPr>
          <p:cNvSpPr txBox="1">
            <a:spLocks noChangeArrowheads="1"/>
          </p:cNvSpPr>
          <p:nvPr/>
        </p:nvSpPr>
        <p:spPr bwMode="auto">
          <a:xfrm>
            <a:off x="24734838" y="20256500"/>
            <a:ext cx="5880100" cy="671513"/>
          </a:xfrm>
          <a:prstGeom prst="rect">
            <a:avLst/>
          </a:prstGeom>
          <a:noFill/>
          <a:ln>
            <a:noFill/>
          </a:ln>
        </p:spPr>
        <p:txBody>
          <a:bodyPr>
            <a:spAutoFit/>
          </a:bodyPr>
          <a:lstStyle/>
          <a:p>
            <a:pPr algn="ctr" eaLnBrk="1" fontAlgn="auto" hangingPunct="1">
              <a:spcBef>
                <a:spcPts val="0"/>
              </a:spcBef>
              <a:spcAft>
                <a:spcPts val="0"/>
              </a:spcAft>
              <a:defRPr/>
            </a:pPr>
            <a:r>
              <a:rPr lang="en-US" altLang="en-US" sz="3677">
                <a:latin typeface="+mn-lt"/>
              </a:rPr>
              <a:t>Female narrowband</a:t>
            </a:r>
          </a:p>
        </p:txBody>
      </p:sp>
      <p:pic>
        <p:nvPicPr>
          <p:cNvPr id="4140" name="Picture 14" descr="A blue and purple background&#10;&#10;AI-generated content may be incorrect.">
            <a:extLst>
              <a:ext uri="{FF2B5EF4-FFF2-40B4-BE49-F238E27FC236}">
                <a16:creationId xmlns:a16="http://schemas.microsoft.com/office/drawing/2014/main" id="{F3F259A5-2041-1C97-BB15-45807EB51A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l="5624" t="7813" r="13959"/>
          <a:stretch>
            <a:fillRect/>
          </a:stretch>
        </p:blipFill>
        <p:spPr bwMode="auto">
          <a:xfrm>
            <a:off x="31745238" y="16427450"/>
            <a:ext cx="10782300" cy="247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44" name="Picture 48" descr="Home - College of Engineering and Computer Science">
            <a:extLst>
              <a:ext uri="{FF2B5EF4-FFF2-40B4-BE49-F238E27FC236}">
                <a16:creationId xmlns:a16="http://schemas.microsoft.com/office/drawing/2014/main" id="{3E17A6D8-9F2D-AC67-2407-9EB0BBF2964B}"/>
              </a:ext>
            </a:extLst>
          </p:cNvPr>
          <p:cNvPicPr>
            <a:picLocks noChangeAspect="1" noChangeArrowheads="1"/>
          </p:cNvPicPr>
          <p:nvPr/>
        </p:nvPicPr>
        <p:blipFill rotWithShape="1">
          <a:blip r:embed="rId10">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val="0"/>
              </a:ext>
            </a:extLst>
          </a:blip>
          <a:srcRect b="28766"/>
          <a:stretch/>
        </p:blipFill>
        <p:spPr bwMode="auto">
          <a:xfrm>
            <a:off x="34765852" y="2275313"/>
            <a:ext cx="9125348" cy="1556525"/>
          </a:xfrm>
          <a:prstGeom prst="rect">
            <a:avLst/>
          </a:prstGeom>
          <a:noFill/>
          <a:extLst>
            <a:ext uri="{909E8E84-426E-40DD-AFC4-6F175D3DCCD1}">
              <a14:hiddenFill xmlns:a14="http://schemas.microsoft.com/office/drawing/2010/main">
                <a:solidFill>
                  <a:srgbClr val="FFFFFF"/>
                </a:solidFill>
              </a14:hiddenFill>
            </a:ext>
          </a:extLst>
        </p:spPr>
      </p:pic>
      <p:pic>
        <p:nvPicPr>
          <p:cNvPr id="4150" name="Picture 54" descr="UCF Logo and symbol, meaning, history, sign.">
            <a:extLst>
              <a:ext uri="{FF2B5EF4-FFF2-40B4-BE49-F238E27FC236}">
                <a16:creationId xmlns:a16="http://schemas.microsoft.com/office/drawing/2014/main" id="{6CED24FB-A0F1-F2B6-9198-8014CF62B16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744234"/>
            <a:ext cx="7751081" cy="43599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3793</TotalTime>
  <Words>419</Words>
  <Application>Microsoft Office PowerPoint</Application>
  <PresentationFormat>Custom</PresentationFormat>
  <Paragraphs>53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Arial</vt:lpstr>
      <vt:lpstr>Calibri Light</vt:lpstr>
      <vt:lpstr>Trebuchet MS</vt:lpstr>
      <vt:lpstr>Symbol</vt:lpstr>
      <vt:lpstr>Office 2013 - 2022 Theme</vt:lpstr>
      <vt:lpstr>PowerPoint Presentation</vt:lpstr>
    </vt:vector>
  </TitlesOfParts>
  <Company>Graphicsland/MAKESIGNS.COM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Example Of A Sample Research Poster</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Tobiah Bower</cp:lastModifiedBy>
  <cp:revision>120</cp:revision>
  <cp:lastPrinted>2017-10-24T14:09:03Z</cp:lastPrinted>
  <dcterms:created xsi:type="dcterms:W3CDTF">2005-06-17T18:14:43Z</dcterms:created>
  <dcterms:modified xsi:type="dcterms:W3CDTF">2025-03-11T15:45:27Z</dcterms:modified>
  <cp:category>scientific poster PowerPoint</cp:category>
</cp:coreProperties>
</file>