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57" r:id="rId4"/>
    <p:sldId id="265" r:id="rId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300" autoAdjust="0"/>
  </p:normalViewPr>
  <p:slideViewPr>
    <p:cSldViewPr>
      <p:cViewPr varScale="1">
        <p:scale>
          <a:sx n="92" d="100"/>
          <a:sy n="92" d="100"/>
        </p:scale>
        <p:origin x="-2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850F7-5DBC-4A1F-B5CC-594CAABBCE20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59CB8-CD82-4478-A9B7-BDED945DE8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of these are searched</a:t>
            </a:r>
            <a:r>
              <a:rPr lang="en-US" baseline="0" dirty="0" smtClean="0"/>
              <a:t> in by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59CB8-CD82-4478-A9B7-BDED945DE84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1 (search</a:t>
            </a:r>
            <a:r>
              <a:rPr lang="en-US" baseline="0" dirty="0" smtClean="0"/>
              <a:t> example 1) -</a:t>
            </a:r>
            <a:r>
              <a:rPr lang="en-US" dirty="0" smtClean="0"/>
              <a:t> keyword combination </a:t>
            </a:r>
          </a:p>
          <a:p>
            <a:r>
              <a:rPr lang="en-US" dirty="0" smtClean="0"/>
              <a:t>builton:WSAB101055 AND </a:t>
            </a:r>
            <a:r>
              <a:rPr lang="en-US" dirty="0" err="1" smtClean="0"/>
              <a:t>result:FAILURE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DEMO 2 (search example</a:t>
            </a:r>
            <a:r>
              <a:rPr lang="en-US" baseline="0" dirty="0" smtClean="0"/>
              <a:t> 2) – upgrade specific AS</a:t>
            </a:r>
          </a:p>
          <a:p>
            <a:r>
              <a:rPr lang="en-US" dirty="0" err="1" smtClean="0"/>
              <a:t>nspbuild</a:t>
            </a:r>
            <a:r>
              <a:rPr lang="en-US" dirty="0" smtClean="0"/>
              <a:t>:"failed to run upgrade" AND </a:t>
            </a:r>
            <a:r>
              <a:rPr lang="en-US" dirty="0" err="1" smtClean="0"/>
              <a:t>nspbuild</a:t>
            </a:r>
            <a:r>
              <a:rPr lang="en-US" dirty="0" smtClean="0"/>
              <a:t>:"upgrade at '10.158.238.197'“</a:t>
            </a:r>
          </a:p>
          <a:p>
            <a:endParaRPr lang="en-US" dirty="0" smtClean="0"/>
          </a:p>
          <a:p>
            <a:r>
              <a:rPr lang="en-US" dirty="0" smtClean="0"/>
              <a:t>DEMO 3 – known intermittent issue</a:t>
            </a:r>
          </a:p>
          <a:p>
            <a:r>
              <a:rPr lang="en-US" dirty="0" smtClean="0"/>
              <a:t>"A undefined </a:t>
            </a:r>
            <a:r>
              <a:rPr lang="en-US" dirty="0" err="1" smtClean="0"/>
              <a:t>ssh</a:t>
            </a:r>
            <a:r>
              <a:rPr lang="en-US" dirty="0" smtClean="0"/>
              <a:t> error </a:t>
            </a:r>
            <a:r>
              <a:rPr lang="en-US" dirty="0" err="1" smtClean="0"/>
              <a:t>occured</a:t>
            </a:r>
            <a:r>
              <a:rPr lang="en-US" dirty="0" smtClean="0"/>
              <a:t>"</a:t>
            </a:r>
          </a:p>
          <a:p>
            <a:r>
              <a:rPr lang="en-US" dirty="0" err="1" smtClean="0"/>
              <a:t>välj</a:t>
            </a:r>
            <a:r>
              <a:rPr lang="en-US" dirty="0" smtClean="0"/>
              <a:t> en </a:t>
            </a:r>
            <a:r>
              <a:rPr lang="en-US" dirty="0" err="1" smtClean="0"/>
              <a:t>länk</a:t>
            </a:r>
            <a:endParaRPr lang="en-US" dirty="0" smtClean="0"/>
          </a:p>
          <a:p>
            <a:r>
              <a:rPr lang="en-US" dirty="0" err="1" smtClean="0"/>
              <a:t>gå</a:t>
            </a:r>
            <a:r>
              <a:rPr lang="en-US" dirty="0" smtClean="0"/>
              <a:t> till </a:t>
            </a:r>
            <a:r>
              <a:rPr lang="en-US" dirty="0" err="1" smtClean="0"/>
              <a:t>sidan</a:t>
            </a:r>
            <a:endParaRPr lang="en-US" dirty="0" smtClean="0"/>
          </a:p>
          <a:p>
            <a:r>
              <a:rPr lang="en-US" dirty="0" err="1" smtClean="0"/>
              <a:t>titta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console output</a:t>
            </a:r>
          </a:p>
          <a:p>
            <a:r>
              <a:rPr lang="en-US" dirty="0" err="1" smtClean="0"/>
              <a:t>sök</a:t>
            </a:r>
            <a:r>
              <a:rPr lang="en-US" dirty="0" smtClean="0"/>
              <a:t> </a:t>
            </a:r>
            <a:r>
              <a:rPr lang="en-US" dirty="0" err="1" smtClean="0"/>
              <a:t>efter</a:t>
            </a:r>
            <a:r>
              <a:rPr lang="en-US" dirty="0" smtClean="0"/>
              <a:t> "A undefined </a:t>
            </a:r>
            <a:r>
              <a:rPr lang="en-US" dirty="0" err="1" smtClean="0"/>
              <a:t>ssh</a:t>
            </a:r>
            <a:r>
              <a:rPr lang="en-US" dirty="0" smtClean="0"/>
              <a:t> error </a:t>
            </a:r>
            <a:r>
              <a:rPr lang="en-US" dirty="0" err="1" smtClean="0"/>
              <a:t>occured</a:t>
            </a:r>
            <a:r>
              <a:rPr lang="en-US" dirty="0" smtClean="0"/>
              <a:t>" </a:t>
            </a:r>
            <a:r>
              <a:rPr lang="en-US" dirty="0" err="1" smtClean="0"/>
              <a:t>i</a:t>
            </a:r>
            <a:r>
              <a:rPr lang="en-US" dirty="0" smtClean="0"/>
              <a:t> chrome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rödmarkerat</a:t>
            </a:r>
            <a:endParaRPr lang="en-US" dirty="0" smtClean="0"/>
          </a:p>
          <a:p>
            <a:r>
              <a:rPr lang="en-US" dirty="0" err="1" smtClean="0"/>
              <a:t>klicka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report issue</a:t>
            </a:r>
          </a:p>
          <a:p>
            <a:r>
              <a:rPr lang="en-US" dirty="0" err="1" smtClean="0"/>
              <a:t>skriv</a:t>
            </a:r>
            <a:r>
              <a:rPr lang="en-US" dirty="0" smtClean="0"/>
              <a:t> </a:t>
            </a:r>
            <a:r>
              <a:rPr lang="en-US" dirty="0" err="1" smtClean="0"/>
              <a:t>något</a:t>
            </a:r>
            <a:r>
              <a:rPr lang="en-US" dirty="0" smtClean="0"/>
              <a:t> </a:t>
            </a:r>
            <a:r>
              <a:rPr lang="en-US" dirty="0" err="1" smtClean="0"/>
              <a:t>kort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skicka</a:t>
            </a:r>
            <a:r>
              <a:rPr lang="en-US" dirty="0" smtClean="0"/>
              <a:t> in </a:t>
            </a:r>
            <a:r>
              <a:rPr lang="en-US" dirty="0" err="1" smtClean="0"/>
              <a:t>defekten</a:t>
            </a:r>
            <a:endParaRPr lang="en-US" dirty="0" smtClean="0"/>
          </a:p>
          <a:p>
            <a:endParaRPr lang="en-US" dirty="0" smtClean="0"/>
          </a:p>
          <a:p>
            <a:endParaRPr lang="en-US" dirty="0" err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59CB8-CD82-4478-A9B7-BDED945DE84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5D6-525D-43DE-B9F3-BE083BE7CD5F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AA49-2017-4AF7-B5BE-BE6242C75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5D6-525D-43DE-B9F3-BE083BE7CD5F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AA49-2017-4AF7-B5BE-BE6242C75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5D6-525D-43DE-B9F3-BE083BE7CD5F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AA49-2017-4AF7-B5BE-BE6242C75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5D6-525D-43DE-B9F3-BE083BE7CD5F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AA49-2017-4AF7-B5BE-BE6242C75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5D6-525D-43DE-B9F3-BE083BE7CD5F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AA49-2017-4AF7-B5BE-BE6242C75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5D6-525D-43DE-B9F3-BE083BE7CD5F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AA49-2017-4AF7-B5BE-BE6242C75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5D6-525D-43DE-B9F3-BE083BE7CD5F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AA49-2017-4AF7-B5BE-BE6242C75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5D6-525D-43DE-B9F3-BE083BE7CD5F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AA49-2017-4AF7-B5BE-BE6242C75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5D6-525D-43DE-B9F3-BE083BE7CD5F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AA49-2017-4AF7-B5BE-BE6242C75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5D6-525D-43DE-B9F3-BE083BE7CD5F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AA49-2017-4AF7-B5BE-BE6242C75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5D6-525D-43DE-B9F3-BE083BE7CD5F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AA49-2017-4AF7-B5BE-BE6242C75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AD5D6-525D-43DE-B9F3-BE083BE7CD5F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DAA49-2017-4AF7-B5BE-BE6242C75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Jenkins </a:t>
            </a:r>
            <a:br>
              <a:rPr lang="sv-SE" dirty="0" smtClean="0"/>
            </a:br>
            <a:r>
              <a:rPr lang="sv-SE" dirty="0" err="1" smtClean="0"/>
              <a:t>Search</a:t>
            </a:r>
            <a:r>
              <a:rPr lang="sv-SE" dirty="0" smtClean="0"/>
              <a:t> and Report </a:t>
            </a:r>
            <a:r>
              <a:rPr lang="sv-SE" dirty="0" err="1" smtClean="0"/>
              <a:t>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 in solution (old)</a:t>
            </a:r>
          </a:p>
          <a:p>
            <a:pPr lvl="1"/>
            <a:r>
              <a:rPr lang="en-US" dirty="0" smtClean="0"/>
              <a:t>Never designed to be a search function</a:t>
            </a:r>
          </a:p>
          <a:p>
            <a:pPr lvl="1"/>
            <a:r>
              <a:rPr lang="en-US" dirty="0" smtClean="0"/>
              <a:t>Just suppose to be a shortcut to builds/users/build slaves</a:t>
            </a:r>
          </a:p>
          <a:p>
            <a:r>
              <a:rPr lang="en-US" dirty="0" err="1" smtClean="0"/>
              <a:t>Lucene</a:t>
            </a:r>
            <a:r>
              <a:rPr lang="en-US" dirty="0" smtClean="0"/>
              <a:t>-Search </a:t>
            </a:r>
            <a:r>
              <a:rPr lang="en-US" dirty="0" smtClean="0"/>
              <a:t>plugin (new)</a:t>
            </a:r>
          </a:p>
          <a:p>
            <a:pPr lvl="1"/>
            <a:r>
              <a:rPr lang="en-US" dirty="0" smtClean="0"/>
              <a:t>Built on Apache Lucene</a:t>
            </a:r>
          </a:p>
          <a:p>
            <a:pPr lvl="1"/>
            <a:r>
              <a:rPr lang="en-US" dirty="0" smtClean="0"/>
              <a:t>Support extensions for </a:t>
            </a:r>
            <a:r>
              <a:rPr lang="en-US" dirty="0" smtClean="0"/>
              <a:t>your</a:t>
            </a:r>
            <a:r>
              <a:rPr lang="en-US" dirty="0" smtClean="0"/>
              <a:t> </a:t>
            </a:r>
            <a:r>
              <a:rPr lang="en-US" dirty="0" smtClean="0"/>
              <a:t>own </a:t>
            </a:r>
            <a:r>
              <a:rPr lang="en-US" dirty="0" smtClean="0"/>
              <a:t>logs via extension points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built in keywords</a:t>
            </a:r>
          </a:p>
          <a:p>
            <a:pPr lvl="1"/>
            <a:r>
              <a:rPr lang="en-US" dirty="0" smtClean="0"/>
              <a:t>console: Jenkins console output</a:t>
            </a:r>
          </a:p>
          <a:p>
            <a:pPr lvl="2"/>
            <a:r>
              <a:rPr lang="en-US" dirty="0" smtClean="0"/>
              <a:t>console:"A undefined </a:t>
            </a:r>
            <a:r>
              <a:rPr lang="en-US" dirty="0" err="1" smtClean="0"/>
              <a:t>ssh</a:t>
            </a:r>
            <a:r>
              <a:rPr lang="en-US" dirty="0" smtClean="0"/>
              <a:t> error </a:t>
            </a:r>
            <a:r>
              <a:rPr lang="en-US" dirty="0" err="1" smtClean="0"/>
              <a:t>occured</a:t>
            </a:r>
            <a:r>
              <a:rPr lang="en-US" dirty="0" smtClean="0"/>
              <a:t>"</a:t>
            </a:r>
          </a:p>
          <a:p>
            <a:pPr lvl="1"/>
            <a:r>
              <a:rPr lang="en-US" dirty="0" err="1" smtClean="0"/>
              <a:t>projectname</a:t>
            </a:r>
            <a:r>
              <a:rPr lang="en-US" dirty="0" smtClean="0"/>
              <a:t>: Project name</a:t>
            </a:r>
          </a:p>
          <a:p>
            <a:pPr lvl="2"/>
            <a:r>
              <a:rPr lang="en-US" dirty="0" err="1" smtClean="0"/>
              <a:t>projectname</a:t>
            </a:r>
            <a:r>
              <a:rPr lang="en-US" dirty="0" smtClean="0"/>
              <a:t>:</a:t>
            </a:r>
            <a:r>
              <a:rPr lang="sv-SE" dirty="0" smtClean="0"/>
              <a:t>lorem_ipsum</a:t>
            </a:r>
            <a:endParaRPr lang="en-US" dirty="0" smtClean="0"/>
          </a:p>
          <a:p>
            <a:pPr lvl="1"/>
            <a:r>
              <a:rPr lang="en-US" dirty="0" smtClean="0"/>
              <a:t>result:  Build result</a:t>
            </a:r>
          </a:p>
          <a:p>
            <a:pPr lvl="2"/>
            <a:r>
              <a:rPr lang="en-US" dirty="0" err="1" smtClean="0"/>
              <a:t>result:FAILURE</a:t>
            </a:r>
            <a:endParaRPr lang="en-US" dirty="0" smtClean="0"/>
          </a:p>
          <a:p>
            <a:pPr lvl="2"/>
            <a:r>
              <a:rPr lang="en-US" dirty="0" err="1" smtClean="0"/>
              <a:t>result:SUCCESS</a:t>
            </a:r>
            <a:endParaRPr lang="en-US" dirty="0" smtClean="0"/>
          </a:p>
          <a:p>
            <a:r>
              <a:rPr lang="en-US" dirty="0" smtClean="0"/>
              <a:t>Combination </a:t>
            </a:r>
            <a:r>
              <a:rPr lang="en-US" dirty="0" smtClean="0"/>
              <a:t>of keywords</a:t>
            </a:r>
          </a:p>
          <a:p>
            <a:pPr lvl="1"/>
            <a:r>
              <a:rPr lang="en-GB" dirty="0" smtClean="0"/>
              <a:t>console:"</a:t>
            </a:r>
            <a:r>
              <a:rPr lang="en-GB" dirty="0" err="1" smtClean="0"/>
              <a:t>config</a:t>
            </a:r>
            <a:r>
              <a:rPr lang="en-GB" dirty="0" smtClean="0"/>
              <a:t> --add" AND </a:t>
            </a:r>
            <a:r>
              <a:rPr lang="en-GB" dirty="0" err="1" smtClean="0"/>
              <a:t>result:FAILURE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185</Words>
  <Application>Microsoft Office PowerPoint</Application>
  <PresentationFormat>On-screen Show (4:3)</PresentationFormat>
  <Paragraphs>38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Jenkins  Search and Report Issues</vt:lpstr>
      <vt:lpstr>Search in Jenkins</vt:lpstr>
      <vt:lpstr>Keywords</vt:lpstr>
      <vt:lpstr>DEMO</vt:lpstr>
    </vt:vector>
  </TitlesOfParts>
  <Company>Schneider Electric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Lucene Search Plugin</dc:title>
  <dc:creator>MARCUS JACOBSSON - SESA166907</dc:creator>
  <cp:lastModifiedBy>Marcus Jacobsson</cp:lastModifiedBy>
  <cp:revision>34</cp:revision>
  <dcterms:created xsi:type="dcterms:W3CDTF">2015-03-13T07:50:57Z</dcterms:created>
  <dcterms:modified xsi:type="dcterms:W3CDTF">2016-03-16T12:10:55Z</dcterms:modified>
</cp:coreProperties>
</file>