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64721-F5BC-DA49-9524-ABD70541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FAD14-DD9D-724F-A0BC-C7F87166F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B7BE1-3E29-AE4A-9437-277F3254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7683E-D402-3E49-8479-D58E05E1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79E73-008A-184C-8179-1B8C5E5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661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486E-BEED-AA49-A4A4-D546176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0CFC2-9D1E-A746-B4BA-0FD8E2A0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C4BA0-1636-C74E-B3C4-59C18492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B04A3-CE21-D345-88CA-2218AC8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6C18B-8F08-414C-895D-B890018C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35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5F6FA6-B762-3E43-8781-F6D8B1FA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D908D-7456-7043-9625-D777867C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E0AF0-EEEE-E849-86F6-A1AAFDE9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8D4FA-F1B1-E343-8D60-3FD472DD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A1C25-339C-6845-B90D-E1FEF482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22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FFAF6-41B2-D242-AAE8-F1A3E33A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9C18F-A2DE-CF43-AE40-93A2240D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CC7C3-6720-FC49-A8AA-8D967DC3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1267E-D62A-4B49-A945-45920279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EE02D-DD22-3646-858A-7E6AF40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38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AC550-7EB1-2C4F-88C0-1AD8B102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29B1C-AC6B-1449-BFF2-76231011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B18A3-E1AF-9348-9841-49FD148D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A1D53-6017-7B44-BB55-F1150AFC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B40FA-3BDF-9748-8853-475D3502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36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A2237-A674-6945-A3AB-10BC967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B150A-DF74-B74D-8275-10D1578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9D83A8-EEAF-A847-BE66-9D32BF85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B0A9C-6722-D641-8456-9725CADC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C0872-F27B-B242-96D2-688584D2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224C3-9EF5-F847-9197-FB89F9E7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37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C6B8-6F38-CB4A-A631-B659F2C1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F639A-8FCE-AC4D-9E09-E47A3BA7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DB6439-D23E-8849-935C-0C1EED221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3EA8ED-F5A3-9947-A3EF-263DC46D3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DE59F6-9235-2A4D-9668-71B0CA921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03EBD3-7190-EB45-BFDA-47E265BD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A02BEA-D67C-A643-AB1C-576C02A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C3D76B-23A7-C74E-9428-2E14B19C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73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3610-51BD-2B49-8CFC-3761237A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486C9-8232-AC4A-BA93-102639C3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1DF36F-9F79-C04B-A401-BF485945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A638C8-1C77-ED41-9D95-392C07E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09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49B932-DF81-004B-A326-40C40F60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D2AA06-D31F-E64D-9197-040D1249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02563-8136-464B-A87C-1D859CFE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77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2DB5-0930-1D4E-9B57-F1DFC015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75F50-9CD3-7E42-A2B6-24E82C55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E5F67-4168-B84C-B04F-7FB0D232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2899B-8707-2142-9A74-50900AE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5C7FF-607B-F340-A637-11C96843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3A274-A513-1445-BB9D-DF3422AB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320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2AE96-6B7E-4141-8F9D-4CA4C007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519757-FCC4-EB4E-AC1E-76640734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7653CD-0B8F-584C-BCD3-2A29331A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C645E8-C7A1-D844-93E8-5BDD3B92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8ED28-9D63-7943-898A-1BD21931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34B8B-58BC-E24D-A276-535D2D9E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01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0429A3-5BE7-C74B-A031-0249343D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4E5E2-0A3A-AC4E-A917-FE378215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AB39B-E6E2-0348-9182-B2779B38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22B6-8314-6746-A5A3-66A0E5641370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5B763-6B0C-1848-ACB0-C510C533B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0D7D1-E63D-CD4B-B97C-340D522F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1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215128" y="523177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679E14-1FE0-4F46-A947-F1732B8B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89" y="2968690"/>
            <a:ext cx="8834421" cy="6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215128" y="600017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02B78C-D03F-7E45-AB81-B9A51D19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89" y="2916360"/>
            <a:ext cx="8663311" cy="9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620727" y="508566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2CF8BD-6F15-FE49-AC99-ED2F6A89A049}"/>
              </a:ext>
            </a:extLst>
          </p:cNvPr>
          <p:cNvSpPr/>
          <p:nvPr/>
        </p:nvSpPr>
        <p:spPr>
          <a:xfrm>
            <a:off x="1461052" y="2342028"/>
            <a:ext cx="457200" cy="51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792CAB-960E-244B-8B5E-E75C603F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01" y="2342028"/>
            <a:ext cx="7581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Macintosh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Tobías Chavarría</dc:creator>
  <cp:lastModifiedBy>Tobías Chavarría</cp:lastModifiedBy>
  <cp:revision>2</cp:revision>
  <dcterms:created xsi:type="dcterms:W3CDTF">2021-02-02T13:11:51Z</dcterms:created>
  <dcterms:modified xsi:type="dcterms:W3CDTF">2021-02-16T12:32:16Z</dcterms:modified>
</cp:coreProperties>
</file>