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61" r:id="rId3"/>
    <p:sldId id="268" r:id="rId4"/>
    <p:sldId id="275" r:id="rId5"/>
    <p:sldId id="276" r:id="rId6"/>
    <p:sldId id="277" r:id="rId7"/>
    <p:sldId id="278" r:id="rId8"/>
    <p:sldId id="274" r:id="rId9"/>
    <p:sldId id="270" r:id="rId10"/>
    <p:sldId id="269" r:id="rId11"/>
    <p:sldId id="281" r:id="rId12"/>
    <p:sldId id="282" r:id="rId13"/>
    <p:sldId id="283" r:id="rId14"/>
    <p:sldId id="280" r:id="rId15"/>
    <p:sldId id="267" r:id="rId16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A2ABE-A4B6-224F-9856-8C1944FAE132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4CE7BC29-89F0-584A-BBBE-69EF19C74A0E}">
      <dgm:prSet phldrT="[Texto]"/>
      <dgm:spPr/>
      <dgm:t>
        <a:bodyPr/>
        <a:lstStyle/>
        <a:p>
          <a:r>
            <a:rPr lang="es-MX"/>
            <a:t>Humano	</a:t>
          </a:r>
        </a:p>
      </dgm:t>
    </dgm:pt>
    <dgm:pt modelId="{E8F24C44-46B1-1E48-A6ED-3BF7B4BE1439}" type="parTrans" cxnId="{511BBC9D-0C7B-3947-B87E-1841332037D6}">
      <dgm:prSet/>
      <dgm:spPr/>
      <dgm:t>
        <a:bodyPr/>
        <a:lstStyle/>
        <a:p>
          <a:endParaRPr lang="es-MX"/>
        </a:p>
      </dgm:t>
    </dgm:pt>
    <dgm:pt modelId="{8F0D1BDC-2EE6-3A4D-951E-A305F725AD6D}" type="sibTrans" cxnId="{511BBC9D-0C7B-3947-B87E-1841332037D6}">
      <dgm:prSet/>
      <dgm:spPr/>
      <dgm:t>
        <a:bodyPr/>
        <a:lstStyle/>
        <a:p>
          <a:endParaRPr lang="es-MX"/>
        </a:p>
      </dgm:t>
    </dgm:pt>
    <dgm:pt modelId="{77228026-2E7E-704C-8FB1-A022A96C1B47}">
      <dgm:prSet phldrT="[Texto]"/>
      <dgm:spPr/>
      <dgm:t>
        <a:bodyPr/>
        <a:lstStyle/>
        <a:p>
          <a:r>
            <a:rPr lang="es-MX"/>
            <a:t>Instrucciones</a:t>
          </a:r>
        </a:p>
      </dgm:t>
    </dgm:pt>
    <dgm:pt modelId="{691B5434-6F11-DF44-BD2D-71D65A007FB2}" type="parTrans" cxnId="{7930C480-7A9C-944D-851A-01E509972227}">
      <dgm:prSet/>
      <dgm:spPr/>
      <dgm:t>
        <a:bodyPr/>
        <a:lstStyle/>
        <a:p>
          <a:endParaRPr lang="es-MX"/>
        </a:p>
      </dgm:t>
    </dgm:pt>
    <dgm:pt modelId="{D802AFC5-2947-4C41-81FF-7BA2FEB0A831}" type="sibTrans" cxnId="{7930C480-7A9C-944D-851A-01E509972227}">
      <dgm:prSet/>
      <dgm:spPr/>
      <dgm:t>
        <a:bodyPr/>
        <a:lstStyle/>
        <a:p>
          <a:endParaRPr lang="es-MX"/>
        </a:p>
      </dgm:t>
    </dgm:pt>
    <dgm:pt modelId="{D010AEF3-8147-1F4F-98E4-5751A2B53F2A}">
      <dgm:prSet phldrT="[Texto]"/>
      <dgm:spPr/>
      <dgm:t>
        <a:bodyPr/>
        <a:lstStyle/>
        <a:p>
          <a:r>
            <a:rPr lang="es-MX"/>
            <a:t>Tarea</a:t>
          </a:r>
        </a:p>
      </dgm:t>
    </dgm:pt>
    <dgm:pt modelId="{2ABE685C-851E-2F40-900A-D2DF4334006B}" type="sibTrans" cxnId="{95437193-D8C6-6C49-9C88-31B393FFE970}">
      <dgm:prSet/>
      <dgm:spPr/>
      <dgm:t>
        <a:bodyPr/>
        <a:lstStyle/>
        <a:p>
          <a:endParaRPr lang="es-MX"/>
        </a:p>
      </dgm:t>
    </dgm:pt>
    <dgm:pt modelId="{4F3F1319-B12F-0E4D-B17E-6BD76E5A4981}" type="parTrans" cxnId="{95437193-D8C6-6C49-9C88-31B393FFE970}">
      <dgm:prSet/>
      <dgm:spPr/>
      <dgm:t>
        <a:bodyPr/>
        <a:lstStyle/>
        <a:p>
          <a:endParaRPr lang="es-MX"/>
        </a:p>
      </dgm:t>
    </dgm:pt>
    <dgm:pt modelId="{20DAE511-5DFE-DB40-A55A-ACB554474390}" type="pres">
      <dgm:prSet presAssocID="{836A2ABE-A4B6-224F-9856-8C1944FAE132}" presName="linearFlow" presStyleCnt="0">
        <dgm:presLayoutVars>
          <dgm:resizeHandles val="exact"/>
        </dgm:presLayoutVars>
      </dgm:prSet>
      <dgm:spPr/>
    </dgm:pt>
    <dgm:pt modelId="{E9260784-0FCE-8442-A148-A90B0B992AC8}" type="pres">
      <dgm:prSet presAssocID="{4CE7BC29-89F0-584A-BBBE-69EF19C74A0E}" presName="node" presStyleLbl="node1" presStyleIdx="0" presStyleCnt="3">
        <dgm:presLayoutVars>
          <dgm:bulletEnabled val="1"/>
        </dgm:presLayoutVars>
      </dgm:prSet>
      <dgm:spPr/>
    </dgm:pt>
    <dgm:pt modelId="{5D3EBE6B-7B4B-6344-B75B-B7A1651FF28B}" type="pres">
      <dgm:prSet presAssocID="{8F0D1BDC-2EE6-3A4D-951E-A305F725AD6D}" presName="sibTrans" presStyleLbl="sibTrans2D1" presStyleIdx="0" presStyleCnt="2"/>
      <dgm:spPr/>
    </dgm:pt>
    <dgm:pt modelId="{96DB0AD5-A56F-C740-A8BB-428858B42AE6}" type="pres">
      <dgm:prSet presAssocID="{8F0D1BDC-2EE6-3A4D-951E-A305F725AD6D}" presName="connectorText" presStyleLbl="sibTrans2D1" presStyleIdx="0" presStyleCnt="2"/>
      <dgm:spPr/>
    </dgm:pt>
    <dgm:pt modelId="{A257E4DD-3427-3A4F-9036-7F76FB146648}" type="pres">
      <dgm:prSet presAssocID="{D010AEF3-8147-1F4F-98E4-5751A2B53F2A}" presName="node" presStyleLbl="node1" presStyleIdx="1" presStyleCnt="3">
        <dgm:presLayoutVars>
          <dgm:bulletEnabled val="1"/>
        </dgm:presLayoutVars>
      </dgm:prSet>
      <dgm:spPr/>
    </dgm:pt>
    <dgm:pt modelId="{3D4EDE25-8044-324C-9471-EB39617BC21F}" type="pres">
      <dgm:prSet presAssocID="{2ABE685C-851E-2F40-900A-D2DF4334006B}" presName="sibTrans" presStyleLbl="sibTrans2D1" presStyleIdx="1" presStyleCnt="2"/>
      <dgm:spPr/>
    </dgm:pt>
    <dgm:pt modelId="{60484F00-A1B3-9945-BBD7-55E5B9D2E763}" type="pres">
      <dgm:prSet presAssocID="{2ABE685C-851E-2F40-900A-D2DF4334006B}" presName="connectorText" presStyleLbl="sibTrans2D1" presStyleIdx="1" presStyleCnt="2"/>
      <dgm:spPr/>
    </dgm:pt>
    <dgm:pt modelId="{9EEA0FB5-896B-D249-BE02-B1C7C381A593}" type="pres">
      <dgm:prSet presAssocID="{77228026-2E7E-704C-8FB1-A022A96C1B47}" presName="node" presStyleLbl="node1" presStyleIdx="2" presStyleCnt="3">
        <dgm:presLayoutVars>
          <dgm:bulletEnabled val="1"/>
        </dgm:presLayoutVars>
      </dgm:prSet>
      <dgm:spPr/>
    </dgm:pt>
  </dgm:ptLst>
  <dgm:cxnLst>
    <dgm:cxn modelId="{EE870325-9073-0647-B192-0DEB19362D1C}" type="presOf" srcId="{8F0D1BDC-2EE6-3A4D-951E-A305F725AD6D}" destId="{5D3EBE6B-7B4B-6344-B75B-B7A1651FF28B}" srcOrd="0" destOrd="0" presId="urn:microsoft.com/office/officeart/2005/8/layout/process2"/>
    <dgm:cxn modelId="{28D6D572-EAE0-B34B-8EB3-B30C3DFA5631}" type="presOf" srcId="{4CE7BC29-89F0-584A-BBBE-69EF19C74A0E}" destId="{E9260784-0FCE-8442-A148-A90B0B992AC8}" srcOrd="0" destOrd="0" presId="urn:microsoft.com/office/officeart/2005/8/layout/process2"/>
    <dgm:cxn modelId="{7930C480-7A9C-944D-851A-01E509972227}" srcId="{836A2ABE-A4B6-224F-9856-8C1944FAE132}" destId="{77228026-2E7E-704C-8FB1-A022A96C1B47}" srcOrd="2" destOrd="0" parTransId="{691B5434-6F11-DF44-BD2D-71D65A007FB2}" sibTransId="{D802AFC5-2947-4C41-81FF-7BA2FEB0A831}"/>
    <dgm:cxn modelId="{95437193-D8C6-6C49-9C88-31B393FFE970}" srcId="{836A2ABE-A4B6-224F-9856-8C1944FAE132}" destId="{D010AEF3-8147-1F4F-98E4-5751A2B53F2A}" srcOrd="1" destOrd="0" parTransId="{4F3F1319-B12F-0E4D-B17E-6BD76E5A4981}" sibTransId="{2ABE685C-851E-2F40-900A-D2DF4334006B}"/>
    <dgm:cxn modelId="{511BBC9D-0C7B-3947-B87E-1841332037D6}" srcId="{836A2ABE-A4B6-224F-9856-8C1944FAE132}" destId="{4CE7BC29-89F0-584A-BBBE-69EF19C74A0E}" srcOrd="0" destOrd="0" parTransId="{E8F24C44-46B1-1E48-A6ED-3BF7B4BE1439}" sibTransId="{8F0D1BDC-2EE6-3A4D-951E-A305F725AD6D}"/>
    <dgm:cxn modelId="{D6BA89AE-48A7-664E-9938-1ED18D277B5E}" type="presOf" srcId="{2ABE685C-851E-2F40-900A-D2DF4334006B}" destId="{3D4EDE25-8044-324C-9471-EB39617BC21F}" srcOrd="0" destOrd="0" presId="urn:microsoft.com/office/officeart/2005/8/layout/process2"/>
    <dgm:cxn modelId="{601491C1-BF3F-DF42-9EE7-957668325703}" type="presOf" srcId="{77228026-2E7E-704C-8FB1-A022A96C1B47}" destId="{9EEA0FB5-896B-D249-BE02-B1C7C381A593}" srcOrd="0" destOrd="0" presId="urn:microsoft.com/office/officeart/2005/8/layout/process2"/>
    <dgm:cxn modelId="{FB2A53D8-FFE0-8E4C-953D-CB454A91DDC3}" type="presOf" srcId="{8F0D1BDC-2EE6-3A4D-951E-A305F725AD6D}" destId="{96DB0AD5-A56F-C740-A8BB-428858B42AE6}" srcOrd="1" destOrd="0" presId="urn:microsoft.com/office/officeart/2005/8/layout/process2"/>
    <dgm:cxn modelId="{61076EDB-76A9-154B-82C1-440CDBB9211D}" type="presOf" srcId="{2ABE685C-851E-2F40-900A-D2DF4334006B}" destId="{60484F00-A1B3-9945-BBD7-55E5B9D2E763}" srcOrd="1" destOrd="0" presId="urn:microsoft.com/office/officeart/2005/8/layout/process2"/>
    <dgm:cxn modelId="{7ECF97EA-16D9-D442-A0AE-4381D52AE2E9}" type="presOf" srcId="{836A2ABE-A4B6-224F-9856-8C1944FAE132}" destId="{20DAE511-5DFE-DB40-A55A-ACB554474390}" srcOrd="0" destOrd="0" presId="urn:microsoft.com/office/officeart/2005/8/layout/process2"/>
    <dgm:cxn modelId="{ADFE02F3-9211-EC49-A311-E1DEB5B21D61}" type="presOf" srcId="{D010AEF3-8147-1F4F-98E4-5751A2B53F2A}" destId="{A257E4DD-3427-3A4F-9036-7F76FB146648}" srcOrd="0" destOrd="0" presId="urn:microsoft.com/office/officeart/2005/8/layout/process2"/>
    <dgm:cxn modelId="{9536FE5E-506F-E248-85A2-25B1B45851BD}" type="presParOf" srcId="{20DAE511-5DFE-DB40-A55A-ACB554474390}" destId="{E9260784-0FCE-8442-A148-A90B0B992AC8}" srcOrd="0" destOrd="0" presId="urn:microsoft.com/office/officeart/2005/8/layout/process2"/>
    <dgm:cxn modelId="{0DF26CF3-FBF0-B443-B4A6-5B19E10E59A5}" type="presParOf" srcId="{20DAE511-5DFE-DB40-A55A-ACB554474390}" destId="{5D3EBE6B-7B4B-6344-B75B-B7A1651FF28B}" srcOrd="1" destOrd="0" presId="urn:microsoft.com/office/officeart/2005/8/layout/process2"/>
    <dgm:cxn modelId="{6613B96F-EE35-D246-AA6D-5158A12EAB09}" type="presParOf" srcId="{5D3EBE6B-7B4B-6344-B75B-B7A1651FF28B}" destId="{96DB0AD5-A56F-C740-A8BB-428858B42AE6}" srcOrd="0" destOrd="0" presId="urn:microsoft.com/office/officeart/2005/8/layout/process2"/>
    <dgm:cxn modelId="{8CF46C7C-5527-8F4B-8DDB-593FEB34BB7D}" type="presParOf" srcId="{20DAE511-5DFE-DB40-A55A-ACB554474390}" destId="{A257E4DD-3427-3A4F-9036-7F76FB146648}" srcOrd="2" destOrd="0" presId="urn:microsoft.com/office/officeart/2005/8/layout/process2"/>
    <dgm:cxn modelId="{4BA4B0EB-2F20-7D4B-9356-CE6EECF16326}" type="presParOf" srcId="{20DAE511-5DFE-DB40-A55A-ACB554474390}" destId="{3D4EDE25-8044-324C-9471-EB39617BC21F}" srcOrd="3" destOrd="0" presId="urn:microsoft.com/office/officeart/2005/8/layout/process2"/>
    <dgm:cxn modelId="{580CA2CF-D198-B54E-B804-E446A0C9756C}" type="presParOf" srcId="{3D4EDE25-8044-324C-9471-EB39617BC21F}" destId="{60484F00-A1B3-9945-BBD7-55E5B9D2E763}" srcOrd="0" destOrd="0" presId="urn:microsoft.com/office/officeart/2005/8/layout/process2"/>
    <dgm:cxn modelId="{B06EA36B-C632-D34F-A2E3-E5FE705DE7FB}" type="presParOf" srcId="{20DAE511-5DFE-DB40-A55A-ACB554474390}" destId="{9EEA0FB5-896B-D249-BE02-B1C7C381A59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6A2ABE-A4B6-224F-9856-8C1944FAE132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4CE7BC29-89F0-584A-BBBE-69EF19C74A0E}">
      <dgm:prSet phldrT="[Texto]"/>
      <dgm:spPr/>
      <dgm:t>
        <a:bodyPr/>
        <a:lstStyle/>
        <a:p>
          <a:r>
            <a:rPr lang="es-MX"/>
            <a:t>Humano	</a:t>
          </a:r>
        </a:p>
      </dgm:t>
    </dgm:pt>
    <dgm:pt modelId="{E8F24C44-46B1-1E48-A6ED-3BF7B4BE1439}" type="parTrans" cxnId="{511BBC9D-0C7B-3947-B87E-1841332037D6}">
      <dgm:prSet/>
      <dgm:spPr/>
      <dgm:t>
        <a:bodyPr/>
        <a:lstStyle/>
        <a:p>
          <a:endParaRPr lang="es-MX"/>
        </a:p>
      </dgm:t>
    </dgm:pt>
    <dgm:pt modelId="{8F0D1BDC-2EE6-3A4D-951E-A305F725AD6D}" type="sibTrans" cxnId="{511BBC9D-0C7B-3947-B87E-1841332037D6}">
      <dgm:prSet/>
      <dgm:spPr/>
      <dgm:t>
        <a:bodyPr/>
        <a:lstStyle/>
        <a:p>
          <a:endParaRPr lang="es-MX"/>
        </a:p>
      </dgm:t>
    </dgm:pt>
    <dgm:pt modelId="{77228026-2E7E-704C-8FB1-A022A96C1B47}">
      <dgm:prSet phldrT="[Texto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s-MX"/>
            <a:t>Instrucciones</a:t>
          </a:r>
        </a:p>
      </dgm:t>
    </dgm:pt>
    <dgm:pt modelId="{691B5434-6F11-DF44-BD2D-71D65A007FB2}" type="parTrans" cxnId="{7930C480-7A9C-944D-851A-01E509972227}">
      <dgm:prSet/>
      <dgm:spPr/>
      <dgm:t>
        <a:bodyPr/>
        <a:lstStyle/>
        <a:p>
          <a:endParaRPr lang="es-MX"/>
        </a:p>
      </dgm:t>
    </dgm:pt>
    <dgm:pt modelId="{D802AFC5-2947-4C41-81FF-7BA2FEB0A831}" type="sibTrans" cxnId="{7930C480-7A9C-944D-851A-01E509972227}">
      <dgm:prSet/>
      <dgm:spPr/>
      <dgm:t>
        <a:bodyPr/>
        <a:lstStyle/>
        <a:p>
          <a:endParaRPr lang="es-MX"/>
        </a:p>
      </dgm:t>
    </dgm:pt>
    <dgm:pt modelId="{D010AEF3-8147-1F4F-98E4-5751A2B53F2A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s-MX"/>
            <a:t>Tarea</a:t>
          </a:r>
        </a:p>
      </dgm:t>
    </dgm:pt>
    <dgm:pt modelId="{2ABE685C-851E-2F40-900A-D2DF4334006B}" type="sibTrans" cxnId="{95437193-D8C6-6C49-9C88-31B393FFE970}">
      <dgm:prSet/>
      <dgm:spPr/>
      <dgm:t>
        <a:bodyPr/>
        <a:lstStyle/>
        <a:p>
          <a:endParaRPr lang="es-MX"/>
        </a:p>
      </dgm:t>
    </dgm:pt>
    <dgm:pt modelId="{4F3F1319-B12F-0E4D-B17E-6BD76E5A4981}" type="parTrans" cxnId="{95437193-D8C6-6C49-9C88-31B393FFE970}">
      <dgm:prSet/>
      <dgm:spPr/>
      <dgm:t>
        <a:bodyPr/>
        <a:lstStyle/>
        <a:p>
          <a:endParaRPr lang="es-MX"/>
        </a:p>
      </dgm:t>
    </dgm:pt>
    <dgm:pt modelId="{20DAE511-5DFE-DB40-A55A-ACB554474390}" type="pres">
      <dgm:prSet presAssocID="{836A2ABE-A4B6-224F-9856-8C1944FAE132}" presName="linearFlow" presStyleCnt="0">
        <dgm:presLayoutVars>
          <dgm:resizeHandles val="exact"/>
        </dgm:presLayoutVars>
      </dgm:prSet>
      <dgm:spPr/>
    </dgm:pt>
    <dgm:pt modelId="{E9260784-0FCE-8442-A148-A90B0B992AC8}" type="pres">
      <dgm:prSet presAssocID="{4CE7BC29-89F0-584A-BBBE-69EF19C74A0E}" presName="node" presStyleLbl="node1" presStyleIdx="0" presStyleCnt="3">
        <dgm:presLayoutVars>
          <dgm:bulletEnabled val="1"/>
        </dgm:presLayoutVars>
      </dgm:prSet>
      <dgm:spPr/>
    </dgm:pt>
    <dgm:pt modelId="{5D3EBE6B-7B4B-6344-B75B-B7A1651FF28B}" type="pres">
      <dgm:prSet presAssocID="{8F0D1BDC-2EE6-3A4D-951E-A305F725AD6D}" presName="sibTrans" presStyleLbl="sibTrans2D1" presStyleIdx="0" presStyleCnt="2"/>
      <dgm:spPr/>
    </dgm:pt>
    <dgm:pt modelId="{96DB0AD5-A56F-C740-A8BB-428858B42AE6}" type="pres">
      <dgm:prSet presAssocID="{8F0D1BDC-2EE6-3A4D-951E-A305F725AD6D}" presName="connectorText" presStyleLbl="sibTrans2D1" presStyleIdx="0" presStyleCnt="2"/>
      <dgm:spPr/>
    </dgm:pt>
    <dgm:pt modelId="{A257E4DD-3427-3A4F-9036-7F76FB146648}" type="pres">
      <dgm:prSet presAssocID="{D010AEF3-8147-1F4F-98E4-5751A2B53F2A}" presName="node" presStyleLbl="node1" presStyleIdx="1" presStyleCnt="3">
        <dgm:presLayoutVars>
          <dgm:bulletEnabled val="1"/>
        </dgm:presLayoutVars>
      </dgm:prSet>
      <dgm:spPr/>
    </dgm:pt>
    <dgm:pt modelId="{3D4EDE25-8044-324C-9471-EB39617BC21F}" type="pres">
      <dgm:prSet presAssocID="{2ABE685C-851E-2F40-900A-D2DF4334006B}" presName="sibTrans" presStyleLbl="sibTrans2D1" presStyleIdx="1" presStyleCnt="2"/>
      <dgm:spPr/>
    </dgm:pt>
    <dgm:pt modelId="{60484F00-A1B3-9945-BBD7-55E5B9D2E763}" type="pres">
      <dgm:prSet presAssocID="{2ABE685C-851E-2F40-900A-D2DF4334006B}" presName="connectorText" presStyleLbl="sibTrans2D1" presStyleIdx="1" presStyleCnt="2"/>
      <dgm:spPr/>
    </dgm:pt>
    <dgm:pt modelId="{9EEA0FB5-896B-D249-BE02-B1C7C381A593}" type="pres">
      <dgm:prSet presAssocID="{77228026-2E7E-704C-8FB1-A022A96C1B47}" presName="node" presStyleLbl="node1" presStyleIdx="2" presStyleCnt="3">
        <dgm:presLayoutVars>
          <dgm:bulletEnabled val="1"/>
        </dgm:presLayoutVars>
      </dgm:prSet>
      <dgm:spPr/>
    </dgm:pt>
  </dgm:ptLst>
  <dgm:cxnLst>
    <dgm:cxn modelId="{EE870325-9073-0647-B192-0DEB19362D1C}" type="presOf" srcId="{8F0D1BDC-2EE6-3A4D-951E-A305F725AD6D}" destId="{5D3EBE6B-7B4B-6344-B75B-B7A1651FF28B}" srcOrd="0" destOrd="0" presId="urn:microsoft.com/office/officeart/2005/8/layout/process2"/>
    <dgm:cxn modelId="{28D6D572-EAE0-B34B-8EB3-B30C3DFA5631}" type="presOf" srcId="{4CE7BC29-89F0-584A-BBBE-69EF19C74A0E}" destId="{E9260784-0FCE-8442-A148-A90B0B992AC8}" srcOrd="0" destOrd="0" presId="urn:microsoft.com/office/officeart/2005/8/layout/process2"/>
    <dgm:cxn modelId="{7930C480-7A9C-944D-851A-01E509972227}" srcId="{836A2ABE-A4B6-224F-9856-8C1944FAE132}" destId="{77228026-2E7E-704C-8FB1-A022A96C1B47}" srcOrd="2" destOrd="0" parTransId="{691B5434-6F11-DF44-BD2D-71D65A007FB2}" sibTransId="{D802AFC5-2947-4C41-81FF-7BA2FEB0A831}"/>
    <dgm:cxn modelId="{95437193-D8C6-6C49-9C88-31B393FFE970}" srcId="{836A2ABE-A4B6-224F-9856-8C1944FAE132}" destId="{D010AEF3-8147-1F4F-98E4-5751A2B53F2A}" srcOrd="1" destOrd="0" parTransId="{4F3F1319-B12F-0E4D-B17E-6BD76E5A4981}" sibTransId="{2ABE685C-851E-2F40-900A-D2DF4334006B}"/>
    <dgm:cxn modelId="{511BBC9D-0C7B-3947-B87E-1841332037D6}" srcId="{836A2ABE-A4B6-224F-9856-8C1944FAE132}" destId="{4CE7BC29-89F0-584A-BBBE-69EF19C74A0E}" srcOrd="0" destOrd="0" parTransId="{E8F24C44-46B1-1E48-A6ED-3BF7B4BE1439}" sibTransId="{8F0D1BDC-2EE6-3A4D-951E-A305F725AD6D}"/>
    <dgm:cxn modelId="{D6BA89AE-48A7-664E-9938-1ED18D277B5E}" type="presOf" srcId="{2ABE685C-851E-2F40-900A-D2DF4334006B}" destId="{3D4EDE25-8044-324C-9471-EB39617BC21F}" srcOrd="0" destOrd="0" presId="urn:microsoft.com/office/officeart/2005/8/layout/process2"/>
    <dgm:cxn modelId="{601491C1-BF3F-DF42-9EE7-957668325703}" type="presOf" srcId="{77228026-2E7E-704C-8FB1-A022A96C1B47}" destId="{9EEA0FB5-896B-D249-BE02-B1C7C381A593}" srcOrd="0" destOrd="0" presId="urn:microsoft.com/office/officeart/2005/8/layout/process2"/>
    <dgm:cxn modelId="{FB2A53D8-FFE0-8E4C-953D-CB454A91DDC3}" type="presOf" srcId="{8F0D1BDC-2EE6-3A4D-951E-A305F725AD6D}" destId="{96DB0AD5-A56F-C740-A8BB-428858B42AE6}" srcOrd="1" destOrd="0" presId="urn:microsoft.com/office/officeart/2005/8/layout/process2"/>
    <dgm:cxn modelId="{61076EDB-76A9-154B-82C1-440CDBB9211D}" type="presOf" srcId="{2ABE685C-851E-2F40-900A-D2DF4334006B}" destId="{60484F00-A1B3-9945-BBD7-55E5B9D2E763}" srcOrd="1" destOrd="0" presId="urn:microsoft.com/office/officeart/2005/8/layout/process2"/>
    <dgm:cxn modelId="{7ECF97EA-16D9-D442-A0AE-4381D52AE2E9}" type="presOf" srcId="{836A2ABE-A4B6-224F-9856-8C1944FAE132}" destId="{20DAE511-5DFE-DB40-A55A-ACB554474390}" srcOrd="0" destOrd="0" presId="urn:microsoft.com/office/officeart/2005/8/layout/process2"/>
    <dgm:cxn modelId="{ADFE02F3-9211-EC49-A311-E1DEB5B21D61}" type="presOf" srcId="{D010AEF3-8147-1F4F-98E4-5751A2B53F2A}" destId="{A257E4DD-3427-3A4F-9036-7F76FB146648}" srcOrd="0" destOrd="0" presId="urn:microsoft.com/office/officeart/2005/8/layout/process2"/>
    <dgm:cxn modelId="{9536FE5E-506F-E248-85A2-25B1B45851BD}" type="presParOf" srcId="{20DAE511-5DFE-DB40-A55A-ACB554474390}" destId="{E9260784-0FCE-8442-A148-A90B0B992AC8}" srcOrd="0" destOrd="0" presId="urn:microsoft.com/office/officeart/2005/8/layout/process2"/>
    <dgm:cxn modelId="{0DF26CF3-FBF0-B443-B4A6-5B19E10E59A5}" type="presParOf" srcId="{20DAE511-5DFE-DB40-A55A-ACB554474390}" destId="{5D3EBE6B-7B4B-6344-B75B-B7A1651FF28B}" srcOrd="1" destOrd="0" presId="urn:microsoft.com/office/officeart/2005/8/layout/process2"/>
    <dgm:cxn modelId="{6613B96F-EE35-D246-AA6D-5158A12EAB09}" type="presParOf" srcId="{5D3EBE6B-7B4B-6344-B75B-B7A1651FF28B}" destId="{96DB0AD5-A56F-C740-A8BB-428858B42AE6}" srcOrd="0" destOrd="0" presId="urn:microsoft.com/office/officeart/2005/8/layout/process2"/>
    <dgm:cxn modelId="{8CF46C7C-5527-8F4B-8DDB-593FEB34BB7D}" type="presParOf" srcId="{20DAE511-5DFE-DB40-A55A-ACB554474390}" destId="{A257E4DD-3427-3A4F-9036-7F76FB146648}" srcOrd="2" destOrd="0" presId="urn:microsoft.com/office/officeart/2005/8/layout/process2"/>
    <dgm:cxn modelId="{4BA4B0EB-2F20-7D4B-9356-CE6EECF16326}" type="presParOf" srcId="{20DAE511-5DFE-DB40-A55A-ACB554474390}" destId="{3D4EDE25-8044-324C-9471-EB39617BC21F}" srcOrd="3" destOrd="0" presId="urn:microsoft.com/office/officeart/2005/8/layout/process2"/>
    <dgm:cxn modelId="{580CA2CF-D198-B54E-B804-E446A0C9756C}" type="presParOf" srcId="{3D4EDE25-8044-324C-9471-EB39617BC21F}" destId="{60484F00-A1B3-9945-BBD7-55E5B9D2E763}" srcOrd="0" destOrd="0" presId="urn:microsoft.com/office/officeart/2005/8/layout/process2"/>
    <dgm:cxn modelId="{B06EA36B-C632-D34F-A2E3-E5FE705DE7FB}" type="presParOf" srcId="{20DAE511-5DFE-DB40-A55A-ACB554474390}" destId="{9EEA0FB5-896B-D249-BE02-B1C7C381A59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6A2ABE-A4B6-224F-9856-8C1944FAE132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4CE7BC29-89F0-584A-BBBE-69EF19C74A0E}">
      <dgm:prSet phldrT="[Texto]"/>
      <dgm:spPr/>
      <dgm:t>
        <a:bodyPr/>
        <a:lstStyle/>
        <a:p>
          <a:r>
            <a:rPr lang="es-MX"/>
            <a:t>Humano	</a:t>
          </a:r>
        </a:p>
      </dgm:t>
    </dgm:pt>
    <dgm:pt modelId="{E8F24C44-46B1-1E48-A6ED-3BF7B4BE1439}" type="parTrans" cxnId="{511BBC9D-0C7B-3947-B87E-1841332037D6}">
      <dgm:prSet/>
      <dgm:spPr/>
      <dgm:t>
        <a:bodyPr/>
        <a:lstStyle/>
        <a:p>
          <a:endParaRPr lang="es-MX"/>
        </a:p>
      </dgm:t>
    </dgm:pt>
    <dgm:pt modelId="{8F0D1BDC-2EE6-3A4D-951E-A305F725AD6D}" type="sibTrans" cxnId="{511BBC9D-0C7B-3947-B87E-1841332037D6}">
      <dgm:prSet/>
      <dgm:spPr/>
      <dgm:t>
        <a:bodyPr/>
        <a:lstStyle/>
        <a:p>
          <a:endParaRPr lang="es-MX"/>
        </a:p>
      </dgm:t>
    </dgm:pt>
    <dgm:pt modelId="{77228026-2E7E-704C-8FB1-A022A96C1B47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s-MX"/>
            <a:t>Instrucciones</a:t>
          </a:r>
        </a:p>
      </dgm:t>
    </dgm:pt>
    <dgm:pt modelId="{691B5434-6F11-DF44-BD2D-71D65A007FB2}" type="parTrans" cxnId="{7930C480-7A9C-944D-851A-01E509972227}">
      <dgm:prSet/>
      <dgm:spPr/>
      <dgm:t>
        <a:bodyPr/>
        <a:lstStyle/>
        <a:p>
          <a:endParaRPr lang="es-MX"/>
        </a:p>
      </dgm:t>
    </dgm:pt>
    <dgm:pt modelId="{D802AFC5-2947-4C41-81FF-7BA2FEB0A831}" type="sibTrans" cxnId="{7930C480-7A9C-944D-851A-01E509972227}">
      <dgm:prSet/>
      <dgm:spPr/>
      <dgm:t>
        <a:bodyPr/>
        <a:lstStyle/>
        <a:p>
          <a:endParaRPr lang="es-MX"/>
        </a:p>
      </dgm:t>
    </dgm:pt>
    <dgm:pt modelId="{D010AEF3-8147-1F4F-98E4-5751A2B53F2A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s-MX"/>
            <a:t>Tarea</a:t>
          </a:r>
        </a:p>
      </dgm:t>
    </dgm:pt>
    <dgm:pt modelId="{2ABE685C-851E-2F40-900A-D2DF4334006B}" type="sibTrans" cxnId="{95437193-D8C6-6C49-9C88-31B393FFE970}">
      <dgm:prSet/>
      <dgm:spPr/>
      <dgm:t>
        <a:bodyPr/>
        <a:lstStyle/>
        <a:p>
          <a:endParaRPr lang="es-MX"/>
        </a:p>
      </dgm:t>
    </dgm:pt>
    <dgm:pt modelId="{4F3F1319-B12F-0E4D-B17E-6BD76E5A4981}" type="parTrans" cxnId="{95437193-D8C6-6C49-9C88-31B393FFE970}">
      <dgm:prSet/>
      <dgm:spPr/>
      <dgm:t>
        <a:bodyPr/>
        <a:lstStyle/>
        <a:p>
          <a:endParaRPr lang="es-MX"/>
        </a:p>
      </dgm:t>
    </dgm:pt>
    <dgm:pt modelId="{20DAE511-5DFE-DB40-A55A-ACB554474390}" type="pres">
      <dgm:prSet presAssocID="{836A2ABE-A4B6-224F-9856-8C1944FAE132}" presName="linearFlow" presStyleCnt="0">
        <dgm:presLayoutVars>
          <dgm:resizeHandles val="exact"/>
        </dgm:presLayoutVars>
      </dgm:prSet>
      <dgm:spPr/>
    </dgm:pt>
    <dgm:pt modelId="{E9260784-0FCE-8442-A148-A90B0B992AC8}" type="pres">
      <dgm:prSet presAssocID="{4CE7BC29-89F0-584A-BBBE-69EF19C74A0E}" presName="node" presStyleLbl="node1" presStyleIdx="0" presStyleCnt="3">
        <dgm:presLayoutVars>
          <dgm:bulletEnabled val="1"/>
        </dgm:presLayoutVars>
      </dgm:prSet>
      <dgm:spPr/>
    </dgm:pt>
    <dgm:pt modelId="{5D3EBE6B-7B4B-6344-B75B-B7A1651FF28B}" type="pres">
      <dgm:prSet presAssocID="{8F0D1BDC-2EE6-3A4D-951E-A305F725AD6D}" presName="sibTrans" presStyleLbl="sibTrans2D1" presStyleIdx="0" presStyleCnt="2"/>
      <dgm:spPr/>
    </dgm:pt>
    <dgm:pt modelId="{96DB0AD5-A56F-C740-A8BB-428858B42AE6}" type="pres">
      <dgm:prSet presAssocID="{8F0D1BDC-2EE6-3A4D-951E-A305F725AD6D}" presName="connectorText" presStyleLbl="sibTrans2D1" presStyleIdx="0" presStyleCnt="2"/>
      <dgm:spPr/>
    </dgm:pt>
    <dgm:pt modelId="{A257E4DD-3427-3A4F-9036-7F76FB146648}" type="pres">
      <dgm:prSet presAssocID="{D010AEF3-8147-1F4F-98E4-5751A2B53F2A}" presName="node" presStyleLbl="node1" presStyleIdx="1" presStyleCnt="3">
        <dgm:presLayoutVars>
          <dgm:bulletEnabled val="1"/>
        </dgm:presLayoutVars>
      </dgm:prSet>
      <dgm:spPr/>
    </dgm:pt>
    <dgm:pt modelId="{3D4EDE25-8044-324C-9471-EB39617BC21F}" type="pres">
      <dgm:prSet presAssocID="{2ABE685C-851E-2F40-900A-D2DF4334006B}" presName="sibTrans" presStyleLbl="sibTrans2D1" presStyleIdx="1" presStyleCnt="2"/>
      <dgm:spPr/>
    </dgm:pt>
    <dgm:pt modelId="{60484F00-A1B3-9945-BBD7-55E5B9D2E763}" type="pres">
      <dgm:prSet presAssocID="{2ABE685C-851E-2F40-900A-D2DF4334006B}" presName="connectorText" presStyleLbl="sibTrans2D1" presStyleIdx="1" presStyleCnt="2"/>
      <dgm:spPr/>
    </dgm:pt>
    <dgm:pt modelId="{9EEA0FB5-896B-D249-BE02-B1C7C381A593}" type="pres">
      <dgm:prSet presAssocID="{77228026-2E7E-704C-8FB1-A022A96C1B47}" presName="node" presStyleLbl="node1" presStyleIdx="2" presStyleCnt="3">
        <dgm:presLayoutVars>
          <dgm:bulletEnabled val="1"/>
        </dgm:presLayoutVars>
      </dgm:prSet>
      <dgm:spPr/>
    </dgm:pt>
  </dgm:ptLst>
  <dgm:cxnLst>
    <dgm:cxn modelId="{EE870325-9073-0647-B192-0DEB19362D1C}" type="presOf" srcId="{8F0D1BDC-2EE6-3A4D-951E-A305F725AD6D}" destId="{5D3EBE6B-7B4B-6344-B75B-B7A1651FF28B}" srcOrd="0" destOrd="0" presId="urn:microsoft.com/office/officeart/2005/8/layout/process2"/>
    <dgm:cxn modelId="{28D6D572-EAE0-B34B-8EB3-B30C3DFA5631}" type="presOf" srcId="{4CE7BC29-89F0-584A-BBBE-69EF19C74A0E}" destId="{E9260784-0FCE-8442-A148-A90B0B992AC8}" srcOrd="0" destOrd="0" presId="urn:microsoft.com/office/officeart/2005/8/layout/process2"/>
    <dgm:cxn modelId="{7930C480-7A9C-944D-851A-01E509972227}" srcId="{836A2ABE-A4B6-224F-9856-8C1944FAE132}" destId="{77228026-2E7E-704C-8FB1-A022A96C1B47}" srcOrd="2" destOrd="0" parTransId="{691B5434-6F11-DF44-BD2D-71D65A007FB2}" sibTransId="{D802AFC5-2947-4C41-81FF-7BA2FEB0A831}"/>
    <dgm:cxn modelId="{95437193-D8C6-6C49-9C88-31B393FFE970}" srcId="{836A2ABE-A4B6-224F-9856-8C1944FAE132}" destId="{D010AEF3-8147-1F4F-98E4-5751A2B53F2A}" srcOrd="1" destOrd="0" parTransId="{4F3F1319-B12F-0E4D-B17E-6BD76E5A4981}" sibTransId="{2ABE685C-851E-2F40-900A-D2DF4334006B}"/>
    <dgm:cxn modelId="{511BBC9D-0C7B-3947-B87E-1841332037D6}" srcId="{836A2ABE-A4B6-224F-9856-8C1944FAE132}" destId="{4CE7BC29-89F0-584A-BBBE-69EF19C74A0E}" srcOrd="0" destOrd="0" parTransId="{E8F24C44-46B1-1E48-A6ED-3BF7B4BE1439}" sibTransId="{8F0D1BDC-2EE6-3A4D-951E-A305F725AD6D}"/>
    <dgm:cxn modelId="{D6BA89AE-48A7-664E-9938-1ED18D277B5E}" type="presOf" srcId="{2ABE685C-851E-2F40-900A-D2DF4334006B}" destId="{3D4EDE25-8044-324C-9471-EB39617BC21F}" srcOrd="0" destOrd="0" presId="urn:microsoft.com/office/officeart/2005/8/layout/process2"/>
    <dgm:cxn modelId="{601491C1-BF3F-DF42-9EE7-957668325703}" type="presOf" srcId="{77228026-2E7E-704C-8FB1-A022A96C1B47}" destId="{9EEA0FB5-896B-D249-BE02-B1C7C381A593}" srcOrd="0" destOrd="0" presId="urn:microsoft.com/office/officeart/2005/8/layout/process2"/>
    <dgm:cxn modelId="{FB2A53D8-FFE0-8E4C-953D-CB454A91DDC3}" type="presOf" srcId="{8F0D1BDC-2EE6-3A4D-951E-A305F725AD6D}" destId="{96DB0AD5-A56F-C740-A8BB-428858B42AE6}" srcOrd="1" destOrd="0" presId="urn:microsoft.com/office/officeart/2005/8/layout/process2"/>
    <dgm:cxn modelId="{61076EDB-76A9-154B-82C1-440CDBB9211D}" type="presOf" srcId="{2ABE685C-851E-2F40-900A-D2DF4334006B}" destId="{60484F00-A1B3-9945-BBD7-55E5B9D2E763}" srcOrd="1" destOrd="0" presId="urn:microsoft.com/office/officeart/2005/8/layout/process2"/>
    <dgm:cxn modelId="{7ECF97EA-16D9-D442-A0AE-4381D52AE2E9}" type="presOf" srcId="{836A2ABE-A4B6-224F-9856-8C1944FAE132}" destId="{20DAE511-5DFE-DB40-A55A-ACB554474390}" srcOrd="0" destOrd="0" presId="urn:microsoft.com/office/officeart/2005/8/layout/process2"/>
    <dgm:cxn modelId="{ADFE02F3-9211-EC49-A311-E1DEB5B21D61}" type="presOf" srcId="{D010AEF3-8147-1F4F-98E4-5751A2B53F2A}" destId="{A257E4DD-3427-3A4F-9036-7F76FB146648}" srcOrd="0" destOrd="0" presId="urn:microsoft.com/office/officeart/2005/8/layout/process2"/>
    <dgm:cxn modelId="{9536FE5E-506F-E248-85A2-25B1B45851BD}" type="presParOf" srcId="{20DAE511-5DFE-DB40-A55A-ACB554474390}" destId="{E9260784-0FCE-8442-A148-A90B0B992AC8}" srcOrd="0" destOrd="0" presId="urn:microsoft.com/office/officeart/2005/8/layout/process2"/>
    <dgm:cxn modelId="{0DF26CF3-FBF0-B443-B4A6-5B19E10E59A5}" type="presParOf" srcId="{20DAE511-5DFE-DB40-A55A-ACB554474390}" destId="{5D3EBE6B-7B4B-6344-B75B-B7A1651FF28B}" srcOrd="1" destOrd="0" presId="urn:microsoft.com/office/officeart/2005/8/layout/process2"/>
    <dgm:cxn modelId="{6613B96F-EE35-D246-AA6D-5158A12EAB09}" type="presParOf" srcId="{5D3EBE6B-7B4B-6344-B75B-B7A1651FF28B}" destId="{96DB0AD5-A56F-C740-A8BB-428858B42AE6}" srcOrd="0" destOrd="0" presId="urn:microsoft.com/office/officeart/2005/8/layout/process2"/>
    <dgm:cxn modelId="{8CF46C7C-5527-8F4B-8DDB-593FEB34BB7D}" type="presParOf" srcId="{20DAE511-5DFE-DB40-A55A-ACB554474390}" destId="{A257E4DD-3427-3A4F-9036-7F76FB146648}" srcOrd="2" destOrd="0" presId="urn:microsoft.com/office/officeart/2005/8/layout/process2"/>
    <dgm:cxn modelId="{4BA4B0EB-2F20-7D4B-9356-CE6EECF16326}" type="presParOf" srcId="{20DAE511-5DFE-DB40-A55A-ACB554474390}" destId="{3D4EDE25-8044-324C-9471-EB39617BC21F}" srcOrd="3" destOrd="0" presId="urn:microsoft.com/office/officeart/2005/8/layout/process2"/>
    <dgm:cxn modelId="{580CA2CF-D198-B54E-B804-E446A0C9756C}" type="presParOf" srcId="{3D4EDE25-8044-324C-9471-EB39617BC21F}" destId="{60484F00-A1B3-9945-BBD7-55E5B9D2E763}" srcOrd="0" destOrd="0" presId="urn:microsoft.com/office/officeart/2005/8/layout/process2"/>
    <dgm:cxn modelId="{B06EA36B-C632-D34F-A2E3-E5FE705DE7FB}" type="presParOf" srcId="{20DAE511-5DFE-DB40-A55A-ACB554474390}" destId="{9EEA0FB5-896B-D249-BE02-B1C7C381A59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6A2ABE-A4B6-224F-9856-8C1944FAE132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4CE7BC29-89F0-584A-BBBE-69EF19C74A0E}">
      <dgm:prSet phldrT="[Texto]"/>
      <dgm:spPr/>
      <dgm:t>
        <a:bodyPr/>
        <a:lstStyle/>
        <a:p>
          <a:r>
            <a:rPr lang="es-MX"/>
            <a:t>Humano	</a:t>
          </a:r>
        </a:p>
      </dgm:t>
    </dgm:pt>
    <dgm:pt modelId="{E8F24C44-46B1-1E48-A6ED-3BF7B4BE1439}" type="parTrans" cxnId="{511BBC9D-0C7B-3947-B87E-1841332037D6}">
      <dgm:prSet/>
      <dgm:spPr/>
      <dgm:t>
        <a:bodyPr/>
        <a:lstStyle/>
        <a:p>
          <a:endParaRPr lang="es-MX"/>
        </a:p>
      </dgm:t>
    </dgm:pt>
    <dgm:pt modelId="{8F0D1BDC-2EE6-3A4D-951E-A305F725AD6D}" type="sibTrans" cxnId="{511BBC9D-0C7B-3947-B87E-1841332037D6}">
      <dgm:prSet/>
      <dgm:spPr/>
      <dgm:t>
        <a:bodyPr/>
        <a:lstStyle/>
        <a:p>
          <a:endParaRPr lang="es-MX"/>
        </a:p>
      </dgm:t>
    </dgm:pt>
    <dgm:pt modelId="{77228026-2E7E-704C-8FB1-A022A96C1B47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s-MX"/>
            <a:t>Instrucciones</a:t>
          </a:r>
        </a:p>
      </dgm:t>
    </dgm:pt>
    <dgm:pt modelId="{691B5434-6F11-DF44-BD2D-71D65A007FB2}" type="parTrans" cxnId="{7930C480-7A9C-944D-851A-01E509972227}">
      <dgm:prSet/>
      <dgm:spPr/>
      <dgm:t>
        <a:bodyPr/>
        <a:lstStyle/>
        <a:p>
          <a:endParaRPr lang="es-MX"/>
        </a:p>
      </dgm:t>
    </dgm:pt>
    <dgm:pt modelId="{D802AFC5-2947-4C41-81FF-7BA2FEB0A831}" type="sibTrans" cxnId="{7930C480-7A9C-944D-851A-01E509972227}">
      <dgm:prSet/>
      <dgm:spPr/>
      <dgm:t>
        <a:bodyPr/>
        <a:lstStyle/>
        <a:p>
          <a:endParaRPr lang="es-MX"/>
        </a:p>
      </dgm:t>
    </dgm:pt>
    <dgm:pt modelId="{D010AEF3-8147-1F4F-98E4-5751A2B53F2A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s-MX"/>
            <a:t>Tarea</a:t>
          </a:r>
        </a:p>
      </dgm:t>
    </dgm:pt>
    <dgm:pt modelId="{2ABE685C-851E-2F40-900A-D2DF4334006B}" type="sibTrans" cxnId="{95437193-D8C6-6C49-9C88-31B393FFE970}">
      <dgm:prSet/>
      <dgm:spPr/>
      <dgm:t>
        <a:bodyPr/>
        <a:lstStyle/>
        <a:p>
          <a:endParaRPr lang="es-MX"/>
        </a:p>
      </dgm:t>
    </dgm:pt>
    <dgm:pt modelId="{4F3F1319-B12F-0E4D-B17E-6BD76E5A4981}" type="parTrans" cxnId="{95437193-D8C6-6C49-9C88-31B393FFE970}">
      <dgm:prSet/>
      <dgm:spPr/>
      <dgm:t>
        <a:bodyPr/>
        <a:lstStyle/>
        <a:p>
          <a:endParaRPr lang="es-MX"/>
        </a:p>
      </dgm:t>
    </dgm:pt>
    <dgm:pt modelId="{20DAE511-5DFE-DB40-A55A-ACB554474390}" type="pres">
      <dgm:prSet presAssocID="{836A2ABE-A4B6-224F-9856-8C1944FAE132}" presName="linearFlow" presStyleCnt="0">
        <dgm:presLayoutVars>
          <dgm:resizeHandles val="exact"/>
        </dgm:presLayoutVars>
      </dgm:prSet>
      <dgm:spPr/>
    </dgm:pt>
    <dgm:pt modelId="{E9260784-0FCE-8442-A148-A90B0B992AC8}" type="pres">
      <dgm:prSet presAssocID="{4CE7BC29-89F0-584A-BBBE-69EF19C74A0E}" presName="node" presStyleLbl="node1" presStyleIdx="0" presStyleCnt="3">
        <dgm:presLayoutVars>
          <dgm:bulletEnabled val="1"/>
        </dgm:presLayoutVars>
      </dgm:prSet>
      <dgm:spPr/>
    </dgm:pt>
    <dgm:pt modelId="{5D3EBE6B-7B4B-6344-B75B-B7A1651FF28B}" type="pres">
      <dgm:prSet presAssocID="{8F0D1BDC-2EE6-3A4D-951E-A305F725AD6D}" presName="sibTrans" presStyleLbl="sibTrans2D1" presStyleIdx="0" presStyleCnt="2"/>
      <dgm:spPr/>
    </dgm:pt>
    <dgm:pt modelId="{96DB0AD5-A56F-C740-A8BB-428858B42AE6}" type="pres">
      <dgm:prSet presAssocID="{8F0D1BDC-2EE6-3A4D-951E-A305F725AD6D}" presName="connectorText" presStyleLbl="sibTrans2D1" presStyleIdx="0" presStyleCnt="2"/>
      <dgm:spPr/>
    </dgm:pt>
    <dgm:pt modelId="{A257E4DD-3427-3A4F-9036-7F76FB146648}" type="pres">
      <dgm:prSet presAssocID="{D010AEF3-8147-1F4F-98E4-5751A2B53F2A}" presName="node" presStyleLbl="node1" presStyleIdx="1" presStyleCnt="3">
        <dgm:presLayoutVars>
          <dgm:bulletEnabled val="1"/>
        </dgm:presLayoutVars>
      </dgm:prSet>
      <dgm:spPr/>
    </dgm:pt>
    <dgm:pt modelId="{3D4EDE25-8044-324C-9471-EB39617BC21F}" type="pres">
      <dgm:prSet presAssocID="{2ABE685C-851E-2F40-900A-D2DF4334006B}" presName="sibTrans" presStyleLbl="sibTrans2D1" presStyleIdx="1" presStyleCnt="2"/>
      <dgm:spPr/>
    </dgm:pt>
    <dgm:pt modelId="{60484F00-A1B3-9945-BBD7-55E5B9D2E763}" type="pres">
      <dgm:prSet presAssocID="{2ABE685C-851E-2F40-900A-D2DF4334006B}" presName="connectorText" presStyleLbl="sibTrans2D1" presStyleIdx="1" presStyleCnt="2"/>
      <dgm:spPr/>
    </dgm:pt>
    <dgm:pt modelId="{9EEA0FB5-896B-D249-BE02-B1C7C381A593}" type="pres">
      <dgm:prSet presAssocID="{77228026-2E7E-704C-8FB1-A022A96C1B47}" presName="node" presStyleLbl="node1" presStyleIdx="2" presStyleCnt="3">
        <dgm:presLayoutVars>
          <dgm:bulletEnabled val="1"/>
        </dgm:presLayoutVars>
      </dgm:prSet>
      <dgm:spPr/>
    </dgm:pt>
  </dgm:ptLst>
  <dgm:cxnLst>
    <dgm:cxn modelId="{EE870325-9073-0647-B192-0DEB19362D1C}" type="presOf" srcId="{8F0D1BDC-2EE6-3A4D-951E-A305F725AD6D}" destId="{5D3EBE6B-7B4B-6344-B75B-B7A1651FF28B}" srcOrd="0" destOrd="0" presId="urn:microsoft.com/office/officeart/2005/8/layout/process2"/>
    <dgm:cxn modelId="{28D6D572-EAE0-B34B-8EB3-B30C3DFA5631}" type="presOf" srcId="{4CE7BC29-89F0-584A-BBBE-69EF19C74A0E}" destId="{E9260784-0FCE-8442-A148-A90B0B992AC8}" srcOrd="0" destOrd="0" presId="urn:microsoft.com/office/officeart/2005/8/layout/process2"/>
    <dgm:cxn modelId="{7930C480-7A9C-944D-851A-01E509972227}" srcId="{836A2ABE-A4B6-224F-9856-8C1944FAE132}" destId="{77228026-2E7E-704C-8FB1-A022A96C1B47}" srcOrd="2" destOrd="0" parTransId="{691B5434-6F11-DF44-BD2D-71D65A007FB2}" sibTransId="{D802AFC5-2947-4C41-81FF-7BA2FEB0A831}"/>
    <dgm:cxn modelId="{95437193-D8C6-6C49-9C88-31B393FFE970}" srcId="{836A2ABE-A4B6-224F-9856-8C1944FAE132}" destId="{D010AEF3-8147-1F4F-98E4-5751A2B53F2A}" srcOrd="1" destOrd="0" parTransId="{4F3F1319-B12F-0E4D-B17E-6BD76E5A4981}" sibTransId="{2ABE685C-851E-2F40-900A-D2DF4334006B}"/>
    <dgm:cxn modelId="{511BBC9D-0C7B-3947-B87E-1841332037D6}" srcId="{836A2ABE-A4B6-224F-9856-8C1944FAE132}" destId="{4CE7BC29-89F0-584A-BBBE-69EF19C74A0E}" srcOrd="0" destOrd="0" parTransId="{E8F24C44-46B1-1E48-A6ED-3BF7B4BE1439}" sibTransId="{8F0D1BDC-2EE6-3A4D-951E-A305F725AD6D}"/>
    <dgm:cxn modelId="{D6BA89AE-48A7-664E-9938-1ED18D277B5E}" type="presOf" srcId="{2ABE685C-851E-2F40-900A-D2DF4334006B}" destId="{3D4EDE25-8044-324C-9471-EB39617BC21F}" srcOrd="0" destOrd="0" presId="urn:microsoft.com/office/officeart/2005/8/layout/process2"/>
    <dgm:cxn modelId="{601491C1-BF3F-DF42-9EE7-957668325703}" type="presOf" srcId="{77228026-2E7E-704C-8FB1-A022A96C1B47}" destId="{9EEA0FB5-896B-D249-BE02-B1C7C381A593}" srcOrd="0" destOrd="0" presId="urn:microsoft.com/office/officeart/2005/8/layout/process2"/>
    <dgm:cxn modelId="{FB2A53D8-FFE0-8E4C-953D-CB454A91DDC3}" type="presOf" srcId="{8F0D1BDC-2EE6-3A4D-951E-A305F725AD6D}" destId="{96DB0AD5-A56F-C740-A8BB-428858B42AE6}" srcOrd="1" destOrd="0" presId="urn:microsoft.com/office/officeart/2005/8/layout/process2"/>
    <dgm:cxn modelId="{61076EDB-76A9-154B-82C1-440CDBB9211D}" type="presOf" srcId="{2ABE685C-851E-2F40-900A-D2DF4334006B}" destId="{60484F00-A1B3-9945-BBD7-55E5B9D2E763}" srcOrd="1" destOrd="0" presId="urn:microsoft.com/office/officeart/2005/8/layout/process2"/>
    <dgm:cxn modelId="{7ECF97EA-16D9-D442-A0AE-4381D52AE2E9}" type="presOf" srcId="{836A2ABE-A4B6-224F-9856-8C1944FAE132}" destId="{20DAE511-5DFE-DB40-A55A-ACB554474390}" srcOrd="0" destOrd="0" presId="urn:microsoft.com/office/officeart/2005/8/layout/process2"/>
    <dgm:cxn modelId="{ADFE02F3-9211-EC49-A311-E1DEB5B21D61}" type="presOf" srcId="{D010AEF3-8147-1F4F-98E4-5751A2B53F2A}" destId="{A257E4DD-3427-3A4F-9036-7F76FB146648}" srcOrd="0" destOrd="0" presId="urn:microsoft.com/office/officeart/2005/8/layout/process2"/>
    <dgm:cxn modelId="{9536FE5E-506F-E248-85A2-25B1B45851BD}" type="presParOf" srcId="{20DAE511-5DFE-DB40-A55A-ACB554474390}" destId="{E9260784-0FCE-8442-A148-A90B0B992AC8}" srcOrd="0" destOrd="0" presId="urn:microsoft.com/office/officeart/2005/8/layout/process2"/>
    <dgm:cxn modelId="{0DF26CF3-FBF0-B443-B4A6-5B19E10E59A5}" type="presParOf" srcId="{20DAE511-5DFE-DB40-A55A-ACB554474390}" destId="{5D3EBE6B-7B4B-6344-B75B-B7A1651FF28B}" srcOrd="1" destOrd="0" presId="urn:microsoft.com/office/officeart/2005/8/layout/process2"/>
    <dgm:cxn modelId="{6613B96F-EE35-D246-AA6D-5158A12EAB09}" type="presParOf" srcId="{5D3EBE6B-7B4B-6344-B75B-B7A1651FF28B}" destId="{96DB0AD5-A56F-C740-A8BB-428858B42AE6}" srcOrd="0" destOrd="0" presId="urn:microsoft.com/office/officeart/2005/8/layout/process2"/>
    <dgm:cxn modelId="{8CF46C7C-5527-8F4B-8DDB-593FEB34BB7D}" type="presParOf" srcId="{20DAE511-5DFE-DB40-A55A-ACB554474390}" destId="{A257E4DD-3427-3A4F-9036-7F76FB146648}" srcOrd="2" destOrd="0" presId="urn:microsoft.com/office/officeart/2005/8/layout/process2"/>
    <dgm:cxn modelId="{4BA4B0EB-2F20-7D4B-9356-CE6EECF16326}" type="presParOf" srcId="{20DAE511-5DFE-DB40-A55A-ACB554474390}" destId="{3D4EDE25-8044-324C-9471-EB39617BC21F}" srcOrd="3" destOrd="0" presId="urn:microsoft.com/office/officeart/2005/8/layout/process2"/>
    <dgm:cxn modelId="{580CA2CF-D198-B54E-B804-E446A0C9756C}" type="presParOf" srcId="{3D4EDE25-8044-324C-9471-EB39617BC21F}" destId="{60484F00-A1B3-9945-BBD7-55E5B9D2E763}" srcOrd="0" destOrd="0" presId="urn:microsoft.com/office/officeart/2005/8/layout/process2"/>
    <dgm:cxn modelId="{B06EA36B-C632-D34F-A2E3-E5FE705DE7FB}" type="presParOf" srcId="{20DAE511-5DFE-DB40-A55A-ACB554474390}" destId="{9EEA0FB5-896B-D249-BE02-B1C7C381A59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6A2ABE-A4B6-224F-9856-8C1944FAE132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4CE7BC29-89F0-584A-BBBE-69EF19C74A0E}">
      <dgm:prSet phldrT="[Texto]"/>
      <dgm:spPr/>
      <dgm:t>
        <a:bodyPr/>
        <a:lstStyle/>
        <a:p>
          <a:r>
            <a:rPr lang="es-MX"/>
            <a:t>Humano	</a:t>
          </a:r>
        </a:p>
      </dgm:t>
    </dgm:pt>
    <dgm:pt modelId="{E8F24C44-46B1-1E48-A6ED-3BF7B4BE1439}" type="parTrans" cxnId="{511BBC9D-0C7B-3947-B87E-1841332037D6}">
      <dgm:prSet/>
      <dgm:spPr/>
      <dgm:t>
        <a:bodyPr/>
        <a:lstStyle/>
        <a:p>
          <a:endParaRPr lang="es-MX"/>
        </a:p>
      </dgm:t>
    </dgm:pt>
    <dgm:pt modelId="{8F0D1BDC-2EE6-3A4D-951E-A305F725AD6D}" type="sibTrans" cxnId="{511BBC9D-0C7B-3947-B87E-1841332037D6}">
      <dgm:prSet/>
      <dgm:spPr/>
      <dgm:t>
        <a:bodyPr/>
        <a:lstStyle/>
        <a:p>
          <a:endParaRPr lang="es-MX"/>
        </a:p>
      </dgm:t>
    </dgm:pt>
    <dgm:pt modelId="{77228026-2E7E-704C-8FB1-A022A96C1B47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s-MX"/>
            <a:t>Instrucciones</a:t>
          </a:r>
        </a:p>
      </dgm:t>
    </dgm:pt>
    <dgm:pt modelId="{691B5434-6F11-DF44-BD2D-71D65A007FB2}" type="parTrans" cxnId="{7930C480-7A9C-944D-851A-01E509972227}">
      <dgm:prSet/>
      <dgm:spPr/>
      <dgm:t>
        <a:bodyPr/>
        <a:lstStyle/>
        <a:p>
          <a:endParaRPr lang="es-MX"/>
        </a:p>
      </dgm:t>
    </dgm:pt>
    <dgm:pt modelId="{D802AFC5-2947-4C41-81FF-7BA2FEB0A831}" type="sibTrans" cxnId="{7930C480-7A9C-944D-851A-01E509972227}">
      <dgm:prSet/>
      <dgm:spPr/>
      <dgm:t>
        <a:bodyPr/>
        <a:lstStyle/>
        <a:p>
          <a:endParaRPr lang="es-MX"/>
        </a:p>
      </dgm:t>
    </dgm:pt>
    <dgm:pt modelId="{D010AEF3-8147-1F4F-98E4-5751A2B53F2A}">
      <dgm:prSet phldrT="[Tex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s-MX"/>
            <a:t>Tarea</a:t>
          </a:r>
        </a:p>
      </dgm:t>
    </dgm:pt>
    <dgm:pt modelId="{2ABE685C-851E-2F40-900A-D2DF4334006B}" type="sibTrans" cxnId="{95437193-D8C6-6C49-9C88-31B393FFE970}">
      <dgm:prSet/>
      <dgm:spPr/>
      <dgm:t>
        <a:bodyPr/>
        <a:lstStyle/>
        <a:p>
          <a:endParaRPr lang="es-MX"/>
        </a:p>
      </dgm:t>
    </dgm:pt>
    <dgm:pt modelId="{4F3F1319-B12F-0E4D-B17E-6BD76E5A4981}" type="parTrans" cxnId="{95437193-D8C6-6C49-9C88-31B393FFE970}">
      <dgm:prSet/>
      <dgm:spPr/>
      <dgm:t>
        <a:bodyPr/>
        <a:lstStyle/>
        <a:p>
          <a:endParaRPr lang="es-MX"/>
        </a:p>
      </dgm:t>
    </dgm:pt>
    <dgm:pt modelId="{20DAE511-5DFE-DB40-A55A-ACB554474390}" type="pres">
      <dgm:prSet presAssocID="{836A2ABE-A4B6-224F-9856-8C1944FAE132}" presName="linearFlow" presStyleCnt="0">
        <dgm:presLayoutVars>
          <dgm:resizeHandles val="exact"/>
        </dgm:presLayoutVars>
      </dgm:prSet>
      <dgm:spPr/>
    </dgm:pt>
    <dgm:pt modelId="{E9260784-0FCE-8442-A148-A90B0B992AC8}" type="pres">
      <dgm:prSet presAssocID="{4CE7BC29-89F0-584A-BBBE-69EF19C74A0E}" presName="node" presStyleLbl="node1" presStyleIdx="0" presStyleCnt="3">
        <dgm:presLayoutVars>
          <dgm:bulletEnabled val="1"/>
        </dgm:presLayoutVars>
      </dgm:prSet>
      <dgm:spPr/>
    </dgm:pt>
    <dgm:pt modelId="{5D3EBE6B-7B4B-6344-B75B-B7A1651FF28B}" type="pres">
      <dgm:prSet presAssocID="{8F0D1BDC-2EE6-3A4D-951E-A305F725AD6D}" presName="sibTrans" presStyleLbl="sibTrans2D1" presStyleIdx="0" presStyleCnt="2"/>
      <dgm:spPr/>
    </dgm:pt>
    <dgm:pt modelId="{96DB0AD5-A56F-C740-A8BB-428858B42AE6}" type="pres">
      <dgm:prSet presAssocID="{8F0D1BDC-2EE6-3A4D-951E-A305F725AD6D}" presName="connectorText" presStyleLbl="sibTrans2D1" presStyleIdx="0" presStyleCnt="2"/>
      <dgm:spPr/>
    </dgm:pt>
    <dgm:pt modelId="{A257E4DD-3427-3A4F-9036-7F76FB146648}" type="pres">
      <dgm:prSet presAssocID="{D010AEF3-8147-1F4F-98E4-5751A2B53F2A}" presName="node" presStyleLbl="node1" presStyleIdx="1" presStyleCnt="3">
        <dgm:presLayoutVars>
          <dgm:bulletEnabled val="1"/>
        </dgm:presLayoutVars>
      </dgm:prSet>
      <dgm:spPr/>
    </dgm:pt>
    <dgm:pt modelId="{3D4EDE25-8044-324C-9471-EB39617BC21F}" type="pres">
      <dgm:prSet presAssocID="{2ABE685C-851E-2F40-900A-D2DF4334006B}" presName="sibTrans" presStyleLbl="sibTrans2D1" presStyleIdx="1" presStyleCnt="2"/>
      <dgm:spPr/>
    </dgm:pt>
    <dgm:pt modelId="{60484F00-A1B3-9945-BBD7-55E5B9D2E763}" type="pres">
      <dgm:prSet presAssocID="{2ABE685C-851E-2F40-900A-D2DF4334006B}" presName="connectorText" presStyleLbl="sibTrans2D1" presStyleIdx="1" presStyleCnt="2"/>
      <dgm:spPr/>
    </dgm:pt>
    <dgm:pt modelId="{9EEA0FB5-896B-D249-BE02-B1C7C381A593}" type="pres">
      <dgm:prSet presAssocID="{77228026-2E7E-704C-8FB1-A022A96C1B47}" presName="node" presStyleLbl="node1" presStyleIdx="2" presStyleCnt="3">
        <dgm:presLayoutVars>
          <dgm:bulletEnabled val="1"/>
        </dgm:presLayoutVars>
      </dgm:prSet>
      <dgm:spPr/>
    </dgm:pt>
  </dgm:ptLst>
  <dgm:cxnLst>
    <dgm:cxn modelId="{EE870325-9073-0647-B192-0DEB19362D1C}" type="presOf" srcId="{8F0D1BDC-2EE6-3A4D-951E-A305F725AD6D}" destId="{5D3EBE6B-7B4B-6344-B75B-B7A1651FF28B}" srcOrd="0" destOrd="0" presId="urn:microsoft.com/office/officeart/2005/8/layout/process2"/>
    <dgm:cxn modelId="{28D6D572-EAE0-B34B-8EB3-B30C3DFA5631}" type="presOf" srcId="{4CE7BC29-89F0-584A-BBBE-69EF19C74A0E}" destId="{E9260784-0FCE-8442-A148-A90B0B992AC8}" srcOrd="0" destOrd="0" presId="urn:microsoft.com/office/officeart/2005/8/layout/process2"/>
    <dgm:cxn modelId="{7930C480-7A9C-944D-851A-01E509972227}" srcId="{836A2ABE-A4B6-224F-9856-8C1944FAE132}" destId="{77228026-2E7E-704C-8FB1-A022A96C1B47}" srcOrd="2" destOrd="0" parTransId="{691B5434-6F11-DF44-BD2D-71D65A007FB2}" sibTransId="{D802AFC5-2947-4C41-81FF-7BA2FEB0A831}"/>
    <dgm:cxn modelId="{95437193-D8C6-6C49-9C88-31B393FFE970}" srcId="{836A2ABE-A4B6-224F-9856-8C1944FAE132}" destId="{D010AEF3-8147-1F4F-98E4-5751A2B53F2A}" srcOrd="1" destOrd="0" parTransId="{4F3F1319-B12F-0E4D-B17E-6BD76E5A4981}" sibTransId="{2ABE685C-851E-2F40-900A-D2DF4334006B}"/>
    <dgm:cxn modelId="{511BBC9D-0C7B-3947-B87E-1841332037D6}" srcId="{836A2ABE-A4B6-224F-9856-8C1944FAE132}" destId="{4CE7BC29-89F0-584A-BBBE-69EF19C74A0E}" srcOrd="0" destOrd="0" parTransId="{E8F24C44-46B1-1E48-A6ED-3BF7B4BE1439}" sibTransId="{8F0D1BDC-2EE6-3A4D-951E-A305F725AD6D}"/>
    <dgm:cxn modelId="{D6BA89AE-48A7-664E-9938-1ED18D277B5E}" type="presOf" srcId="{2ABE685C-851E-2F40-900A-D2DF4334006B}" destId="{3D4EDE25-8044-324C-9471-EB39617BC21F}" srcOrd="0" destOrd="0" presId="urn:microsoft.com/office/officeart/2005/8/layout/process2"/>
    <dgm:cxn modelId="{601491C1-BF3F-DF42-9EE7-957668325703}" type="presOf" srcId="{77228026-2E7E-704C-8FB1-A022A96C1B47}" destId="{9EEA0FB5-896B-D249-BE02-B1C7C381A593}" srcOrd="0" destOrd="0" presId="urn:microsoft.com/office/officeart/2005/8/layout/process2"/>
    <dgm:cxn modelId="{FB2A53D8-FFE0-8E4C-953D-CB454A91DDC3}" type="presOf" srcId="{8F0D1BDC-2EE6-3A4D-951E-A305F725AD6D}" destId="{96DB0AD5-A56F-C740-A8BB-428858B42AE6}" srcOrd="1" destOrd="0" presId="urn:microsoft.com/office/officeart/2005/8/layout/process2"/>
    <dgm:cxn modelId="{61076EDB-76A9-154B-82C1-440CDBB9211D}" type="presOf" srcId="{2ABE685C-851E-2F40-900A-D2DF4334006B}" destId="{60484F00-A1B3-9945-BBD7-55E5B9D2E763}" srcOrd="1" destOrd="0" presId="urn:microsoft.com/office/officeart/2005/8/layout/process2"/>
    <dgm:cxn modelId="{7ECF97EA-16D9-D442-A0AE-4381D52AE2E9}" type="presOf" srcId="{836A2ABE-A4B6-224F-9856-8C1944FAE132}" destId="{20DAE511-5DFE-DB40-A55A-ACB554474390}" srcOrd="0" destOrd="0" presId="urn:microsoft.com/office/officeart/2005/8/layout/process2"/>
    <dgm:cxn modelId="{ADFE02F3-9211-EC49-A311-E1DEB5B21D61}" type="presOf" srcId="{D010AEF3-8147-1F4F-98E4-5751A2B53F2A}" destId="{A257E4DD-3427-3A4F-9036-7F76FB146648}" srcOrd="0" destOrd="0" presId="urn:microsoft.com/office/officeart/2005/8/layout/process2"/>
    <dgm:cxn modelId="{9536FE5E-506F-E248-85A2-25B1B45851BD}" type="presParOf" srcId="{20DAE511-5DFE-DB40-A55A-ACB554474390}" destId="{E9260784-0FCE-8442-A148-A90B0B992AC8}" srcOrd="0" destOrd="0" presId="urn:microsoft.com/office/officeart/2005/8/layout/process2"/>
    <dgm:cxn modelId="{0DF26CF3-FBF0-B443-B4A6-5B19E10E59A5}" type="presParOf" srcId="{20DAE511-5DFE-DB40-A55A-ACB554474390}" destId="{5D3EBE6B-7B4B-6344-B75B-B7A1651FF28B}" srcOrd="1" destOrd="0" presId="urn:microsoft.com/office/officeart/2005/8/layout/process2"/>
    <dgm:cxn modelId="{6613B96F-EE35-D246-AA6D-5158A12EAB09}" type="presParOf" srcId="{5D3EBE6B-7B4B-6344-B75B-B7A1651FF28B}" destId="{96DB0AD5-A56F-C740-A8BB-428858B42AE6}" srcOrd="0" destOrd="0" presId="urn:microsoft.com/office/officeart/2005/8/layout/process2"/>
    <dgm:cxn modelId="{8CF46C7C-5527-8F4B-8DDB-593FEB34BB7D}" type="presParOf" srcId="{20DAE511-5DFE-DB40-A55A-ACB554474390}" destId="{A257E4DD-3427-3A4F-9036-7F76FB146648}" srcOrd="2" destOrd="0" presId="urn:microsoft.com/office/officeart/2005/8/layout/process2"/>
    <dgm:cxn modelId="{4BA4B0EB-2F20-7D4B-9356-CE6EECF16326}" type="presParOf" srcId="{20DAE511-5DFE-DB40-A55A-ACB554474390}" destId="{3D4EDE25-8044-324C-9471-EB39617BC21F}" srcOrd="3" destOrd="0" presId="urn:microsoft.com/office/officeart/2005/8/layout/process2"/>
    <dgm:cxn modelId="{580CA2CF-D198-B54E-B804-E446A0C9756C}" type="presParOf" srcId="{3D4EDE25-8044-324C-9471-EB39617BC21F}" destId="{60484F00-A1B3-9945-BBD7-55E5B9D2E763}" srcOrd="0" destOrd="0" presId="urn:microsoft.com/office/officeart/2005/8/layout/process2"/>
    <dgm:cxn modelId="{B06EA36B-C632-D34F-A2E3-E5FE705DE7FB}" type="presParOf" srcId="{20DAE511-5DFE-DB40-A55A-ACB554474390}" destId="{9EEA0FB5-896B-D249-BE02-B1C7C381A59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60784-0FCE-8442-A148-A90B0B992AC8}">
      <dsp:nvSpPr>
        <dsp:cNvPr id="0" name=""/>
        <dsp:cNvSpPr/>
      </dsp:nvSpPr>
      <dsp:spPr>
        <a:xfrm>
          <a:off x="735172" y="0"/>
          <a:ext cx="2116543" cy="1175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Humano	</a:t>
          </a:r>
        </a:p>
      </dsp:txBody>
      <dsp:txXfrm>
        <a:off x="769612" y="34440"/>
        <a:ext cx="2047663" cy="1106977"/>
      </dsp:txXfrm>
    </dsp:sp>
    <dsp:sp modelId="{5D3EBE6B-7B4B-6344-B75B-B7A1651FF28B}">
      <dsp:nvSpPr>
        <dsp:cNvPr id="0" name=""/>
        <dsp:cNvSpPr/>
      </dsp:nvSpPr>
      <dsp:spPr>
        <a:xfrm rot="5400000">
          <a:off x="1572970" y="1205254"/>
          <a:ext cx="440946" cy="529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100" kern="1200"/>
        </a:p>
      </dsp:txBody>
      <dsp:txXfrm rot="-5400000">
        <a:off x="1634703" y="1249348"/>
        <a:ext cx="317481" cy="308662"/>
      </dsp:txXfrm>
    </dsp:sp>
    <dsp:sp modelId="{A257E4DD-3427-3A4F-9036-7F76FB146648}">
      <dsp:nvSpPr>
        <dsp:cNvPr id="0" name=""/>
        <dsp:cNvSpPr/>
      </dsp:nvSpPr>
      <dsp:spPr>
        <a:xfrm>
          <a:off x="735172" y="1763786"/>
          <a:ext cx="2116543" cy="1175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Tarea</a:t>
          </a:r>
        </a:p>
      </dsp:txBody>
      <dsp:txXfrm>
        <a:off x="769612" y="1798226"/>
        <a:ext cx="2047663" cy="1106977"/>
      </dsp:txXfrm>
    </dsp:sp>
    <dsp:sp modelId="{3D4EDE25-8044-324C-9471-EB39617BC21F}">
      <dsp:nvSpPr>
        <dsp:cNvPr id="0" name=""/>
        <dsp:cNvSpPr/>
      </dsp:nvSpPr>
      <dsp:spPr>
        <a:xfrm rot="5400000">
          <a:off x="1572970" y="2969040"/>
          <a:ext cx="440946" cy="529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100" kern="1200"/>
        </a:p>
      </dsp:txBody>
      <dsp:txXfrm rot="-5400000">
        <a:off x="1634703" y="3013134"/>
        <a:ext cx="317481" cy="308662"/>
      </dsp:txXfrm>
    </dsp:sp>
    <dsp:sp modelId="{9EEA0FB5-896B-D249-BE02-B1C7C381A593}">
      <dsp:nvSpPr>
        <dsp:cNvPr id="0" name=""/>
        <dsp:cNvSpPr/>
      </dsp:nvSpPr>
      <dsp:spPr>
        <a:xfrm>
          <a:off x="735172" y="3527573"/>
          <a:ext cx="2116543" cy="1175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Instrucciones</a:t>
          </a:r>
        </a:p>
      </dsp:txBody>
      <dsp:txXfrm>
        <a:off x="769612" y="3562013"/>
        <a:ext cx="2047663" cy="11069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60784-0FCE-8442-A148-A90B0B992AC8}">
      <dsp:nvSpPr>
        <dsp:cNvPr id="0" name=""/>
        <dsp:cNvSpPr/>
      </dsp:nvSpPr>
      <dsp:spPr>
        <a:xfrm>
          <a:off x="735172" y="0"/>
          <a:ext cx="2116543" cy="1175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Humano	</a:t>
          </a:r>
        </a:p>
      </dsp:txBody>
      <dsp:txXfrm>
        <a:off x="769612" y="34440"/>
        <a:ext cx="2047663" cy="1106977"/>
      </dsp:txXfrm>
    </dsp:sp>
    <dsp:sp modelId="{5D3EBE6B-7B4B-6344-B75B-B7A1651FF28B}">
      <dsp:nvSpPr>
        <dsp:cNvPr id="0" name=""/>
        <dsp:cNvSpPr/>
      </dsp:nvSpPr>
      <dsp:spPr>
        <a:xfrm rot="5400000">
          <a:off x="1572970" y="1205254"/>
          <a:ext cx="440946" cy="529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100" kern="1200"/>
        </a:p>
      </dsp:txBody>
      <dsp:txXfrm rot="-5400000">
        <a:off x="1634703" y="1249348"/>
        <a:ext cx="317481" cy="308662"/>
      </dsp:txXfrm>
    </dsp:sp>
    <dsp:sp modelId="{A257E4DD-3427-3A4F-9036-7F76FB146648}">
      <dsp:nvSpPr>
        <dsp:cNvPr id="0" name=""/>
        <dsp:cNvSpPr/>
      </dsp:nvSpPr>
      <dsp:spPr>
        <a:xfrm>
          <a:off x="735172" y="1763786"/>
          <a:ext cx="2116543" cy="117585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Tarea</a:t>
          </a:r>
        </a:p>
      </dsp:txBody>
      <dsp:txXfrm>
        <a:off x="769612" y="1798226"/>
        <a:ext cx="2047663" cy="1106977"/>
      </dsp:txXfrm>
    </dsp:sp>
    <dsp:sp modelId="{3D4EDE25-8044-324C-9471-EB39617BC21F}">
      <dsp:nvSpPr>
        <dsp:cNvPr id="0" name=""/>
        <dsp:cNvSpPr/>
      </dsp:nvSpPr>
      <dsp:spPr>
        <a:xfrm rot="5400000">
          <a:off x="1572970" y="2969040"/>
          <a:ext cx="440946" cy="529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100" kern="1200"/>
        </a:p>
      </dsp:txBody>
      <dsp:txXfrm rot="-5400000">
        <a:off x="1634703" y="3013134"/>
        <a:ext cx="317481" cy="308662"/>
      </dsp:txXfrm>
    </dsp:sp>
    <dsp:sp modelId="{9EEA0FB5-896B-D249-BE02-B1C7C381A593}">
      <dsp:nvSpPr>
        <dsp:cNvPr id="0" name=""/>
        <dsp:cNvSpPr/>
      </dsp:nvSpPr>
      <dsp:spPr>
        <a:xfrm>
          <a:off x="735172" y="3527573"/>
          <a:ext cx="2116543" cy="1175857"/>
        </a:xfrm>
        <a:prstGeom prst="roundRect">
          <a:avLst>
            <a:gd name="adj" fmla="val 10000"/>
          </a:avLst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Instrucciones</a:t>
          </a:r>
        </a:p>
      </dsp:txBody>
      <dsp:txXfrm>
        <a:off x="769612" y="3562013"/>
        <a:ext cx="2047663" cy="11069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60784-0FCE-8442-A148-A90B0B992AC8}">
      <dsp:nvSpPr>
        <dsp:cNvPr id="0" name=""/>
        <dsp:cNvSpPr/>
      </dsp:nvSpPr>
      <dsp:spPr>
        <a:xfrm>
          <a:off x="735172" y="0"/>
          <a:ext cx="2116543" cy="1175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Humano	</a:t>
          </a:r>
        </a:p>
      </dsp:txBody>
      <dsp:txXfrm>
        <a:off x="769612" y="34440"/>
        <a:ext cx="2047663" cy="1106977"/>
      </dsp:txXfrm>
    </dsp:sp>
    <dsp:sp modelId="{5D3EBE6B-7B4B-6344-B75B-B7A1651FF28B}">
      <dsp:nvSpPr>
        <dsp:cNvPr id="0" name=""/>
        <dsp:cNvSpPr/>
      </dsp:nvSpPr>
      <dsp:spPr>
        <a:xfrm rot="5400000">
          <a:off x="1572970" y="1205254"/>
          <a:ext cx="440946" cy="529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100" kern="1200"/>
        </a:p>
      </dsp:txBody>
      <dsp:txXfrm rot="-5400000">
        <a:off x="1634703" y="1249348"/>
        <a:ext cx="317481" cy="308662"/>
      </dsp:txXfrm>
    </dsp:sp>
    <dsp:sp modelId="{A257E4DD-3427-3A4F-9036-7F76FB146648}">
      <dsp:nvSpPr>
        <dsp:cNvPr id="0" name=""/>
        <dsp:cNvSpPr/>
      </dsp:nvSpPr>
      <dsp:spPr>
        <a:xfrm>
          <a:off x="735172" y="1763786"/>
          <a:ext cx="2116543" cy="117585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Tarea</a:t>
          </a:r>
        </a:p>
      </dsp:txBody>
      <dsp:txXfrm>
        <a:off x="769612" y="1798226"/>
        <a:ext cx="2047663" cy="1106977"/>
      </dsp:txXfrm>
    </dsp:sp>
    <dsp:sp modelId="{3D4EDE25-8044-324C-9471-EB39617BC21F}">
      <dsp:nvSpPr>
        <dsp:cNvPr id="0" name=""/>
        <dsp:cNvSpPr/>
      </dsp:nvSpPr>
      <dsp:spPr>
        <a:xfrm rot="5400000">
          <a:off x="1572970" y="2969040"/>
          <a:ext cx="440946" cy="529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100" kern="1200"/>
        </a:p>
      </dsp:txBody>
      <dsp:txXfrm rot="-5400000">
        <a:off x="1634703" y="3013134"/>
        <a:ext cx="317481" cy="308662"/>
      </dsp:txXfrm>
    </dsp:sp>
    <dsp:sp modelId="{9EEA0FB5-896B-D249-BE02-B1C7C381A593}">
      <dsp:nvSpPr>
        <dsp:cNvPr id="0" name=""/>
        <dsp:cNvSpPr/>
      </dsp:nvSpPr>
      <dsp:spPr>
        <a:xfrm>
          <a:off x="735172" y="3527573"/>
          <a:ext cx="2116543" cy="117585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Instrucciones</a:t>
          </a:r>
        </a:p>
      </dsp:txBody>
      <dsp:txXfrm>
        <a:off x="769612" y="3562013"/>
        <a:ext cx="2047663" cy="11069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60784-0FCE-8442-A148-A90B0B992AC8}">
      <dsp:nvSpPr>
        <dsp:cNvPr id="0" name=""/>
        <dsp:cNvSpPr/>
      </dsp:nvSpPr>
      <dsp:spPr>
        <a:xfrm>
          <a:off x="735172" y="0"/>
          <a:ext cx="2116543" cy="1175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Humano	</a:t>
          </a:r>
        </a:p>
      </dsp:txBody>
      <dsp:txXfrm>
        <a:off x="769612" y="34440"/>
        <a:ext cx="2047663" cy="1106977"/>
      </dsp:txXfrm>
    </dsp:sp>
    <dsp:sp modelId="{5D3EBE6B-7B4B-6344-B75B-B7A1651FF28B}">
      <dsp:nvSpPr>
        <dsp:cNvPr id="0" name=""/>
        <dsp:cNvSpPr/>
      </dsp:nvSpPr>
      <dsp:spPr>
        <a:xfrm rot="5400000">
          <a:off x="1572970" y="1205254"/>
          <a:ext cx="440946" cy="529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100" kern="1200"/>
        </a:p>
      </dsp:txBody>
      <dsp:txXfrm rot="-5400000">
        <a:off x="1634703" y="1249348"/>
        <a:ext cx="317481" cy="308662"/>
      </dsp:txXfrm>
    </dsp:sp>
    <dsp:sp modelId="{A257E4DD-3427-3A4F-9036-7F76FB146648}">
      <dsp:nvSpPr>
        <dsp:cNvPr id="0" name=""/>
        <dsp:cNvSpPr/>
      </dsp:nvSpPr>
      <dsp:spPr>
        <a:xfrm>
          <a:off x="735172" y="1763786"/>
          <a:ext cx="2116543" cy="117585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Tarea</a:t>
          </a:r>
        </a:p>
      </dsp:txBody>
      <dsp:txXfrm>
        <a:off x="769612" y="1798226"/>
        <a:ext cx="2047663" cy="1106977"/>
      </dsp:txXfrm>
    </dsp:sp>
    <dsp:sp modelId="{3D4EDE25-8044-324C-9471-EB39617BC21F}">
      <dsp:nvSpPr>
        <dsp:cNvPr id="0" name=""/>
        <dsp:cNvSpPr/>
      </dsp:nvSpPr>
      <dsp:spPr>
        <a:xfrm rot="5400000">
          <a:off x="1572970" y="2969040"/>
          <a:ext cx="440946" cy="529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100" kern="1200"/>
        </a:p>
      </dsp:txBody>
      <dsp:txXfrm rot="-5400000">
        <a:off x="1634703" y="3013134"/>
        <a:ext cx="317481" cy="308662"/>
      </dsp:txXfrm>
    </dsp:sp>
    <dsp:sp modelId="{9EEA0FB5-896B-D249-BE02-B1C7C381A593}">
      <dsp:nvSpPr>
        <dsp:cNvPr id="0" name=""/>
        <dsp:cNvSpPr/>
      </dsp:nvSpPr>
      <dsp:spPr>
        <a:xfrm>
          <a:off x="735172" y="3527573"/>
          <a:ext cx="2116543" cy="117585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Instrucciones</a:t>
          </a:r>
        </a:p>
      </dsp:txBody>
      <dsp:txXfrm>
        <a:off x="769612" y="3562013"/>
        <a:ext cx="2047663" cy="11069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60784-0FCE-8442-A148-A90B0B992AC8}">
      <dsp:nvSpPr>
        <dsp:cNvPr id="0" name=""/>
        <dsp:cNvSpPr/>
      </dsp:nvSpPr>
      <dsp:spPr>
        <a:xfrm>
          <a:off x="735172" y="0"/>
          <a:ext cx="2116543" cy="1175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Humano	</a:t>
          </a:r>
        </a:p>
      </dsp:txBody>
      <dsp:txXfrm>
        <a:off x="769612" y="34440"/>
        <a:ext cx="2047663" cy="1106977"/>
      </dsp:txXfrm>
    </dsp:sp>
    <dsp:sp modelId="{5D3EBE6B-7B4B-6344-B75B-B7A1651FF28B}">
      <dsp:nvSpPr>
        <dsp:cNvPr id="0" name=""/>
        <dsp:cNvSpPr/>
      </dsp:nvSpPr>
      <dsp:spPr>
        <a:xfrm rot="5400000">
          <a:off x="1572970" y="1205254"/>
          <a:ext cx="440946" cy="529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100" kern="1200"/>
        </a:p>
      </dsp:txBody>
      <dsp:txXfrm rot="-5400000">
        <a:off x="1634703" y="1249348"/>
        <a:ext cx="317481" cy="308662"/>
      </dsp:txXfrm>
    </dsp:sp>
    <dsp:sp modelId="{A257E4DD-3427-3A4F-9036-7F76FB146648}">
      <dsp:nvSpPr>
        <dsp:cNvPr id="0" name=""/>
        <dsp:cNvSpPr/>
      </dsp:nvSpPr>
      <dsp:spPr>
        <a:xfrm>
          <a:off x="735172" y="1763786"/>
          <a:ext cx="2116543" cy="117585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Tarea</a:t>
          </a:r>
        </a:p>
      </dsp:txBody>
      <dsp:txXfrm>
        <a:off x="769612" y="1798226"/>
        <a:ext cx="2047663" cy="1106977"/>
      </dsp:txXfrm>
    </dsp:sp>
    <dsp:sp modelId="{3D4EDE25-8044-324C-9471-EB39617BC21F}">
      <dsp:nvSpPr>
        <dsp:cNvPr id="0" name=""/>
        <dsp:cNvSpPr/>
      </dsp:nvSpPr>
      <dsp:spPr>
        <a:xfrm rot="5400000">
          <a:off x="1572970" y="2969040"/>
          <a:ext cx="440946" cy="529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100" kern="1200"/>
        </a:p>
      </dsp:txBody>
      <dsp:txXfrm rot="-5400000">
        <a:off x="1634703" y="3013134"/>
        <a:ext cx="317481" cy="308662"/>
      </dsp:txXfrm>
    </dsp:sp>
    <dsp:sp modelId="{9EEA0FB5-896B-D249-BE02-B1C7C381A593}">
      <dsp:nvSpPr>
        <dsp:cNvPr id="0" name=""/>
        <dsp:cNvSpPr/>
      </dsp:nvSpPr>
      <dsp:spPr>
        <a:xfrm>
          <a:off x="735172" y="3527573"/>
          <a:ext cx="2116543" cy="117585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Instrucciones</a:t>
          </a:r>
        </a:p>
      </dsp:txBody>
      <dsp:txXfrm>
        <a:off x="769612" y="3562013"/>
        <a:ext cx="2047663" cy="1106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5194F-2CBD-487E-937E-372F803761BC}" type="datetimeFigureOut">
              <a:rPr lang="es-CR" smtClean="0"/>
              <a:t>26/1/21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DAE9-9324-4B9F-9BAE-E049CAED366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4286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/>
              <a:t>R es producto de la filosofía Open </a:t>
            </a:r>
            <a:r>
              <a:rPr lang="es-ES" sz="1200" err="1"/>
              <a:t>Source</a:t>
            </a:r>
            <a:r>
              <a:rPr lang="es-ES" sz="1200"/>
              <a:t>. Desde sus inicios una extensa comunidad de usuarios y programadores de alto nivel contribuye a desarrollar nuevas funciones, paquetes y actualizaciones que son rápidamente accesibles a todo público de forma libre y gratuita. </a:t>
            </a:r>
          </a:p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DDAE9-9324-4B9F-9BAE-E049CAED3669}" type="slidenum">
              <a:rPr lang="es-CR" smtClean="0"/>
              <a:t>9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0357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/>
              <a:t>R es producto de la filosofía Open </a:t>
            </a:r>
            <a:r>
              <a:rPr lang="es-ES" sz="1200" err="1"/>
              <a:t>Source</a:t>
            </a:r>
            <a:r>
              <a:rPr lang="es-ES" sz="1200"/>
              <a:t>. Desde sus inicios una extensa comunidad de usuarios y programadores de alto nivel contribuye a desarrollar nuevas funciones, paquetes y actualizaciones que son rápidamente accesibles a todo público de forma libre y gratuita. </a:t>
            </a:r>
          </a:p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DDAE9-9324-4B9F-9BAE-E049CAED3669}" type="slidenum">
              <a:rPr lang="es-CR" smtClean="0"/>
              <a:t>11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0035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/>
              <a:t>R es producto de la filosofía Open </a:t>
            </a:r>
            <a:r>
              <a:rPr lang="es-ES" sz="1200" err="1"/>
              <a:t>Source</a:t>
            </a:r>
            <a:r>
              <a:rPr lang="es-ES" sz="1200"/>
              <a:t>. Desde sus inicios una extensa comunidad de usuarios y programadores de alto nivel contribuye a desarrollar nuevas funciones, paquetes y actualizaciones que son rápidamente accesibles a todo público de forma libre y gratuita. </a:t>
            </a:r>
          </a:p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DDAE9-9324-4B9F-9BAE-E049CAED3669}" type="slidenum">
              <a:rPr lang="es-CR" smtClean="0"/>
              <a:t>12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80841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DDAE9-9324-4B9F-9BAE-E049CAED3669}" type="slidenum">
              <a:rPr lang="es-CR" smtClean="0"/>
              <a:t>13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2166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6E89-D1F6-4349-9501-76A218A7375F}" type="datetimeFigureOut">
              <a:rPr lang="es-CR" smtClean="0"/>
              <a:t>26/1/21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251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6E89-D1F6-4349-9501-76A218A7375F}" type="datetimeFigureOut">
              <a:rPr lang="es-CR" smtClean="0"/>
              <a:t>26/1/21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7860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4653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6E89-D1F6-4349-9501-76A218A7375F}" type="datetimeFigureOut">
              <a:rPr lang="es-CR" smtClean="0"/>
              <a:t>26/1/21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0288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07379"/>
            <a:ext cx="9144000" cy="1413167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s-ES" sz="4800" b="1" dirty="0">
                <a:solidFill>
                  <a:srgbClr val="002060"/>
                </a:solidFill>
              </a:rPr>
              <a:t>Introducción al Curso de R básico</a:t>
            </a:r>
            <a:br>
              <a:rPr lang="es-ES" sz="4800" b="1" dirty="0">
                <a:solidFill>
                  <a:srgbClr val="002060"/>
                </a:solidFill>
              </a:rPr>
            </a:br>
            <a:r>
              <a:rPr lang="es-ES" sz="4800" b="1" dirty="0">
                <a:solidFill>
                  <a:srgbClr val="002060"/>
                </a:solidFill>
              </a:rPr>
              <a:t>Clase 1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5945" y="3429000"/>
            <a:ext cx="8240110" cy="1413168"/>
          </a:xfrm>
        </p:spPr>
        <p:txBody>
          <a:bodyPr>
            <a:normAutofit fontScale="92500" lnSpcReduction="20000"/>
          </a:bodyPr>
          <a:lstStyle/>
          <a:p>
            <a:r>
              <a:rPr lang="es-CR" sz="2800" i="1"/>
              <a:t>Dirección de Modelos Matemáticos</a:t>
            </a:r>
          </a:p>
          <a:p>
            <a:r>
              <a:rPr lang="es-CR" sz="2800" i="1"/>
              <a:t>Tobías Chavarría Castro</a:t>
            </a:r>
          </a:p>
          <a:p>
            <a:r>
              <a:rPr lang="es-CR" sz="2000" i="1"/>
              <a:t>Enero 2021</a:t>
            </a:r>
            <a:br>
              <a:rPr lang="es-CR" sz="2800" i="1"/>
            </a:br>
            <a:endParaRPr lang="es-CR" sz="2800" i="1"/>
          </a:p>
        </p:txBody>
      </p:sp>
    </p:spTree>
    <p:extLst>
      <p:ext uri="{BB962C8B-B14F-4D97-AF65-F5344CB8AC3E}">
        <p14:creationId xmlns:p14="http://schemas.microsoft.com/office/powerpoint/2010/main" val="212791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C1F6F521-AEFA-9D43-B7A4-328A84A46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14" y="557048"/>
            <a:ext cx="8089464" cy="48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9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8437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3600" b="1" dirty="0">
                <a:solidFill>
                  <a:srgbClr val="002060"/>
                </a:solidFill>
              </a:rPr>
              <a:t>Conceptos básicos de programación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26521B5-1E49-5B4B-80D4-21124EABEF46}"/>
              </a:ext>
            </a:extLst>
          </p:cNvPr>
          <p:cNvSpPr txBox="1"/>
          <p:nvPr/>
        </p:nvSpPr>
        <p:spPr>
          <a:xfrm>
            <a:off x="1765738" y="1660634"/>
            <a:ext cx="695784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b="1" dirty="0"/>
              <a:t>Consola: </a:t>
            </a:r>
            <a:r>
              <a:rPr lang="es-CR" dirty="0"/>
              <a:t>donde se escriben instrucciones.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b="1" dirty="0"/>
              <a:t>Ejecutar el código: </a:t>
            </a:r>
            <a:r>
              <a:rPr lang="es-CR" dirty="0"/>
              <a:t>La acción de decirle a R que ejecute las instrucciones  que le damos.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b="1" dirty="0"/>
              <a:t>Objetos: </a:t>
            </a:r>
            <a:r>
              <a:rPr lang="es-CR" dirty="0"/>
              <a:t>Donde se guardan los valores, más adelante veremos como hacer esto.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b="1" dirty="0"/>
              <a:t>Tipos de datos: </a:t>
            </a:r>
            <a:r>
              <a:rPr lang="es-CR" dirty="0"/>
              <a:t>enteros, doubles/numéricos, lógicos, y caráteres (strings).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2125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8437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3600" b="1" dirty="0">
                <a:solidFill>
                  <a:srgbClr val="002060"/>
                </a:solidFill>
              </a:rPr>
              <a:t>Tips para aprender a programar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26521B5-1E49-5B4B-80D4-21124EABEF46}"/>
              </a:ext>
            </a:extLst>
          </p:cNvPr>
          <p:cNvSpPr txBox="1"/>
          <p:nvPr/>
        </p:nvSpPr>
        <p:spPr>
          <a:xfrm>
            <a:off x="1765738" y="1334813"/>
            <a:ext cx="695784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sz="1600" b="1" dirty="0"/>
              <a:t>Las computadoras no son tan inteligentes: </a:t>
            </a:r>
            <a:r>
              <a:rPr lang="es-CR" sz="1600" dirty="0"/>
              <a:t>En la realidad a las computadoras se le les debe decir exactamente lo que queremos que hagan y no pueden haber errores.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sz="1600" b="1" dirty="0"/>
              <a:t>Utilizar la técnica de </a:t>
            </a:r>
            <a:r>
              <a:rPr lang="es-CR" sz="1600" b="1" i="1" dirty="0">
                <a:solidFill>
                  <a:srgbClr val="FF0000"/>
                </a:solidFill>
              </a:rPr>
              <a:t>copiar, pegar y ajustar</a:t>
            </a:r>
            <a:r>
              <a:rPr lang="es-CR" sz="1600" b="1" dirty="0"/>
              <a:t>: </a:t>
            </a:r>
            <a:r>
              <a:rPr lang="es-CR" sz="1600" dirty="0"/>
              <a:t>Cuando estamos aprendiendo y debemos realizar código complicado, una buena idea es tomar código que hago algo similar a lo que queremos y modificarlo, cuando nos sintamos más comodos podemos empezar a hacerlo desde cero.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sz="1600" b="1" dirty="0"/>
              <a:t>La mejor manera de aprender es haciendo: </a:t>
            </a:r>
            <a:r>
              <a:rPr lang="es-CR" sz="1600" dirty="0"/>
              <a:t>En lugar de aprender código por aprender es una buena idea tener una meta de lo que se quiere lograr o un proyecto en particular, como analizar un conjunto de datos.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sz="1600" b="1" dirty="0"/>
              <a:t>La práctica es la clave: </a:t>
            </a:r>
            <a:r>
              <a:rPr lang="es-CR" sz="1600" dirty="0"/>
              <a:t>Al igual que dominar otro idioma, la mejor forma de mejorar nuestras habilidades es practicando.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1600" dirty="0"/>
          </a:p>
        </p:txBody>
      </p:sp>
    </p:spTree>
    <p:extLst>
      <p:ext uri="{BB962C8B-B14F-4D97-AF65-F5344CB8AC3E}">
        <p14:creationId xmlns:p14="http://schemas.microsoft.com/office/powerpoint/2010/main" val="54847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8437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3600" b="1" dirty="0">
                <a:solidFill>
                  <a:srgbClr val="002060"/>
                </a:solidFill>
              </a:rPr>
              <a:t>Qué son paquetes en R?</a:t>
            </a:r>
          </a:p>
        </p:txBody>
      </p:sp>
      <p:pic>
        <p:nvPicPr>
          <p:cNvPr id="10242" name="Picture 2" descr="Analogy of R versus R packages.">
            <a:extLst>
              <a:ext uri="{FF2B5EF4-FFF2-40B4-BE49-F238E27FC236}">
                <a16:creationId xmlns:a16="http://schemas.microsoft.com/office/drawing/2014/main" id="{2EFAD7C3-55D2-964A-9D59-0372F9682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899" y="1263993"/>
            <a:ext cx="5834658" cy="281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DDC151B-BAD9-4E4E-8E3E-57222FB61AEE}"/>
              </a:ext>
            </a:extLst>
          </p:cNvPr>
          <p:cNvSpPr txBox="1"/>
          <p:nvPr/>
        </p:nvSpPr>
        <p:spPr>
          <a:xfrm>
            <a:off x="838200" y="1987312"/>
            <a:ext cx="40359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b="1" dirty="0"/>
              <a:t>R es el télefono nuevo: </a:t>
            </a:r>
            <a:r>
              <a:rPr lang="es-CR" dirty="0"/>
              <a:t>Tiene cierta cantidad de cosas básicas pero no todo lo necesario.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b="1" dirty="0"/>
              <a:t>Paquetes de R: </a:t>
            </a:r>
            <a:r>
              <a:rPr lang="es-CR" dirty="0"/>
              <a:t>Los paquetes son como las aplicaciones adicionales que podemos descargar para realizar más cosas.</a:t>
            </a:r>
          </a:p>
          <a:p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9BB70C5-FEE8-F840-B374-14C2DDB51920}"/>
              </a:ext>
            </a:extLst>
          </p:cNvPr>
          <p:cNvSpPr txBox="1"/>
          <p:nvPr/>
        </p:nvSpPr>
        <p:spPr>
          <a:xfrm>
            <a:off x="5370786" y="4519448"/>
            <a:ext cx="5549462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CR" dirty="0"/>
              <a:t>Instalar la aplicación 	Instalar el paquete	</a:t>
            </a:r>
          </a:p>
          <a:p>
            <a:r>
              <a:rPr lang="es-CR" dirty="0"/>
              <a:t>Abrir la aplicación		Cargar el paquete</a:t>
            </a:r>
          </a:p>
        </p:txBody>
      </p:sp>
    </p:spTree>
    <p:extLst>
      <p:ext uri="{BB962C8B-B14F-4D97-AF65-F5344CB8AC3E}">
        <p14:creationId xmlns:p14="http://schemas.microsoft.com/office/powerpoint/2010/main" val="297239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ountain">
            <a:extLst>
              <a:ext uri="{FF2B5EF4-FFF2-40B4-BE49-F238E27FC236}">
                <a16:creationId xmlns:a16="http://schemas.microsoft.com/office/drawing/2014/main" id="{A14FF59E-31E0-EB43-82AD-81B81EBF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779" y="588580"/>
            <a:ext cx="5205139" cy="511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16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E1F0-99EE-40EC-9B4B-45615927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672" y="2766218"/>
            <a:ext cx="968265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09758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Contenido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7517" y="1345240"/>
            <a:ext cx="11657400" cy="416752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s-CR" sz="2400" dirty="0"/>
          </a:p>
          <a:p>
            <a:pPr lvl="1" algn="just">
              <a:lnSpc>
                <a:spcPct val="150000"/>
              </a:lnSpc>
            </a:pPr>
            <a:r>
              <a:rPr lang="es-ES" dirty="0"/>
              <a:t>Qué es programación?</a:t>
            </a:r>
          </a:p>
          <a:p>
            <a:pPr lvl="1" algn="just">
              <a:lnSpc>
                <a:spcPct val="150000"/>
              </a:lnSpc>
            </a:pPr>
            <a:r>
              <a:rPr lang="es-ES" dirty="0"/>
              <a:t>R y </a:t>
            </a:r>
            <a:r>
              <a:rPr lang="es-ES" dirty="0" err="1"/>
              <a:t>RStudio</a:t>
            </a:r>
            <a:endParaRPr lang="es-ES" dirty="0"/>
          </a:p>
          <a:p>
            <a:pPr lvl="1" algn="just">
              <a:lnSpc>
                <a:spcPct val="150000"/>
              </a:lnSpc>
            </a:pPr>
            <a:r>
              <a:rPr lang="es-ES" dirty="0"/>
              <a:t>Usando R a través de </a:t>
            </a:r>
            <a:r>
              <a:rPr lang="es-ES" dirty="0" err="1"/>
              <a:t>Rstudio</a:t>
            </a:r>
            <a:endParaRPr lang="es-ES" dirty="0"/>
          </a:p>
          <a:p>
            <a:pPr lvl="1" algn="just">
              <a:lnSpc>
                <a:spcPct val="150000"/>
              </a:lnSpc>
            </a:pPr>
            <a:r>
              <a:rPr lang="es-ES" dirty="0"/>
              <a:t>Interfaz de </a:t>
            </a:r>
            <a:r>
              <a:rPr lang="es-ES" dirty="0" err="1"/>
              <a:t>RStudio</a:t>
            </a:r>
            <a:endParaRPr lang="es-ES" dirty="0"/>
          </a:p>
          <a:p>
            <a:pPr lvl="1" algn="just">
              <a:lnSpc>
                <a:spcPct val="150000"/>
              </a:lnSpc>
            </a:pPr>
            <a:r>
              <a:rPr lang="es-ES" dirty="0"/>
              <a:t>Conceptos básicos de programación/R</a:t>
            </a:r>
          </a:p>
          <a:p>
            <a:pPr lvl="1" algn="just">
              <a:lnSpc>
                <a:spcPct val="150000"/>
              </a:lnSpc>
            </a:pPr>
            <a:r>
              <a:rPr lang="es-ES" dirty="0" err="1"/>
              <a:t>Tips</a:t>
            </a:r>
            <a:r>
              <a:rPr lang="es-ES" dirty="0"/>
              <a:t> para aprender a programar</a:t>
            </a:r>
          </a:p>
          <a:p>
            <a:pPr lvl="1" algn="just">
              <a:lnSpc>
                <a:spcPct val="150000"/>
              </a:lnSpc>
            </a:pPr>
            <a:r>
              <a:rPr lang="es-ES" dirty="0"/>
              <a:t>Qué son paquetes en R?</a:t>
            </a:r>
          </a:p>
          <a:p>
            <a:pPr lvl="1" algn="just">
              <a:lnSpc>
                <a:spcPct val="150000"/>
              </a:lnSpc>
            </a:pPr>
            <a:endParaRPr lang="es-CR" sz="2000" dirty="0"/>
          </a:p>
          <a:p>
            <a:pPr lvl="1" algn="just">
              <a:lnSpc>
                <a:spcPct val="150000"/>
              </a:lnSpc>
            </a:pPr>
            <a:endParaRPr lang="es-CR" sz="2000" dirty="0"/>
          </a:p>
          <a:p>
            <a:pPr>
              <a:lnSpc>
                <a:spcPct val="150000"/>
              </a:lnSpc>
            </a:pPr>
            <a:endParaRPr lang="es-CR" sz="2400" dirty="0"/>
          </a:p>
          <a:p>
            <a:pPr marL="0" indent="0">
              <a:lnSpc>
                <a:spcPct val="150000"/>
              </a:lnSpc>
              <a:buNone/>
            </a:pP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78315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1778" y="35475"/>
            <a:ext cx="6074794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3200" b="1" dirty="0">
                <a:solidFill>
                  <a:srgbClr val="002060"/>
                </a:solidFill>
              </a:rPr>
              <a:t>Qué es programación?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9B62204-9D68-5F4C-A207-B3F4D6D08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93720"/>
              </p:ext>
            </p:extLst>
          </p:nvPr>
        </p:nvGraphicFramePr>
        <p:xfrm>
          <a:off x="1067763" y="1192872"/>
          <a:ext cx="3586888" cy="4703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lecha derecha 7" descr="ww&#10;">
            <a:extLst>
              <a:ext uri="{FF2B5EF4-FFF2-40B4-BE49-F238E27FC236}">
                <a16:creationId xmlns:a16="http://schemas.microsoft.com/office/drawing/2014/main" id="{4B7B888E-CF5A-AE4F-8AFF-94CE6FF15563}"/>
              </a:ext>
            </a:extLst>
          </p:cNvPr>
          <p:cNvSpPr/>
          <p:nvPr/>
        </p:nvSpPr>
        <p:spPr>
          <a:xfrm>
            <a:off x="4225159" y="4887362"/>
            <a:ext cx="3436882" cy="77776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/>
              <a:t>Se traducen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EBCAB97-E605-3E44-9557-87D70A03019B}"/>
              </a:ext>
            </a:extLst>
          </p:cNvPr>
          <p:cNvSpPr/>
          <p:nvPr/>
        </p:nvSpPr>
        <p:spPr>
          <a:xfrm>
            <a:off x="8376744" y="4608840"/>
            <a:ext cx="2575035" cy="1056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/>
              <a:t>Lenguaje de programación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68CFFF2-CE01-344F-8CF6-C0217AD5614B}"/>
              </a:ext>
            </a:extLst>
          </p:cNvPr>
          <p:cNvSpPr/>
          <p:nvPr/>
        </p:nvSpPr>
        <p:spPr>
          <a:xfrm>
            <a:off x="8376743" y="2249160"/>
            <a:ext cx="2575035" cy="851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/>
              <a:t>Computadora</a:t>
            </a:r>
          </a:p>
        </p:txBody>
      </p:sp>
      <p:sp>
        <p:nvSpPr>
          <p:cNvPr id="11" name="Flecha arriba 10">
            <a:extLst>
              <a:ext uri="{FF2B5EF4-FFF2-40B4-BE49-F238E27FC236}">
                <a16:creationId xmlns:a16="http://schemas.microsoft.com/office/drawing/2014/main" id="{A6AE77FF-C129-4B4A-BC20-12D85E6311BE}"/>
              </a:ext>
            </a:extLst>
          </p:cNvPr>
          <p:cNvSpPr/>
          <p:nvPr/>
        </p:nvSpPr>
        <p:spPr>
          <a:xfrm>
            <a:off x="9475075" y="3429000"/>
            <a:ext cx="378372" cy="9038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0A30CF-821C-C246-BE42-BF3294C13245}"/>
              </a:ext>
            </a:extLst>
          </p:cNvPr>
          <p:cNvSpPr txBox="1"/>
          <p:nvPr/>
        </p:nvSpPr>
        <p:spPr>
          <a:xfrm>
            <a:off x="583793" y="2635445"/>
            <a:ext cx="149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Define una: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A4684B-E626-F545-A3A7-676B21DC97D4}"/>
              </a:ext>
            </a:extLst>
          </p:cNvPr>
          <p:cNvSpPr txBox="1"/>
          <p:nvPr/>
        </p:nvSpPr>
        <p:spPr>
          <a:xfrm>
            <a:off x="583793" y="4380187"/>
            <a:ext cx="201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Se descompone en: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259E20F-5EB0-F547-90EC-72EDDC8009BF}"/>
              </a:ext>
            </a:extLst>
          </p:cNvPr>
          <p:cNvSpPr txBox="1"/>
          <p:nvPr/>
        </p:nvSpPr>
        <p:spPr>
          <a:xfrm>
            <a:off x="8376743" y="3696279"/>
            <a:ext cx="123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Ejecución</a:t>
            </a:r>
          </a:p>
        </p:txBody>
      </p:sp>
    </p:spTree>
    <p:extLst>
      <p:ext uri="{BB962C8B-B14F-4D97-AF65-F5344CB8AC3E}">
        <p14:creationId xmlns:p14="http://schemas.microsoft.com/office/powerpoint/2010/main" val="249549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9EBCAB97-E605-3E44-9557-87D70A03019B}"/>
              </a:ext>
            </a:extLst>
          </p:cNvPr>
          <p:cNvSpPr/>
          <p:nvPr/>
        </p:nvSpPr>
        <p:spPr>
          <a:xfrm>
            <a:off x="8376744" y="4608840"/>
            <a:ext cx="2575035" cy="1056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/>
              <a:t>Lenguaje de programación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1778" y="35475"/>
            <a:ext cx="6074794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3200" b="1" dirty="0">
                <a:solidFill>
                  <a:srgbClr val="002060"/>
                </a:solidFill>
              </a:rPr>
              <a:t>Qué es programación?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9B62204-9D68-5F4C-A207-B3F4D6D08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6002938"/>
              </p:ext>
            </p:extLst>
          </p:nvPr>
        </p:nvGraphicFramePr>
        <p:xfrm>
          <a:off x="1067763" y="1192872"/>
          <a:ext cx="3586888" cy="4703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lecha derecha 7" descr="ww&#10;">
            <a:extLst>
              <a:ext uri="{FF2B5EF4-FFF2-40B4-BE49-F238E27FC236}">
                <a16:creationId xmlns:a16="http://schemas.microsoft.com/office/drawing/2014/main" id="{4B7B888E-CF5A-AE4F-8AFF-94CE6FF15563}"/>
              </a:ext>
            </a:extLst>
          </p:cNvPr>
          <p:cNvSpPr/>
          <p:nvPr/>
        </p:nvSpPr>
        <p:spPr>
          <a:xfrm>
            <a:off x="4225159" y="4887362"/>
            <a:ext cx="3436882" cy="77776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/>
              <a:t>Se traducen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68CFFF2-CE01-344F-8CF6-C0217AD5614B}"/>
              </a:ext>
            </a:extLst>
          </p:cNvPr>
          <p:cNvSpPr/>
          <p:nvPr/>
        </p:nvSpPr>
        <p:spPr>
          <a:xfrm>
            <a:off x="8376743" y="2249160"/>
            <a:ext cx="2575035" cy="851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/>
              <a:t>Computadora</a:t>
            </a:r>
          </a:p>
        </p:txBody>
      </p:sp>
      <p:sp>
        <p:nvSpPr>
          <p:cNvPr id="11" name="Flecha arriba 10">
            <a:extLst>
              <a:ext uri="{FF2B5EF4-FFF2-40B4-BE49-F238E27FC236}">
                <a16:creationId xmlns:a16="http://schemas.microsoft.com/office/drawing/2014/main" id="{A6AE77FF-C129-4B4A-BC20-12D85E6311BE}"/>
              </a:ext>
            </a:extLst>
          </p:cNvPr>
          <p:cNvSpPr/>
          <p:nvPr/>
        </p:nvSpPr>
        <p:spPr>
          <a:xfrm>
            <a:off x="9475075" y="3429000"/>
            <a:ext cx="378372" cy="9038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0A30CF-821C-C246-BE42-BF3294C13245}"/>
              </a:ext>
            </a:extLst>
          </p:cNvPr>
          <p:cNvSpPr txBox="1"/>
          <p:nvPr/>
        </p:nvSpPr>
        <p:spPr>
          <a:xfrm>
            <a:off x="583793" y="2635445"/>
            <a:ext cx="149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Define una: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A4684B-E626-F545-A3A7-676B21DC97D4}"/>
              </a:ext>
            </a:extLst>
          </p:cNvPr>
          <p:cNvSpPr txBox="1"/>
          <p:nvPr/>
        </p:nvSpPr>
        <p:spPr>
          <a:xfrm>
            <a:off x="583793" y="4380187"/>
            <a:ext cx="201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Se descompone en: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259E20F-5EB0-F547-90EC-72EDDC8009BF}"/>
              </a:ext>
            </a:extLst>
          </p:cNvPr>
          <p:cNvSpPr txBox="1"/>
          <p:nvPr/>
        </p:nvSpPr>
        <p:spPr>
          <a:xfrm>
            <a:off x="8376743" y="3696279"/>
            <a:ext cx="123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Ejecución</a:t>
            </a:r>
          </a:p>
        </p:txBody>
      </p:sp>
      <p:sp>
        <p:nvSpPr>
          <p:cNvPr id="5" name="Llamada con línea 2 4">
            <a:extLst>
              <a:ext uri="{FF2B5EF4-FFF2-40B4-BE49-F238E27FC236}">
                <a16:creationId xmlns:a16="http://schemas.microsoft.com/office/drawing/2014/main" id="{5F7E8730-88D1-104B-9E27-3D73BDD110B3}"/>
              </a:ext>
            </a:extLst>
          </p:cNvPr>
          <p:cNvSpPr/>
          <p:nvPr/>
        </p:nvSpPr>
        <p:spPr>
          <a:xfrm>
            <a:off x="4605442" y="2184184"/>
            <a:ext cx="1639614" cy="704193"/>
          </a:xfrm>
          <a:prstGeom prst="borderCallout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 sz="1400"/>
              <a:t>Cuántas horas hay en enero?</a:t>
            </a:r>
          </a:p>
        </p:txBody>
      </p:sp>
    </p:spTree>
    <p:extLst>
      <p:ext uri="{BB962C8B-B14F-4D97-AF65-F5344CB8AC3E}">
        <p14:creationId xmlns:p14="http://schemas.microsoft.com/office/powerpoint/2010/main" val="276581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9EBCAB97-E605-3E44-9557-87D70A03019B}"/>
              </a:ext>
            </a:extLst>
          </p:cNvPr>
          <p:cNvSpPr/>
          <p:nvPr/>
        </p:nvSpPr>
        <p:spPr>
          <a:xfrm>
            <a:off x="8376744" y="4608840"/>
            <a:ext cx="2575035" cy="1056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/>
              <a:t>Lenguaje de programación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1778" y="35475"/>
            <a:ext cx="6074794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3200" b="1">
                <a:solidFill>
                  <a:srgbClr val="002060"/>
                </a:solidFill>
              </a:rPr>
              <a:t>Qué es programación?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9B62204-9D68-5F4C-A207-B3F4D6D08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2860966"/>
              </p:ext>
            </p:extLst>
          </p:nvPr>
        </p:nvGraphicFramePr>
        <p:xfrm>
          <a:off x="1067763" y="1192872"/>
          <a:ext cx="3586888" cy="4703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lecha derecha 7" descr="ww&#10;">
            <a:extLst>
              <a:ext uri="{FF2B5EF4-FFF2-40B4-BE49-F238E27FC236}">
                <a16:creationId xmlns:a16="http://schemas.microsoft.com/office/drawing/2014/main" id="{4B7B888E-CF5A-AE4F-8AFF-94CE6FF15563}"/>
              </a:ext>
            </a:extLst>
          </p:cNvPr>
          <p:cNvSpPr/>
          <p:nvPr/>
        </p:nvSpPr>
        <p:spPr>
          <a:xfrm>
            <a:off x="4225159" y="4887362"/>
            <a:ext cx="3436882" cy="77776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/>
              <a:t>Se traducen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68CFFF2-CE01-344F-8CF6-C0217AD5614B}"/>
              </a:ext>
            </a:extLst>
          </p:cNvPr>
          <p:cNvSpPr/>
          <p:nvPr/>
        </p:nvSpPr>
        <p:spPr>
          <a:xfrm>
            <a:off x="8376743" y="2249160"/>
            <a:ext cx="2575035" cy="851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/>
              <a:t>Computadora</a:t>
            </a:r>
          </a:p>
        </p:txBody>
      </p:sp>
      <p:sp>
        <p:nvSpPr>
          <p:cNvPr id="11" name="Flecha arriba 10">
            <a:extLst>
              <a:ext uri="{FF2B5EF4-FFF2-40B4-BE49-F238E27FC236}">
                <a16:creationId xmlns:a16="http://schemas.microsoft.com/office/drawing/2014/main" id="{A6AE77FF-C129-4B4A-BC20-12D85E6311BE}"/>
              </a:ext>
            </a:extLst>
          </p:cNvPr>
          <p:cNvSpPr/>
          <p:nvPr/>
        </p:nvSpPr>
        <p:spPr>
          <a:xfrm>
            <a:off x="9475075" y="3429000"/>
            <a:ext cx="378372" cy="9038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0A30CF-821C-C246-BE42-BF3294C13245}"/>
              </a:ext>
            </a:extLst>
          </p:cNvPr>
          <p:cNvSpPr txBox="1"/>
          <p:nvPr/>
        </p:nvSpPr>
        <p:spPr>
          <a:xfrm>
            <a:off x="583793" y="2635445"/>
            <a:ext cx="149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Define una: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A4684B-E626-F545-A3A7-676B21DC97D4}"/>
              </a:ext>
            </a:extLst>
          </p:cNvPr>
          <p:cNvSpPr txBox="1"/>
          <p:nvPr/>
        </p:nvSpPr>
        <p:spPr>
          <a:xfrm>
            <a:off x="583793" y="4380187"/>
            <a:ext cx="201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Se descompone en: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259E20F-5EB0-F547-90EC-72EDDC8009BF}"/>
              </a:ext>
            </a:extLst>
          </p:cNvPr>
          <p:cNvSpPr txBox="1"/>
          <p:nvPr/>
        </p:nvSpPr>
        <p:spPr>
          <a:xfrm>
            <a:off x="8376743" y="3696279"/>
            <a:ext cx="123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Ejecución</a:t>
            </a:r>
          </a:p>
        </p:txBody>
      </p:sp>
      <p:sp>
        <p:nvSpPr>
          <p:cNvPr id="4" name="Llamada con línea 1 3">
            <a:extLst>
              <a:ext uri="{FF2B5EF4-FFF2-40B4-BE49-F238E27FC236}">
                <a16:creationId xmlns:a16="http://schemas.microsoft.com/office/drawing/2014/main" id="{B0861037-CBA9-0D47-96E8-6EE0CB250EE2}"/>
              </a:ext>
            </a:extLst>
          </p:cNvPr>
          <p:cNvSpPr/>
          <p:nvPr/>
        </p:nvSpPr>
        <p:spPr>
          <a:xfrm>
            <a:off x="4741126" y="1797269"/>
            <a:ext cx="2124028" cy="2664714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R" sz="1600"/>
              <a:t>Pasos a seguir:</a:t>
            </a:r>
          </a:p>
          <a:p>
            <a:pPr marL="342900" indent="-342900">
              <a:buAutoNum type="arabicPeriod"/>
            </a:pPr>
            <a:r>
              <a:rPr lang="es-CR" sz="1600"/>
              <a:t>Cuántas horas hay en un día?</a:t>
            </a:r>
          </a:p>
          <a:p>
            <a:pPr marL="342900" indent="-342900">
              <a:buAutoNum type="arabicPeriod"/>
            </a:pPr>
            <a:r>
              <a:rPr lang="es-CR" sz="1600"/>
              <a:t>Cuántos días tiene enero?</a:t>
            </a:r>
          </a:p>
          <a:p>
            <a:pPr marL="342900" indent="-342900">
              <a:buAutoNum type="arabicPeriod"/>
            </a:pPr>
            <a:r>
              <a:rPr lang="es-CR" sz="1600"/>
              <a:t>Multiplicar la cantidad de horas en un día por la cantidad de días que hay en enero.</a:t>
            </a:r>
          </a:p>
        </p:txBody>
      </p:sp>
    </p:spTree>
    <p:extLst>
      <p:ext uri="{BB962C8B-B14F-4D97-AF65-F5344CB8AC3E}">
        <p14:creationId xmlns:p14="http://schemas.microsoft.com/office/powerpoint/2010/main" val="130733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9EBCAB97-E605-3E44-9557-87D70A03019B}"/>
              </a:ext>
            </a:extLst>
          </p:cNvPr>
          <p:cNvSpPr/>
          <p:nvPr/>
        </p:nvSpPr>
        <p:spPr>
          <a:xfrm>
            <a:off x="8376744" y="4608840"/>
            <a:ext cx="2575035" cy="1056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/>
              <a:t>Lenguaje de programación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1778" y="35475"/>
            <a:ext cx="6074794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3200" b="1">
                <a:solidFill>
                  <a:srgbClr val="002060"/>
                </a:solidFill>
              </a:rPr>
              <a:t>Qué es programación?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9B62204-9D68-5F4C-A207-B3F4D6D08B31}"/>
              </a:ext>
            </a:extLst>
          </p:cNvPr>
          <p:cNvGraphicFramePr/>
          <p:nvPr/>
        </p:nvGraphicFramePr>
        <p:xfrm>
          <a:off x="1067763" y="1192872"/>
          <a:ext cx="3586888" cy="4703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lecha derecha 7" descr="ww&#10;">
            <a:extLst>
              <a:ext uri="{FF2B5EF4-FFF2-40B4-BE49-F238E27FC236}">
                <a16:creationId xmlns:a16="http://schemas.microsoft.com/office/drawing/2014/main" id="{4B7B888E-CF5A-AE4F-8AFF-94CE6FF15563}"/>
              </a:ext>
            </a:extLst>
          </p:cNvPr>
          <p:cNvSpPr/>
          <p:nvPr/>
        </p:nvSpPr>
        <p:spPr>
          <a:xfrm>
            <a:off x="4225159" y="4887362"/>
            <a:ext cx="3436882" cy="77776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/>
              <a:t>Se traducen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68CFFF2-CE01-344F-8CF6-C0217AD5614B}"/>
              </a:ext>
            </a:extLst>
          </p:cNvPr>
          <p:cNvSpPr/>
          <p:nvPr/>
        </p:nvSpPr>
        <p:spPr>
          <a:xfrm>
            <a:off x="8376743" y="2249160"/>
            <a:ext cx="2575035" cy="851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/>
              <a:t>Computadora</a:t>
            </a:r>
          </a:p>
        </p:txBody>
      </p:sp>
      <p:sp>
        <p:nvSpPr>
          <p:cNvPr id="11" name="Flecha arriba 10">
            <a:extLst>
              <a:ext uri="{FF2B5EF4-FFF2-40B4-BE49-F238E27FC236}">
                <a16:creationId xmlns:a16="http://schemas.microsoft.com/office/drawing/2014/main" id="{A6AE77FF-C129-4B4A-BC20-12D85E6311BE}"/>
              </a:ext>
            </a:extLst>
          </p:cNvPr>
          <p:cNvSpPr/>
          <p:nvPr/>
        </p:nvSpPr>
        <p:spPr>
          <a:xfrm>
            <a:off x="9475075" y="3429000"/>
            <a:ext cx="378372" cy="9038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0A30CF-821C-C246-BE42-BF3294C13245}"/>
              </a:ext>
            </a:extLst>
          </p:cNvPr>
          <p:cNvSpPr txBox="1"/>
          <p:nvPr/>
        </p:nvSpPr>
        <p:spPr>
          <a:xfrm>
            <a:off x="583793" y="2635445"/>
            <a:ext cx="149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Define una: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A4684B-E626-F545-A3A7-676B21DC97D4}"/>
              </a:ext>
            </a:extLst>
          </p:cNvPr>
          <p:cNvSpPr txBox="1"/>
          <p:nvPr/>
        </p:nvSpPr>
        <p:spPr>
          <a:xfrm>
            <a:off x="583793" y="4380187"/>
            <a:ext cx="201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Se descompone en: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259E20F-5EB0-F547-90EC-72EDDC8009BF}"/>
              </a:ext>
            </a:extLst>
          </p:cNvPr>
          <p:cNvSpPr txBox="1"/>
          <p:nvPr/>
        </p:nvSpPr>
        <p:spPr>
          <a:xfrm>
            <a:off x="8376743" y="3696279"/>
            <a:ext cx="123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Ejecución</a:t>
            </a:r>
          </a:p>
        </p:txBody>
      </p:sp>
      <p:sp>
        <p:nvSpPr>
          <p:cNvPr id="3" name="Llamada con línea 2 2">
            <a:extLst>
              <a:ext uri="{FF2B5EF4-FFF2-40B4-BE49-F238E27FC236}">
                <a16:creationId xmlns:a16="http://schemas.microsoft.com/office/drawing/2014/main" id="{BB8BC066-D40D-354B-ADF1-A8D2A69D79C6}"/>
              </a:ext>
            </a:extLst>
          </p:cNvPr>
          <p:cNvSpPr/>
          <p:nvPr/>
        </p:nvSpPr>
        <p:spPr>
          <a:xfrm>
            <a:off x="5356215" y="3374556"/>
            <a:ext cx="2873385" cy="1088556"/>
          </a:xfrm>
          <a:prstGeom prst="borderCallout2">
            <a:avLst>
              <a:gd name="adj1" fmla="val 18750"/>
              <a:gd name="adj2" fmla="val -8333"/>
              <a:gd name="adj3" fmla="val 157085"/>
              <a:gd name="adj4" fmla="val -36269"/>
              <a:gd name="adj5" fmla="val 158855"/>
              <a:gd name="adj6" fmla="val -350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R" sz="1400">
                <a:latin typeface="Arial" panose="020B0604020202020204" pitchFamily="34" charset="0"/>
                <a:cs typeface="Arial" panose="020B0604020202020204" pitchFamily="34" charset="0"/>
              </a:rPr>
              <a:t>horas_dia = </a:t>
            </a:r>
            <a:r>
              <a:rPr lang="es-CR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  <a:p>
            <a:r>
              <a:rPr lang="es-CR" sz="1400">
                <a:latin typeface="Arial" panose="020B0604020202020204" pitchFamily="34" charset="0"/>
                <a:cs typeface="Arial" panose="020B0604020202020204" pitchFamily="34" charset="0"/>
              </a:rPr>
              <a:t>dias_enero = </a:t>
            </a:r>
            <a:r>
              <a:rPr lang="es-CR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  <a:p>
            <a:r>
              <a:rPr lang="es-CR" sz="1400">
                <a:latin typeface="Arial" panose="020B0604020202020204" pitchFamily="34" charset="0"/>
                <a:cs typeface="Arial" panose="020B0604020202020204" pitchFamily="34" charset="0"/>
              </a:rPr>
              <a:t>resultado = horas_dia*dias_enero</a:t>
            </a:r>
          </a:p>
        </p:txBody>
      </p:sp>
      <p:pic>
        <p:nvPicPr>
          <p:cNvPr id="1026" name="Picture 2" descr="Icono Archivo, tipo de, r Gratis de vscode">
            <a:extLst>
              <a:ext uri="{FF2B5EF4-FFF2-40B4-BE49-F238E27FC236}">
                <a16:creationId xmlns:a16="http://schemas.microsoft.com/office/drawing/2014/main" id="{845C7AC2-EC52-674A-B740-BCE6CFC7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96" y="5757201"/>
            <a:ext cx="580979" cy="58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lación de R y Rstudio - Dateando">
            <a:extLst>
              <a:ext uri="{FF2B5EF4-FFF2-40B4-BE49-F238E27FC236}">
                <a16:creationId xmlns:a16="http://schemas.microsoft.com/office/drawing/2014/main" id="{8385F08B-E21D-CA45-BF1A-EDCE4A60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133" y="5855984"/>
            <a:ext cx="1167883" cy="41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65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9EBCAB97-E605-3E44-9557-87D70A03019B}"/>
              </a:ext>
            </a:extLst>
          </p:cNvPr>
          <p:cNvSpPr/>
          <p:nvPr/>
        </p:nvSpPr>
        <p:spPr>
          <a:xfrm>
            <a:off x="8376744" y="4608840"/>
            <a:ext cx="2575035" cy="10562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/>
              <a:t>Lenguaje de programación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01778" y="35475"/>
            <a:ext cx="6074794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3200" b="1">
                <a:solidFill>
                  <a:srgbClr val="002060"/>
                </a:solidFill>
              </a:rPr>
              <a:t>Qué es programación?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9B62204-9D68-5F4C-A207-B3F4D6D08B31}"/>
              </a:ext>
            </a:extLst>
          </p:cNvPr>
          <p:cNvGraphicFramePr/>
          <p:nvPr/>
        </p:nvGraphicFramePr>
        <p:xfrm>
          <a:off x="1067763" y="1192872"/>
          <a:ext cx="3586888" cy="4703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lecha derecha 7" descr="ww&#10;">
            <a:extLst>
              <a:ext uri="{FF2B5EF4-FFF2-40B4-BE49-F238E27FC236}">
                <a16:creationId xmlns:a16="http://schemas.microsoft.com/office/drawing/2014/main" id="{4B7B888E-CF5A-AE4F-8AFF-94CE6FF15563}"/>
              </a:ext>
            </a:extLst>
          </p:cNvPr>
          <p:cNvSpPr/>
          <p:nvPr/>
        </p:nvSpPr>
        <p:spPr>
          <a:xfrm>
            <a:off x="4225159" y="4887362"/>
            <a:ext cx="3436882" cy="77776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/>
              <a:t>Se traducen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68CFFF2-CE01-344F-8CF6-C0217AD5614B}"/>
              </a:ext>
            </a:extLst>
          </p:cNvPr>
          <p:cNvSpPr/>
          <p:nvPr/>
        </p:nvSpPr>
        <p:spPr>
          <a:xfrm>
            <a:off x="8376743" y="2249160"/>
            <a:ext cx="2575035" cy="851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/>
              <a:t>Computadora</a:t>
            </a:r>
          </a:p>
        </p:txBody>
      </p:sp>
      <p:sp>
        <p:nvSpPr>
          <p:cNvPr id="11" name="Flecha arriba 10">
            <a:extLst>
              <a:ext uri="{FF2B5EF4-FFF2-40B4-BE49-F238E27FC236}">
                <a16:creationId xmlns:a16="http://schemas.microsoft.com/office/drawing/2014/main" id="{A6AE77FF-C129-4B4A-BC20-12D85E6311BE}"/>
              </a:ext>
            </a:extLst>
          </p:cNvPr>
          <p:cNvSpPr/>
          <p:nvPr/>
        </p:nvSpPr>
        <p:spPr>
          <a:xfrm>
            <a:off x="9475075" y="3429000"/>
            <a:ext cx="378372" cy="9038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0A30CF-821C-C246-BE42-BF3294C13245}"/>
              </a:ext>
            </a:extLst>
          </p:cNvPr>
          <p:cNvSpPr txBox="1"/>
          <p:nvPr/>
        </p:nvSpPr>
        <p:spPr>
          <a:xfrm>
            <a:off x="583793" y="2635445"/>
            <a:ext cx="149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Define una: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A4684B-E626-F545-A3A7-676B21DC97D4}"/>
              </a:ext>
            </a:extLst>
          </p:cNvPr>
          <p:cNvSpPr txBox="1"/>
          <p:nvPr/>
        </p:nvSpPr>
        <p:spPr>
          <a:xfrm>
            <a:off x="583793" y="4380187"/>
            <a:ext cx="201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Se descompone en: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259E20F-5EB0-F547-90EC-72EDDC8009BF}"/>
              </a:ext>
            </a:extLst>
          </p:cNvPr>
          <p:cNvSpPr txBox="1"/>
          <p:nvPr/>
        </p:nvSpPr>
        <p:spPr>
          <a:xfrm>
            <a:off x="8376743" y="3696279"/>
            <a:ext cx="123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Ejecución</a:t>
            </a:r>
          </a:p>
        </p:txBody>
      </p:sp>
      <p:pic>
        <p:nvPicPr>
          <p:cNvPr id="1026" name="Picture 2" descr="Icono Archivo, tipo de, r Gratis de vscode">
            <a:extLst>
              <a:ext uri="{FF2B5EF4-FFF2-40B4-BE49-F238E27FC236}">
                <a16:creationId xmlns:a16="http://schemas.microsoft.com/office/drawing/2014/main" id="{845C7AC2-EC52-674A-B740-BCE6CFC7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596" y="5757201"/>
            <a:ext cx="580979" cy="58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lación de R y Rstudio - Dateando">
            <a:extLst>
              <a:ext uri="{FF2B5EF4-FFF2-40B4-BE49-F238E27FC236}">
                <a16:creationId xmlns:a16="http://schemas.microsoft.com/office/drawing/2014/main" id="{8385F08B-E21D-CA45-BF1A-EDCE4A606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133" y="5855984"/>
            <a:ext cx="1167883" cy="41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lamada ovalada 3">
            <a:extLst>
              <a:ext uri="{FF2B5EF4-FFF2-40B4-BE49-F238E27FC236}">
                <a16:creationId xmlns:a16="http://schemas.microsoft.com/office/drawing/2014/main" id="{1546AFFD-7DBE-E947-9B33-758214A7A139}"/>
              </a:ext>
            </a:extLst>
          </p:cNvPr>
          <p:cNvSpPr/>
          <p:nvPr/>
        </p:nvSpPr>
        <p:spPr>
          <a:xfrm>
            <a:off x="8993028" y="1225056"/>
            <a:ext cx="2385848" cy="85664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R"/>
              <a:t>resultado = 744</a:t>
            </a:r>
          </a:p>
        </p:txBody>
      </p:sp>
    </p:spTree>
    <p:extLst>
      <p:ext uri="{BB962C8B-B14F-4D97-AF65-F5344CB8AC3E}">
        <p14:creationId xmlns:p14="http://schemas.microsoft.com/office/powerpoint/2010/main" val="91499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0882"/>
            <a:ext cx="10515600" cy="7421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3600" b="1" dirty="0">
                <a:solidFill>
                  <a:srgbClr val="002060"/>
                </a:solidFill>
              </a:rPr>
              <a:t>R y RStudio</a:t>
            </a:r>
          </a:p>
        </p:txBody>
      </p:sp>
      <p:pic>
        <p:nvPicPr>
          <p:cNvPr id="3074" name="Picture 2" descr="Analogy of difference between R and RStudio.">
            <a:extLst>
              <a:ext uri="{FF2B5EF4-FFF2-40B4-BE49-F238E27FC236}">
                <a16:creationId xmlns:a16="http://schemas.microsoft.com/office/drawing/2014/main" id="{67F050A8-37C1-B541-A1B4-97640E70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83" y="1266261"/>
            <a:ext cx="7850247" cy="323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DD32C68-223A-C845-AD97-28C49488F04D}"/>
              </a:ext>
            </a:extLst>
          </p:cNvPr>
          <p:cNvSpPr txBox="1"/>
          <p:nvPr/>
        </p:nvSpPr>
        <p:spPr>
          <a:xfrm>
            <a:off x="1345323" y="4929352"/>
            <a:ext cx="4246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/>
              <a:t>R: lenguaje de programación.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/>
              <a:t>Rstudio: Provee interfaz y otras caracteristicas y herramientas útiles.</a:t>
            </a:r>
          </a:p>
        </p:txBody>
      </p:sp>
    </p:spTree>
    <p:extLst>
      <p:ext uri="{BB962C8B-B14F-4D97-AF65-F5344CB8AC3E}">
        <p14:creationId xmlns:p14="http://schemas.microsoft.com/office/powerpoint/2010/main" val="232195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98437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3600" b="1" dirty="0">
                <a:solidFill>
                  <a:srgbClr val="002060"/>
                </a:solidFill>
              </a:rPr>
              <a:t>Usando R a través de RStudio</a:t>
            </a:r>
          </a:p>
        </p:txBody>
      </p:sp>
      <p:pic>
        <p:nvPicPr>
          <p:cNvPr id="4098" name="Picture 2" descr="Icons of R versus RStudio on your computer.">
            <a:extLst>
              <a:ext uri="{FF2B5EF4-FFF2-40B4-BE49-F238E27FC236}">
                <a16:creationId xmlns:a16="http://schemas.microsoft.com/office/drawing/2014/main" id="{2B2F0733-335E-334E-8038-84EAD74FC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103" y="1740550"/>
            <a:ext cx="8781393" cy="21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D15FA2C1-BD84-C341-8BB6-C849E063510C}"/>
              </a:ext>
            </a:extLst>
          </p:cNvPr>
          <p:cNvSpPr/>
          <p:nvPr/>
        </p:nvSpPr>
        <p:spPr>
          <a:xfrm>
            <a:off x="7026166" y="1320622"/>
            <a:ext cx="3457903" cy="30374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01762587"/>
      </p:ext>
    </p:extLst>
  </p:cSld>
  <p:clrMapOvr>
    <a:masterClrMapping/>
  </p:clrMapOvr>
</p:sld>
</file>

<file path=ppt/theme/theme1.xml><?xml version="1.0" encoding="utf-8"?>
<a:theme xmlns:a="http://schemas.openxmlformats.org/drawingml/2006/main" name="B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co" id="{420F58FF-81B9-4588-8F33-476F74FA2FFD}" vid="{3F1B9FEB-B92B-4E19-BB11-3E4FDE0CE9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657</Words>
  <Application>Microsoft Macintosh PowerPoint</Application>
  <PresentationFormat>Panorámica</PresentationFormat>
  <Paragraphs>101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Banco</vt:lpstr>
      <vt:lpstr>Introducción al Curso de R básico Clase 1</vt:lpstr>
      <vt:lpstr>Contenido</vt:lpstr>
      <vt:lpstr>Qué es programación?</vt:lpstr>
      <vt:lpstr>Qué es programación?</vt:lpstr>
      <vt:lpstr>Qué es programación?</vt:lpstr>
      <vt:lpstr>Qué es programación?</vt:lpstr>
      <vt:lpstr>Qué es programación?</vt:lpstr>
      <vt:lpstr>R y RStudio</vt:lpstr>
      <vt:lpstr>Usando R a través de RStudio</vt:lpstr>
      <vt:lpstr>Presentación de PowerPoint</vt:lpstr>
      <vt:lpstr>Conceptos básicos de programación</vt:lpstr>
      <vt:lpstr>Tips para aprender a programar</vt:lpstr>
      <vt:lpstr>Qué son paquetes en R?</vt:lpstr>
      <vt:lpstr>Presentación de PowerPoint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cuentas favoritas</dc:title>
  <dc:creator>Tobias Chavarria Castro</dc:creator>
  <cp:lastModifiedBy>Tobías Chavarría</cp:lastModifiedBy>
  <cp:revision>33</cp:revision>
  <dcterms:created xsi:type="dcterms:W3CDTF">2020-12-01T20:59:09Z</dcterms:created>
  <dcterms:modified xsi:type="dcterms:W3CDTF">2021-01-26T14:11:14Z</dcterms:modified>
</cp:coreProperties>
</file>