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64721-F5BC-DA49-9524-ABD7054136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FAD14-DD9D-724F-A0BC-C7F87166F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8B7BE1-3E29-AE4A-9437-277F3254E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37683E-D402-3E49-8479-D58E05E1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D79E73-008A-184C-8179-1B8C5E5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66612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B486E-BEED-AA49-A4A4-D546176D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70CFC2-9D1E-A746-B4BA-0FD8E2A06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C4BA0-1636-C74E-B3C4-59C18492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9B04A3-CE21-D345-88CA-2218AC8B7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B6C18B-8F08-414C-895D-B890018C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8350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5F6FA6-B762-3E43-8781-F6D8B1FA6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D908D-7456-7043-9625-D777867C2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7E0AF0-EEEE-E849-86F6-A1AAFDE95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48D4FA-F1B1-E343-8D60-3FD472DD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1A1C25-339C-6845-B90D-E1FEF482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4222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FFAF6-41B2-D242-AAE8-F1A3E33A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09C18F-A2DE-CF43-AE40-93A2240DF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CC7C3-6720-FC49-A8AA-8D967DC3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1267E-D62A-4B49-A945-45920279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5EE02D-DD22-3646-858A-7E6AF40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0383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AC550-7EB1-2C4F-88C0-1AD8B102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729B1C-AC6B-1449-BFF2-762310113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3B18A3-E1AF-9348-9841-49FD148D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9A1D53-6017-7B44-BB55-F1150AFC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B40FA-3BDF-9748-8853-475D35022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3621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A2237-A674-6945-A3AB-10BC967B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FB150A-DF74-B74D-8275-10D15785B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9D83A8-EEAF-A847-BE66-9D32BF857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BB0A9C-6722-D641-8456-9725CADC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EC0872-F27B-B242-96D2-688584D2E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8224C3-9EF5-F847-9197-FB89F9E7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371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C6B8-6F38-CB4A-A631-B659F2C1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BF639A-8FCE-AC4D-9E09-E47A3BA7E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DB6439-D23E-8849-935C-0C1EED221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C3EA8ED-F5A3-9947-A3EF-263DC46D3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DE59F6-9235-2A4D-9668-71B0CA921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103EBD3-7190-EB45-BFDA-47E265BD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BA02BEA-D67C-A643-AB1C-576C02A7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C3D76B-23A7-C74E-9428-2E14B19C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7338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7A3610-51BD-2B49-8CFC-3761237AB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DC486C9-8232-AC4A-BA93-102639C37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F1DF36F-9F79-C04B-A401-BF485945F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A638C8-1C77-ED41-9D95-392C07E0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50932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C49B932-DF81-004B-A326-40C40F60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FD2AA06-D31F-E64D-9197-040D1249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A02563-8136-464B-A87C-1D859CFE4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77728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F2DB5-0930-1D4E-9B57-F1DFC015E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75F50-9CD3-7E42-A2B6-24E82C559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BE5F67-4168-B84C-B04F-7FB0D232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B2899B-8707-2142-9A74-50900AE0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B15C7FF-607B-F340-A637-11C96843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33A274-A513-1445-BB9D-DF3422AB9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513208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2AE96-6B7E-4141-8F9D-4CA4C0079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F519757-FCC4-EB4E-AC1E-766407347D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7653CD-0B8F-584C-BCD3-2A29331A9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C645E8-C7A1-D844-93E8-5BDD3B92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EE8ED28-9D63-7943-898A-1BD219315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334B8B-58BC-E24D-A276-535D2D9EE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801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0429A3-5BE7-C74B-A031-0249343D6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4E5E2-0A3A-AC4E-A917-FE378215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8AB39B-E6E2-0348-9182-B2779B382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C22B6-8314-6746-A5A3-66A0E5641370}" type="datetimeFigureOut">
              <a:rPr lang="es-CR" smtClean="0"/>
              <a:t>2/2/21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6B5B763-6B0C-1848-ACB0-C510C533B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D0D7D1-E63D-CD4B-B97C-340D522FB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929D5-95EB-E54F-B94C-1C68A5236E49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218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F329C76-E8D7-8F4B-B641-C2D45FBBC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325" y="1835237"/>
            <a:ext cx="9386100" cy="3918698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215128" y="457877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1</a:t>
            </a:r>
          </a:p>
        </p:txBody>
      </p:sp>
    </p:spTree>
    <p:extLst>
      <p:ext uri="{BB962C8B-B14F-4D97-AF65-F5344CB8AC3E}">
        <p14:creationId xmlns:p14="http://schemas.microsoft.com/office/powerpoint/2010/main" val="1480111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215128" y="600017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2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BCE7DC3-A02D-8A48-A5C8-3C47A1897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49" y="2173637"/>
            <a:ext cx="765810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85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620727" y="508566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AC9E2E-5BEE-4040-B1C6-DAB66A726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946" y="2342028"/>
            <a:ext cx="8962107" cy="194001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492CF8BD-6F15-FE49-AC99-ED2F6A89A049}"/>
              </a:ext>
            </a:extLst>
          </p:cNvPr>
          <p:cNvSpPr/>
          <p:nvPr/>
        </p:nvSpPr>
        <p:spPr>
          <a:xfrm>
            <a:off x="1461052" y="2342028"/>
            <a:ext cx="457200" cy="51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4169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333E28F-544B-0F4E-A24B-63B268C89E5B}"/>
              </a:ext>
            </a:extLst>
          </p:cNvPr>
          <p:cNvSpPr txBox="1">
            <a:spLocks/>
          </p:cNvSpPr>
          <p:nvPr/>
        </p:nvSpPr>
        <p:spPr>
          <a:xfrm>
            <a:off x="2620727" y="508566"/>
            <a:ext cx="6950544" cy="79771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CR" sz="4800" b="1" dirty="0">
                <a:solidFill>
                  <a:srgbClr val="002060"/>
                </a:solidFill>
              </a:rPr>
              <a:t>Ejercicio 4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492CF8BD-6F15-FE49-AC99-ED2F6A89A049}"/>
              </a:ext>
            </a:extLst>
          </p:cNvPr>
          <p:cNvSpPr/>
          <p:nvPr/>
        </p:nvSpPr>
        <p:spPr>
          <a:xfrm>
            <a:off x="1461052" y="2342028"/>
            <a:ext cx="457200" cy="5105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D049360-F5E6-FE4A-A6E2-17DC0D36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702" y="2090140"/>
            <a:ext cx="3626594" cy="221083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77F6C89-497C-BF48-88F8-F76017D609DA}"/>
              </a:ext>
            </a:extLst>
          </p:cNvPr>
          <p:cNvSpPr txBox="1"/>
          <p:nvPr/>
        </p:nvSpPr>
        <p:spPr>
          <a:xfrm>
            <a:off x="1214325" y="1720808"/>
            <a:ext cx="732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Introduzca usando código R en un data frame la siguiente tabla de datos: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6EB78E2-08E4-1443-B77A-57033F00067E}"/>
              </a:ext>
            </a:extLst>
          </p:cNvPr>
          <p:cNvSpPr txBox="1"/>
          <p:nvPr/>
        </p:nvSpPr>
        <p:spPr>
          <a:xfrm>
            <a:off x="1461052" y="4300970"/>
            <a:ext cx="5100386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dirty="0"/>
              <a:t>Obtenga los individuos menores a 25 años.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CR" dirty="0"/>
              <a:t>Obtenga los individuos con grado de bachillerato.</a:t>
            </a:r>
          </a:p>
        </p:txBody>
      </p:sp>
    </p:spTree>
    <p:extLst>
      <p:ext uri="{BB962C8B-B14F-4D97-AF65-F5344CB8AC3E}">
        <p14:creationId xmlns:p14="http://schemas.microsoft.com/office/powerpoint/2010/main" val="11365328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</Words>
  <Application>Microsoft Macintosh PowerPoint</Application>
  <PresentationFormat>Panorámica</PresentationFormat>
  <Paragraphs>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Tobías Chavarría</dc:creator>
  <cp:lastModifiedBy>Tobías Chavarría</cp:lastModifiedBy>
  <cp:revision>1</cp:revision>
  <dcterms:created xsi:type="dcterms:W3CDTF">2021-02-02T13:11:51Z</dcterms:created>
  <dcterms:modified xsi:type="dcterms:W3CDTF">2021-02-02T14:03:25Z</dcterms:modified>
</cp:coreProperties>
</file>