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14CCD-10A7-4384-BCA6-23B37BC9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11E9D1-9B6C-4A6D-AFD6-D2C420C3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05B17-33AD-4BA9-B626-F2971F65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F5BFE-C206-4770-8F0D-6680B406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5C3E0-88D7-469B-ABF4-99CFDE04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B262F-1E80-4240-90A5-098BDC3F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607BFC-6543-4A85-A9A0-E20D5DF7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CB2AE-D531-4B4C-9C4B-1F8F6CD2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BA6D3-C4FC-4A46-A41B-A7973EBC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88814-A68A-4BAA-A29C-DAC9764E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88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7F7369-6B83-4817-BF25-0A079CAE6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D3A62-E866-4C1D-AE43-3299E58B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7FF7E-125B-4C37-8DE3-BAB695D5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6BC16-497A-48DF-8609-24BA3556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130D7-5F0C-43DA-BAF5-AB1868E8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4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EDE2E-AFB4-4819-A690-595F3D9B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83610-55BD-4F60-AC0E-76C8C630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F43D2-138A-4D35-822D-86651FA3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16F91-1E7C-4062-97DB-448799D9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176A41-A955-475E-832B-D6003DAD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4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C8319-823D-4DC3-8D47-F475F11F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4A358-9D23-4D73-9D33-A21A875C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C9C1A-29D5-452B-AFDE-09BA3FF9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00082-EFEB-4B23-B94B-9677CF2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B3B4F-F9B9-45A9-82C4-8F848A1F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31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155B9-B207-4B75-97DF-A84142FF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CE12F-8E4B-40B9-BA54-093E3B4AF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54B1F0-5A92-429B-A276-1D2EDC33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797CFC-FCF7-414F-9CFB-21E108DE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18A705-74AF-401D-8961-0BF14DE6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C288C2-8E2E-45F6-AE85-C0CBD0D2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72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D246-6B28-4BD2-B07E-427334DA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1AD8C-9CA5-4BD3-AF40-5C76EB98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DAA336-7BF2-471B-A623-BB0A67AD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2B90F0-C5BD-44EC-98B1-26116AFF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99DA6C-0E09-473D-854C-2C214A728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AE3E0-9402-4612-89E8-99F9650A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4E756-C468-47A3-A73F-A3D65E00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E79CB5-4D1B-4DA6-8671-EAD1F73C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87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D2813-BEC7-48AC-988D-DDEC5C79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BE7BD7-0F6C-4740-9A07-5562C635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01D4F7-B5E4-4FB0-A74C-10804C6F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1F7C5-4337-4FBD-9D60-BA782484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D877FF-8120-4998-B4C4-B97DA1D1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271EB0-A093-4E1C-9D27-DD21C3F7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2148D8-A6B0-473D-B59C-89FF7220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4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C9D73-7275-461C-9E91-7B180324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936C5-C152-4C76-A2F1-773ABAA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85E6AE-58AA-4262-9BCF-152C84DE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A76671-5D65-4D0B-814D-5DD93231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22A581-BED2-4CFB-A23D-634DA11D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78AC61-038F-472A-AAF9-B7EEC913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6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FBEB4-1B18-4F85-9BA5-11323B00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8D2CE2-9163-4C57-B283-1F3867688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DE40F-C7FC-4768-8976-2B96313A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BA863-3B65-408E-AF98-225994A2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9398A1-6F52-4619-A527-6EE78BDA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B8DB28-7DB3-4E58-B2A7-A7DCBC70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8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DA46D3-9EF5-49D6-A8BE-6A4C513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261586-0DEA-44CC-BB8F-722DBB34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106E0-7E33-48B5-9F70-32824BD0B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D2D-34D5-40CF-938F-DAB6A3BC6E0B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BAF07-AF6D-487F-B1D1-02A5E3AA1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B05F-56D6-4704-8CAB-A70D7D1ED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BE7D-709B-4C72-BD65-518648059A9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20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hteck 124">
            <a:extLst>
              <a:ext uri="{FF2B5EF4-FFF2-40B4-BE49-F238E27FC236}">
                <a16:creationId xmlns:a16="http://schemas.microsoft.com/office/drawing/2014/main" id="{75141BBB-D817-44D1-B469-82E6A34DAF9D}"/>
              </a:ext>
            </a:extLst>
          </p:cNvPr>
          <p:cNvSpPr/>
          <p:nvPr/>
        </p:nvSpPr>
        <p:spPr>
          <a:xfrm>
            <a:off x="0" y="-5318"/>
            <a:ext cx="12192000" cy="151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C15542A-D656-4408-938E-D2137C6585EF}"/>
              </a:ext>
            </a:extLst>
          </p:cNvPr>
          <p:cNvSpPr/>
          <p:nvPr/>
        </p:nvSpPr>
        <p:spPr>
          <a:xfrm>
            <a:off x="0" y="1517776"/>
            <a:ext cx="12192000" cy="17821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D09F18C-3A51-4CD2-9AFB-13D4A62B6886}"/>
              </a:ext>
            </a:extLst>
          </p:cNvPr>
          <p:cNvSpPr txBox="1"/>
          <p:nvPr/>
        </p:nvSpPr>
        <p:spPr>
          <a:xfrm rot="16200000">
            <a:off x="-268331" y="2284829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1EAAB2E-2C20-48C6-8CDC-44E6C2EF6B9B}"/>
              </a:ext>
            </a:extLst>
          </p:cNvPr>
          <p:cNvSpPr/>
          <p:nvPr/>
        </p:nvSpPr>
        <p:spPr>
          <a:xfrm>
            <a:off x="0" y="3293705"/>
            <a:ext cx="12192000" cy="1782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727D1C-4817-48CD-8429-12112CB4E2B6}"/>
              </a:ext>
            </a:extLst>
          </p:cNvPr>
          <p:cNvSpPr txBox="1"/>
          <p:nvPr/>
        </p:nvSpPr>
        <p:spPr>
          <a:xfrm rot="16200000">
            <a:off x="-237010" y="4060758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24A1B77-07A5-4C27-BF04-0FE83F7E6644}"/>
              </a:ext>
            </a:extLst>
          </p:cNvPr>
          <p:cNvSpPr/>
          <p:nvPr/>
        </p:nvSpPr>
        <p:spPr>
          <a:xfrm>
            <a:off x="0" y="5069503"/>
            <a:ext cx="12192000" cy="17821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4A08CF6-0E0E-4F85-9803-5C563B6CB574}"/>
              </a:ext>
            </a:extLst>
          </p:cNvPr>
          <p:cNvCxnSpPr/>
          <p:nvPr/>
        </p:nvCxnSpPr>
        <p:spPr>
          <a:xfrm>
            <a:off x="5940488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73D565-10A5-4FDD-BC15-91ECB4216BAA}"/>
              </a:ext>
            </a:extLst>
          </p:cNvPr>
          <p:cNvSpPr/>
          <p:nvPr/>
        </p:nvSpPr>
        <p:spPr>
          <a:xfrm>
            <a:off x="8727293" y="4002180"/>
            <a:ext cx="889517" cy="422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Unity-App</a:t>
            </a:r>
          </a:p>
          <a:p>
            <a:pPr algn="ctr"/>
            <a:r>
              <a:rPr lang="en-AU" sz="1100" dirty="0"/>
              <a:t>(Runtime)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C07D3C3-5B8E-4F6A-9594-9634627BA9D7}"/>
              </a:ext>
            </a:extLst>
          </p:cNvPr>
          <p:cNvSpPr/>
          <p:nvPr/>
        </p:nvSpPr>
        <p:spPr>
          <a:xfrm>
            <a:off x="7069683" y="4008530"/>
            <a:ext cx="889517" cy="422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Django</a:t>
            </a:r>
          </a:p>
          <a:p>
            <a:pPr algn="ctr"/>
            <a:r>
              <a:rPr lang="en-AU" sz="1100" dirty="0"/>
              <a:t>REST API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A9F7B0D-E959-4E55-83B7-760243E35145}"/>
              </a:ext>
            </a:extLst>
          </p:cNvPr>
          <p:cNvSpPr/>
          <p:nvPr/>
        </p:nvSpPr>
        <p:spPr>
          <a:xfrm>
            <a:off x="7063333" y="2092261"/>
            <a:ext cx="889517" cy="422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Vue.js</a:t>
            </a:r>
          </a:p>
          <a:p>
            <a:pPr algn="ctr"/>
            <a:r>
              <a:rPr lang="en-AU" sz="1100" dirty="0"/>
              <a:t>Web-App</a:t>
            </a:r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AE86E5CE-7804-446A-9E5D-6B3A0DB7D065}"/>
              </a:ext>
            </a:extLst>
          </p:cNvPr>
          <p:cNvSpPr/>
          <p:nvPr/>
        </p:nvSpPr>
        <p:spPr>
          <a:xfrm>
            <a:off x="7063340" y="5669252"/>
            <a:ext cx="889510" cy="65314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/>
              <a:t>Camerafy</a:t>
            </a:r>
            <a:endParaRPr lang="en-AU" sz="1100" dirty="0"/>
          </a:p>
          <a:p>
            <a:pPr algn="ctr"/>
            <a:r>
              <a:rPr lang="en-AU" sz="1100" dirty="0"/>
              <a:t>Data-Model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BB0A3D-5CD2-45B2-9735-2E39A2C407BC}"/>
              </a:ext>
            </a:extLst>
          </p:cNvPr>
          <p:cNvSpPr txBox="1"/>
          <p:nvPr/>
        </p:nvSpPr>
        <p:spPr>
          <a:xfrm>
            <a:off x="0" y="-531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Development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368EEC-35BD-489B-94CF-588DD38BE02F}"/>
              </a:ext>
            </a:extLst>
          </p:cNvPr>
          <p:cNvSpPr txBox="1"/>
          <p:nvPr/>
        </p:nvSpPr>
        <p:spPr>
          <a:xfrm>
            <a:off x="5940488" y="-531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Live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14EF1BA-0300-4EBF-A674-6C0F89C031AA}"/>
              </a:ext>
            </a:extLst>
          </p:cNvPr>
          <p:cNvSpPr/>
          <p:nvPr/>
        </p:nvSpPr>
        <p:spPr>
          <a:xfrm>
            <a:off x="1006386" y="2092261"/>
            <a:ext cx="992154" cy="422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Unity-Editor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D2FC10B-C96F-49FC-8F69-65F1F0B6E3ED}"/>
              </a:ext>
            </a:extLst>
          </p:cNvPr>
          <p:cNvSpPr txBox="1"/>
          <p:nvPr/>
        </p:nvSpPr>
        <p:spPr>
          <a:xfrm rot="16200000">
            <a:off x="-372850" y="5842906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</p:txBody>
      </p:sp>
      <p:sp>
        <p:nvSpPr>
          <p:cNvPr id="16" name="Flussdiagramm: Magnetplattenspeicher 15">
            <a:extLst>
              <a:ext uri="{FF2B5EF4-FFF2-40B4-BE49-F238E27FC236}">
                <a16:creationId xmlns:a16="http://schemas.microsoft.com/office/drawing/2014/main" id="{ECB54AF6-468E-4F51-B341-9DBE62FC0AF3}"/>
              </a:ext>
            </a:extLst>
          </p:cNvPr>
          <p:cNvSpPr/>
          <p:nvPr/>
        </p:nvSpPr>
        <p:spPr>
          <a:xfrm>
            <a:off x="8727300" y="5669252"/>
            <a:ext cx="889510" cy="65314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Unity</a:t>
            </a:r>
          </a:p>
          <a:p>
            <a:pPr algn="ctr"/>
            <a:r>
              <a:rPr lang="en-AU" sz="1100" dirty="0"/>
              <a:t>Resources</a:t>
            </a:r>
          </a:p>
        </p:txBody>
      </p:sp>
      <p:pic>
        <p:nvPicPr>
          <p:cNvPr id="1028" name="Picture 4" descr="Bildergebnis für laptop symbol">
            <a:extLst>
              <a:ext uri="{FF2B5EF4-FFF2-40B4-BE49-F238E27FC236}">
                <a16:creationId xmlns:a16="http://schemas.microsoft.com/office/drawing/2014/main" id="{B89C9918-DD23-4E21-AA38-191B13787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3" b="22593"/>
          <a:stretch/>
        </p:blipFill>
        <p:spPr bwMode="auto">
          <a:xfrm>
            <a:off x="6841343" y="59613"/>
            <a:ext cx="1333500" cy="80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311ADEC0-C63D-4B07-9A03-C449E4DEB2CE}"/>
              </a:ext>
            </a:extLst>
          </p:cNvPr>
          <p:cNvSpPr/>
          <p:nvPr/>
        </p:nvSpPr>
        <p:spPr>
          <a:xfrm>
            <a:off x="10715103" y="4002180"/>
            <a:ext cx="889517" cy="422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Apache</a:t>
            </a:r>
          </a:p>
          <a:p>
            <a:pPr algn="ctr"/>
            <a:r>
              <a:rPr lang="en-AU" sz="1100" dirty="0" err="1"/>
              <a:t>ArtimesMQ</a:t>
            </a:r>
            <a:endParaRPr lang="en-AU" sz="1100" dirty="0"/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5DEA6BFF-59E6-4C0E-97CB-D79916BD8D5C}"/>
              </a:ext>
            </a:extLst>
          </p:cNvPr>
          <p:cNvCxnSpPr>
            <a:stCxn id="1028" idx="2"/>
            <a:endCxn id="7" idx="0"/>
          </p:cNvCxnSpPr>
          <p:nvPr/>
        </p:nvCxnSpPr>
        <p:spPr>
          <a:xfrm flipH="1">
            <a:off x="7508092" y="867091"/>
            <a:ext cx="1" cy="12251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2738446-5A24-4669-9C6C-B17F93DA907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508092" y="2515248"/>
            <a:ext cx="6350" cy="149328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865084C-F7A5-464D-81F6-1A9CE73D9B85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7508095" y="4431517"/>
            <a:ext cx="6346" cy="123773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552A3F3-5914-4537-B7F2-7DED18B3FA9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7959200" y="4213674"/>
            <a:ext cx="768093" cy="63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7206949-3340-4BC2-B017-C31C29967F80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 flipH="1" flipV="1">
            <a:off x="9172052" y="4425167"/>
            <a:ext cx="3" cy="1244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Verbinder: gewinkelt 1036">
            <a:extLst>
              <a:ext uri="{FF2B5EF4-FFF2-40B4-BE49-F238E27FC236}">
                <a16:creationId xmlns:a16="http://schemas.microsoft.com/office/drawing/2014/main" id="{ABB81F96-D04E-4C51-9F59-CF01217BDA44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rot="16200000" flipH="1">
            <a:off x="3433686" y="584025"/>
            <a:ext cx="3807147" cy="7669592"/>
          </a:xfrm>
          <a:prstGeom prst="bentConnector3">
            <a:avLst>
              <a:gd name="adj1" fmla="val 1060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Verbinder: gewinkelt 1056">
            <a:extLst>
              <a:ext uri="{FF2B5EF4-FFF2-40B4-BE49-F238E27FC236}">
                <a16:creationId xmlns:a16="http://schemas.microsoft.com/office/drawing/2014/main" id="{1B6A1768-1CC2-488A-BF85-60973E1609F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8540" y="2303755"/>
            <a:ext cx="5071143" cy="1916269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F52B0B6-2AB8-404A-9DDA-15121B0D6796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9616810" y="4213674"/>
            <a:ext cx="10982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Verbinder: gewinkelt 1063">
            <a:extLst>
              <a:ext uri="{FF2B5EF4-FFF2-40B4-BE49-F238E27FC236}">
                <a16:creationId xmlns:a16="http://schemas.microsoft.com/office/drawing/2014/main" id="{26F04E39-825F-4820-944D-FD648348FA80}"/>
              </a:ext>
            </a:extLst>
          </p:cNvPr>
          <p:cNvCxnSpPr>
            <a:stCxn id="1028" idx="3"/>
            <a:endCxn id="21" idx="0"/>
          </p:cNvCxnSpPr>
          <p:nvPr/>
        </p:nvCxnSpPr>
        <p:spPr>
          <a:xfrm>
            <a:off x="8174843" y="463352"/>
            <a:ext cx="2985019" cy="3538828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D8E04FB9-9747-478A-88A4-23AE53934333}"/>
              </a:ext>
            </a:extLst>
          </p:cNvPr>
          <p:cNvCxnSpPr>
            <a:cxnSpLocks/>
          </p:cNvCxnSpPr>
          <p:nvPr/>
        </p:nvCxnSpPr>
        <p:spPr>
          <a:xfrm>
            <a:off x="8174843" y="571302"/>
            <a:ext cx="990858" cy="342621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feld 1067">
            <a:extLst>
              <a:ext uri="{FF2B5EF4-FFF2-40B4-BE49-F238E27FC236}">
                <a16:creationId xmlns:a16="http://schemas.microsoft.com/office/drawing/2014/main" id="{1E9A18F8-7FAF-43FF-847B-2571EBEA494F}"/>
              </a:ext>
            </a:extLst>
          </p:cNvPr>
          <p:cNvSpPr txBox="1"/>
          <p:nvPr/>
        </p:nvSpPr>
        <p:spPr>
          <a:xfrm>
            <a:off x="8484075" y="566634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WebRTC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12435E1-B2AE-4927-846C-946D89B8E9C0}"/>
              </a:ext>
            </a:extLst>
          </p:cNvPr>
          <p:cNvSpPr txBox="1"/>
          <p:nvPr/>
        </p:nvSpPr>
        <p:spPr>
          <a:xfrm>
            <a:off x="10564813" y="463352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STOMP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8698584-9787-4FA1-B34B-027D33D4EA1B}"/>
              </a:ext>
            </a:extLst>
          </p:cNvPr>
          <p:cNvSpPr txBox="1"/>
          <p:nvPr/>
        </p:nvSpPr>
        <p:spPr>
          <a:xfrm>
            <a:off x="9670259" y="4213673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STOMP</a:t>
            </a:r>
          </a:p>
        </p:txBody>
      </p:sp>
      <p:sp>
        <p:nvSpPr>
          <p:cNvPr id="1069" name="Textfeld 1068">
            <a:extLst>
              <a:ext uri="{FF2B5EF4-FFF2-40B4-BE49-F238E27FC236}">
                <a16:creationId xmlns:a16="http://schemas.microsoft.com/office/drawing/2014/main" id="{E1B6D306-8694-4890-8082-A299324D200B}"/>
              </a:ext>
            </a:extLst>
          </p:cNvPr>
          <p:cNvSpPr txBox="1"/>
          <p:nvPr/>
        </p:nvSpPr>
        <p:spPr>
          <a:xfrm>
            <a:off x="10266897" y="3704387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signalling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4225F5B-5478-49BC-9246-FD84681B6F27}"/>
              </a:ext>
            </a:extLst>
          </p:cNvPr>
          <p:cNvSpPr txBox="1"/>
          <p:nvPr/>
        </p:nvSpPr>
        <p:spPr>
          <a:xfrm>
            <a:off x="8112385" y="423391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REST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3FEBCA3-9B5C-4500-B576-64A6CC189BF4}"/>
              </a:ext>
            </a:extLst>
          </p:cNvPr>
          <p:cNvSpPr txBox="1"/>
          <p:nvPr/>
        </p:nvSpPr>
        <p:spPr>
          <a:xfrm>
            <a:off x="4534197" y="395142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REST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D32343C7-5867-4C10-9EE7-DE51747E8CAB}"/>
              </a:ext>
            </a:extLst>
          </p:cNvPr>
          <p:cNvSpPr txBox="1"/>
          <p:nvPr/>
        </p:nvSpPr>
        <p:spPr>
          <a:xfrm rot="16200000">
            <a:off x="7175170" y="353063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REST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30F5A28-F22C-44CA-93E2-CE20DEBE7A15}"/>
              </a:ext>
            </a:extLst>
          </p:cNvPr>
          <p:cNvSpPr txBox="1"/>
          <p:nvPr/>
        </p:nvSpPr>
        <p:spPr>
          <a:xfrm rot="16200000">
            <a:off x="7136573" y="1152603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/>
              <a:t>HTTP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A9272EB-AC9A-4416-9838-EB6BE471C1FF}"/>
              </a:ext>
            </a:extLst>
          </p:cNvPr>
          <p:cNvSpPr txBox="1"/>
          <p:nvPr/>
        </p:nvSpPr>
        <p:spPr>
          <a:xfrm>
            <a:off x="1522817" y="6258895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Models, Environments, Touchpoints, …</a:t>
            </a:r>
          </a:p>
        </p:txBody>
      </p:sp>
    </p:spTree>
    <p:extLst>
      <p:ext uri="{BB962C8B-B14F-4D97-AF65-F5344CB8AC3E}">
        <p14:creationId xmlns:p14="http://schemas.microsoft.com/office/powerpoint/2010/main" val="63289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Stein</dc:creator>
  <cp:lastModifiedBy>Tobias Stein</cp:lastModifiedBy>
  <cp:revision>6</cp:revision>
  <dcterms:created xsi:type="dcterms:W3CDTF">2020-02-16T19:34:16Z</dcterms:created>
  <dcterms:modified xsi:type="dcterms:W3CDTF">2020-02-16T20:19:48Z</dcterms:modified>
</cp:coreProperties>
</file>