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Encode Sans ExtraLight"/>
      <p:regular r:id="rId19"/>
      <p:bold r:id="rId20"/>
    </p:embeddedFont>
    <p:embeddedFont>
      <p:font typeface="Encode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ExtraLight-bold.fntdata"/><Relationship Id="rId11" Type="http://schemas.openxmlformats.org/officeDocument/2006/relationships/slide" Target="slides/slide7.xml"/><Relationship Id="rId22" Type="http://schemas.openxmlformats.org/officeDocument/2006/relationships/font" Target="fonts/EncodeSans-bold.fntdata"/><Relationship Id="rId10" Type="http://schemas.openxmlformats.org/officeDocument/2006/relationships/slide" Target="slides/slide6.xml"/><Relationship Id="rId21" Type="http://schemas.openxmlformats.org/officeDocument/2006/relationships/font" Target="fonts/Encode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ncodeSansExtraLigh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609b9e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609b9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cea8551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cea85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cea8551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cea85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cea8551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cea855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cea8551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cea855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open?id=1bvxCZR204Olq5npNPCECRqsbnrJbcds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TASK 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your database and all of the database tables in PHPMyAdmin</a:t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TASK 2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Create a customer signup form and script so that people can register as customers for your shop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ctrTitle"/>
          </p:nvPr>
        </p:nvSpPr>
        <p:spPr>
          <a:xfrm>
            <a:off x="1164325" y="1126150"/>
            <a:ext cx="738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http://tinyurl.com/y4hfvmae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Part 2</a:t>
            </a:r>
            <a:endParaRPr sz="6000"/>
          </a:p>
        </p:txBody>
      </p:sp>
      <p:sp>
        <p:nvSpPr>
          <p:cNvPr id="190" name="Google Shape;190;p24"/>
          <p:cNvSpPr txBox="1"/>
          <p:nvPr>
            <p:ph idx="4294967295" type="subTitle"/>
          </p:nvPr>
        </p:nvSpPr>
        <p:spPr>
          <a:xfrm>
            <a:off x="685800" y="2497147"/>
            <a:ext cx="44349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tackle creating a product and uploading images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93" name="Google Shape;193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4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96" name="Google Shape;196;p2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product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a) </a:t>
            </a:r>
            <a:r>
              <a:rPr b="1" lang="en"/>
              <a:t>Add the product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add a product into the products table and catch the last inserted id to use to link the images</a:t>
            </a:r>
            <a:endParaRPr/>
          </a:p>
        </p:txBody>
      </p:sp>
      <p:sp>
        <p:nvSpPr>
          <p:cNvPr id="211" name="Google Shape;211;p25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b) Upload the images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pick the images, check they’re the right extension and then attempt to move them to the server</a:t>
            </a:r>
            <a:endParaRPr/>
          </a:p>
        </p:txBody>
      </p:sp>
      <p:sp>
        <p:nvSpPr>
          <p:cNvPr id="212" name="Google Shape;212;p25"/>
          <p:cNvSpPr txBox="1"/>
          <p:nvPr>
            <p:ph idx="3" type="body"/>
          </p:nvPr>
        </p:nvSpPr>
        <p:spPr>
          <a:xfrm>
            <a:off x="5630100" y="1200150"/>
            <a:ext cx="27471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c) Record the filename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insert the image filename and product id into the product_images table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655125" y="3855225"/>
            <a:ext cx="60357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Download Files Here</a:t>
            </a:r>
            <a:endParaRPr sz="24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work on over easter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Creating a login script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Allowing users to edit their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Allow admins to edit product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Styling your website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Mobile responsive</a:t>
            </a:r>
            <a:endParaRPr/>
          </a:p>
        </p:txBody>
      </p:sp>
      <p:pic>
        <p:nvPicPr>
          <p:cNvPr descr="buildings1.jpg"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549600" y="1200150"/>
            <a:ext cx="74244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After the recent success of the national E-Sports event, the event organisers want to sell merchandise to help promote the event and any future events that they might organise.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To do this they require a “prototype” e-commerce website system designing and developing.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49600" y="1200150"/>
            <a:ext cx="74244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register for an account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edit their own account information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Display a list of products that are stored in a database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browse and search for products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customers to add products to their basket and “checkout”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admins to manage customer orders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Allow admins to add new products or delete existing ones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b="1" lang="en" sz="1300"/>
              <a:t>Display a website dashboard for the admins, showing important information such as amount of orders, total income etc. </a:t>
            </a:r>
            <a:endParaRPr b="1" sz="1300"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4294967295" type="ctrTitle"/>
          </p:nvPr>
        </p:nvSpPr>
        <p:spPr>
          <a:xfrm>
            <a:off x="762000" y="1202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WHERE TO</a:t>
            </a:r>
            <a:endParaRPr sz="6000">
              <a:solidFill>
                <a:srgbClr val="F55C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START?</a:t>
            </a:r>
            <a:endParaRPr sz="6000">
              <a:solidFill>
                <a:srgbClr val="F55C21"/>
              </a:solidFill>
            </a:endParaRPr>
          </a:p>
        </p:txBody>
      </p:sp>
      <p:pic>
        <p:nvPicPr>
          <p:cNvPr descr="photo-1434030216411-0b793f4b4173.jpg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OPTIONS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Database design?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Front end design?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Rapid prototyping?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Google?</a:t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Let’s start with how we will tackle data storage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43" name="Google Shape;143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entities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tables do you think this website will need to achieve the core functionality?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Spend two minutes making a note of the tables you think you might need, and any fields that might  be present.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TABLES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Products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Product images?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Orders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Order items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ERM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63" y="266650"/>
            <a:ext cx="66770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