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ncode Sans ExtraLight"/>
      <p:regular r:id="rId17"/>
      <p:bold r:id="rId18"/>
    </p:embeddedFont>
    <p:embeddedFont>
      <p:font typeface="Encode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ncodeSansExtraLigh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ncodeSans-regular.fntdata"/><Relationship Id="rId6" Type="http://schemas.openxmlformats.org/officeDocument/2006/relationships/slide" Target="slides/slide2.xml"/><Relationship Id="rId18" Type="http://schemas.openxmlformats.org/officeDocument/2006/relationships/font" Target="fonts/EncodeSans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2204b4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d2204b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daa26d8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daa26d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cea8551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cea85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cea8551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cea85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cea8551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cea85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609b9e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609b9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1Z9OVJ5kHnQlkgKf9XnDZFtwruX_pRNYX" TargetMode="External"/><Relationship Id="rId4" Type="http://schemas.openxmlformats.org/officeDocument/2006/relationships/hyperlink" Target="https://drive.google.com/open?id=1hNU7ya3hWTO9bpTI_3FBlEQi26DE1hc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E5wA_v6oBgGUo0TNrV_UnDFJtJwk1o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TASK 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Get this script working so that it displays your products.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Style is appropriately</a:t>
            </a:r>
            <a:endParaRPr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PART1</a:t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TASK 2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Create a new page that displays a more detailed, single view of each product when it is clicked on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Part 2</a:t>
            </a:r>
            <a:endParaRPr sz="6000"/>
          </a:p>
        </p:txBody>
      </p:sp>
      <p:sp>
        <p:nvSpPr>
          <p:cNvPr id="189" name="Google Shape;189;p23"/>
          <p:cNvSpPr txBox="1"/>
          <p:nvPr>
            <p:ph idx="4294967295" type="subTitle"/>
          </p:nvPr>
        </p:nvSpPr>
        <p:spPr>
          <a:xfrm>
            <a:off x="685800" y="2497147"/>
            <a:ext cx="44349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add these products to a shopping cart and view the shopping cart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92" name="Google Shape;192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3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95" name="Google Shape;195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3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File Download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Cart count file download link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549600" y="1200150"/>
            <a:ext cx="74244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After the recent success of the national E-Sports event, the event organisers want to sell merchandise to help promote the event and any future events that they might organise.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To do this they require a “prototype” e-commerce website system designing and developing.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49600" y="1200150"/>
            <a:ext cx="74244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register for an account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edit their own account information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Display a list of products that are stored in a database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browse and search for products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add products to their basket and “checkout”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admins to manage customer orders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admins to add new products or delete existing ones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Display a website dashboard for the admins, showing important information such as amount of orders, total income etc. </a:t>
            </a:r>
            <a:endParaRPr b="1" sz="1300"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4294967295" type="ctrTitle"/>
          </p:nvPr>
        </p:nvSpPr>
        <p:spPr>
          <a:xfrm>
            <a:off x="762000" y="1964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WHERE WE LEFT OFF</a:t>
            </a:r>
            <a:endParaRPr sz="6000">
              <a:solidFill>
                <a:srgbClr val="F55C21"/>
              </a:solidFill>
            </a:endParaRPr>
          </a:p>
        </p:txBody>
      </p:sp>
      <p:pic>
        <p:nvPicPr>
          <p:cNvPr descr="photo-1434030216411-0b793f4b4173.jpg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 designed and created our database tables using PHP MyAdmin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 created an “insert product” script that included an image upload feature.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Part 1</a:t>
            </a:r>
            <a:endParaRPr sz="6000"/>
          </a:p>
        </p:txBody>
      </p:sp>
      <p:sp>
        <p:nvSpPr>
          <p:cNvPr id="141" name="Google Shape;141;p18"/>
          <p:cNvSpPr txBox="1"/>
          <p:nvPr>
            <p:ph idx="4294967295" type="subTitle"/>
          </p:nvPr>
        </p:nvSpPr>
        <p:spPr>
          <a:xfrm>
            <a:off x="685800" y="2497147"/>
            <a:ext cx="44349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Viewing your products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44" name="Google Shape;144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47" name="Google Shape;147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8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Products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549600" y="1200150"/>
            <a:ext cx="74970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now view the products that have been stored in the database. We also need to display at least one of the product images in the product catalogue.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then click on the product to buy it, or view more information about it.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Key things to understand the product catalogue script.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 first make a loop to display the products.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Each time round the loop we need to perform another search, this time for the current product image (or images)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930525" y="2699825"/>
            <a:ext cx="738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File download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150" y="584525"/>
            <a:ext cx="914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https://tinyurl.com/y5ou3rcc</a:t>
            </a:r>
            <a:endParaRPr b="1" sz="36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