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Encode Sans ExtraLight"/>
      <p:regular r:id="rId17"/>
      <p:bold r:id="rId18"/>
    </p:embeddedFont>
    <p:embeddedFont>
      <p:font typeface="Encode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ncodeSansExtraLigh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EncodeSans-regular.fntdata"/><Relationship Id="rId6" Type="http://schemas.openxmlformats.org/officeDocument/2006/relationships/slide" Target="slides/slide2.xml"/><Relationship Id="rId18" Type="http://schemas.openxmlformats.org/officeDocument/2006/relationships/font" Target="fonts/EncodeSansExtra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29e089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29e08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29e089f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29e089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29e089f6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29e089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cea8551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cea855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cea85511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cea855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5609b9e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5609b9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d2204b4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d2204b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BA3B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BA3B2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A3B2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F55C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i="1" sz="30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b="1" sz="6800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hort + 1 column + image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43122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49" name="Google Shape;49;p7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50" name="Google Shape;50;p7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" name="Google Shape;53;p7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49600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407604" y="1200150"/>
            <a:ext cx="36390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8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" name="Google Shape;64;p8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cap="flat" cmpd="sng" w="19050">
              <a:solidFill>
                <a:srgbClr val="BA3B21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cap="flat" cmpd="sng" w="19050">
              <a:solidFill>
                <a:srgbClr val="F55C2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0"/>
            <a:ext cx="82296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cap="flat" cmpd="sng" w="19050">
            <a:solidFill>
              <a:srgbClr val="BA3B21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27272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b="1" sz="1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b="1" sz="1300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v4MdlpgAY3Oq_WCMZPd5OeW_nkawPPM_" TargetMode="External"/><Relationship Id="rId4" Type="http://schemas.openxmlformats.org/officeDocument/2006/relationships/hyperlink" Target="https://drive.google.com/open?id=1v4MdlpgAY3Oq_WCMZPd5OeW_nkawPPM_" TargetMode="External"/><Relationship Id="rId5" Type="http://schemas.openxmlformats.org/officeDocument/2006/relationships/hyperlink" Target="https://drive.google.com/open?id=1dJGoEWOSZ0wTLLUJcQoP2RgR-7A-eie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2" name="Google Shape;102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a one time discount code?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multiple ways and it does depend on how you want to run your website.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are going to discuss one way to do it...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are going to need two new tables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for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discount codes</a:t>
            </a:r>
            <a:r>
              <a:rPr lang="en"/>
              <a:t> and one for </a:t>
            </a:r>
            <a:r>
              <a:rPr b="1" lang="en">
                <a:latin typeface="Encode Sans"/>
                <a:ea typeface="Encode Sans"/>
                <a:cs typeface="Encode Sans"/>
                <a:sym typeface="Encode Sans"/>
              </a:rPr>
              <a:t>used codes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know if a customer has used a code or not...</a:t>
            </a:r>
            <a:endParaRPr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it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49600" y="910975"/>
            <a:ext cx="7497000" cy="32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Before a customer checkouts we need to query the table to see if they’ve used the code before.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SELECT * FROM used_codes WHERE user_id = ? and code_id = ?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If a row is returned that means they’ve used it before. If no rows are returned then we can let the user claim the discount.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After checkout don’t forget to INSERT into that table a record matching that user to the code, otherwise they will just use it again!</a:t>
            </a:r>
            <a:endParaRPr sz="1700"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4294967295" type="ctrTitle"/>
          </p:nvPr>
        </p:nvSpPr>
        <p:spPr>
          <a:xfrm>
            <a:off x="762000" y="1964350"/>
            <a:ext cx="437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WHERE WE LEFT OFF</a:t>
            </a:r>
            <a:endParaRPr sz="6000">
              <a:solidFill>
                <a:srgbClr val="F55C21"/>
              </a:solidFill>
            </a:endParaRPr>
          </a:p>
        </p:txBody>
      </p:sp>
      <p:pic>
        <p:nvPicPr>
          <p:cNvPr descr="photo-1434030216411-0b793f4b4173.jpg"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14210" r="10084" t="0"/>
          <a:stretch/>
        </p:blipFill>
        <p:spPr>
          <a:xfrm>
            <a:off x="5666175" y="0"/>
            <a:ext cx="3477825" cy="45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49600" y="1200150"/>
            <a:ext cx="74244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We have added products with a product image upload feature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We have displayed products and added them to the cart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Still quite a bit to go...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 did provide you with a cart.php script on canvas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Who tried to get this working?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Part 1</a:t>
            </a:r>
            <a:endParaRPr sz="6000"/>
          </a:p>
        </p:txBody>
      </p:sp>
      <p:sp>
        <p:nvSpPr>
          <p:cNvPr id="134" name="Google Shape;134;p17"/>
          <p:cNvSpPr txBox="1"/>
          <p:nvPr>
            <p:ph idx="4294967295" type="subTitle"/>
          </p:nvPr>
        </p:nvSpPr>
        <p:spPr>
          <a:xfrm>
            <a:off x="685800" y="2497147"/>
            <a:ext cx="44349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Viewing the cart and creating an order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37" name="Google Shape;137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7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40" name="Google Shape;140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7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your cart and adding to order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549600" y="999475"/>
            <a:ext cx="74970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I’m providing you with these two scripts. One is to view your cart (cart.php) and the other is turning it into an order (add_to_order.php)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first task is to get these working. If you can get them working - improve them!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C</a:t>
            </a:r>
            <a:r>
              <a:rPr lang="en" u="sng">
                <a:solidFill>
                  <a:srgbClr val="FFFFFF"/>
                </a:solidFill>
                <a:hlinkClick r:id="rId4"/>
              </a:rPr>
              <a:t>art.php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5"/>
              </a:rPr>
              <a:t>add_to_order.php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Key things with these scripts is the concept of loops.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We loop through the cart numerous times. Some times to display its contents, sometimes to insert those contents into a database. 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4294967295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150" y="584525"/>
            <a:ext cx="91440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tinyurl.com/yyo7y3cy</a:t>
            </a:r>
            <a:endParaRPr b="1" sz="48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4294967295" type="ctrTitle"/>
          </p:nvPr>
        </p:nvSpPr>
        <p:spPr>
          <a:xfrm>
            <a:off x="685800" y="1354750"/>
            <a:ext cx="4434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Part 2</a:t>
            </a:r>
            <a:endParaRPr sz="6000"/>
          </a:p>
        </p:txBody>
      </p:sp>
      <p:sp>
        <p:nvSpPr>
          <p:cNvPr id="173" name="Google Shape;173;p21"/>
          <p:cNvSpPr txBox="1"/>
          <p:nvPr>
            <p:ph idx="4294967295" type="subTitle"/>
          </p:nvPr>
        </p:nvSpPr>
        <p:spPr>
          <a:xfrm>
            <a:off x="685800" y="2497147"/>
            <a:ext cx="4434900" cy="1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Tackling</a:t>
            </a:r>
            <a:r>
              <a:rPr lang="en"/>
              <a:t> the discount codes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270660" y="3329856"/>
            <a:ext cx="332070" cy="3170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6858619" y="1549382"/>
            <a:ext cx="1422686" cy="1423059"/>
            <a:chOff x="6654650" y="3665275"/>
            <a:chExt cx="409100" cy="409125"/>
          </a:xfrm>
        </p:grpSpPr>
        <p:sp>
          <p:nvSpPr>
            <p:cNvPr id="176" name="Google Shape;176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21"/>
          <p:cNvGrpSpPr/>
          <p:nvPr/>
        </p:nvGrpSpPr>
        <p:grpSpPr>
          <a:xfrm rot="1056978">
            <a:off x="5487385" y="2667859"/>
            <a:ext cx="939944" cy="940012"/>
            <a:chOff x="570875" y="4322250"/>
            <a:chExt cx="443300" cy="443325"/>
          </a:xfrm>
        </p:grpSpPr>
        <p:sp>
          <p:nvSpPr>
            <p:cNvPr id="179" name="Google Shape;179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7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1"/>
          <p:cNvSpPr/>
          <p:nvPr/>
        </p:nvSpPr>
        <p:spPr>
          <a:xfrm rot="2466644">
            <a:off x="5592882" y="1825071"/>
            <a:ext cx="461391" cy="4405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-1609331">
            <a:off x="6267631" y="2102268"/>
            <a:ext cx="332013" cy="317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rot="2925939">
            <a:off x="8280859" y="2353418"/>
            <a:ext cx="248651" cy="23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rot="-1609494">
            <a:off x="7246102" y="762887"/>
            <a:ext cx="224006" cy="21388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5C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