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281" r:id="rId3"/>
    <p:sldId id="308" r:id="rId4"/>
    <p:sldId id="313" r:id="rId5"/>
    <p:sldId id="309" r:id="rId6"/>
    <p:sldId id="311" r:id="rId7"/>
    <p:sldId id="262" r:id="rId8"/>
    <p:sldId id="307" r:id="rId9"/>
  </p:sldIdLst>
  <p:sldSz cx="12192000" cy="6858000"/>
  <p:notesSz cx="6888163" cy="100203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2FC4A18D-F1B6-4C74-8930-2F96FAC20157}">
          <p14:sldIdLst>
            <p14:sldId id="305"/>
            <p14:sldId id="281"/>
            <p14:sldId id="308"/>
            <p14:sldId id="313"/>
            <p14:sldId id="309"/>
            <p14:sldId id="311"/>
          </p14:sldIdLst>
        </p14:section>
        <p14:section name="Slidebibliotek" id="{19A36375-654E-43E0-98A0-E068AB2D4CD1}">
          <p14:sldIdLst>
            <p14:sldId id="26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7C41-47CF-4BFD-8C66-533AAAACACA8}" v="511" dt="2023-02-28T07:05:48.656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1" autoAdjust="0"/>
  </p:normalViewPr>
  <p:slideViewPr>
    <p:cSldViewPr snapToGrid="0" showGuides="1">
      <p:cViewPr>
        <p:scale>
          <a:sx n="80" d="100"/>
          <a:sy n="80" d="100"/>
        </p:scale>
        <p:origin x="1734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1E3A7C41-47CF-4BFD-8C66-533AAAACACA8}"/>
    <pc:docChg chg="undo custSel addSld delSld modSld sldOrd modMainMaster modSection replTag modNotesMaster">
      <pc:chgData name="Tobias Brammer" userId="80a1e1bd-3b82-47a5-b259-da62a397db92" providerId="ADAL" clId="{1E3A7C41-47CF-4BFD-8C66-533AAAACACA8}" dt="2023-03-02T07:08:49.754" v="7663" actId="20577"/>
      <pc:docMkLst>
        <pc:docMk/>
      </pc:docMkLst>
      <pc:sldChg chg="delSp modSp mod ord modNotes">
        <pc:chgData name="Tobias Brammer" userId="80a1e1bd-3b82-47a5-b259-da62a397db92" providerId="ADAL" clId="{1E3A7C41-47CF-4BFD-8C66-533AAAACACA8}" dt="2023-02-28T05:57:37.827" v="1878" actId="1076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2-28T07:05:37.784" v="6396" actId="20577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2-28T05:57:38.397" v="1889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8.397" v="1893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mod modTransition modShow modNotes">
        <pc:chgData name="Tobias Brammer" userId="80a1e1bd-3b82-47a5-b259-da62a397db92" providerId="ADAL" clId="{1E3A7C41-47CF-4BFD-8C66-533AAAACACA8}" dt="2023-02-28T07:04:11.891" v="6350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2T06:51:59.798" v="6890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2T06:51:59.798" v="6890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">
        <pc:chgData name="Tobias Brammer" userId="80a1e1bd-3b82-47a5-b259-da62a397db92" providerId="ADAL" clId="{1E3A7C41-47CF-4BFD-8C66-533AAAACACA8}" dt="2023-03-02T07:02:36.969" v="7633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2-28T06:53:15.068" v="6105" actId="404"/>
          <ac:spMkLst>
            <pc:docMk/>
            <pc:sldMk cId="2492524537" sldId="309"/>
            <ac:spMk id="3" creationId="{DBBA62F8-ABAB-0796-5D4F-277CA4383CB2}"/>
          </ac:spMkLst>
        </pc:spChg>
        <pc:spChg chg="mod">
          <ac:chgData name="Tobias Brammer" userId="80a1e1bd-3b82-47a5-b259-da62a397db92" providerId="ADAL" clId="{1E3A7C41-47CF-4BFD-8C66-533AAAACACA8}" dt="2023-03-02T07:02:36.969" v="7633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">
        <pc:chgData name="Tobias Brammer" userId="80a1e1bd-3b82-47a5-b259-da62a397db92" providerId="ADAL" clId="{1E3A7C41-47CF-4BFD-8C66-533AAAACACA8}" dt="2023-03-02T07:08:49.754" v="7663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2T07:08:49.754" v="7663" actId="20577"/>
          <ac:spMkLst>
            <pc:docMk/>
            <pc:sldMk cId="3090062221" sldId="311"/>
            <ac:spMk id="6" creationId="{8FC4456C-8838-4F8B-8B1E-95CBD5B2E38B}"/>
          </ac:spMkLst>
        </pc:spChg>
        <pc:graphicFrameChg chg="add mod">
          <ac:chgData name="Tobias Brammer" userId="80a1e1bd-3b82-47a5-b259-da62a397db92" providerId="ADAL" clId="{1E3A7C41-47CF-4BFD-8C66-533AAAACACA8}" dt="2023-03-02T07:04:26.664" v="7634" actId="1076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">
        <pc:chgData name="Tobias Brammer" userId="80a1e1bd-3b82-47a5-b259-da62a397db92" providerId="ADAL" clId="{1E3A7C41-47CF-4BFD-8C66-533AAAACACA8}" dt="2023-03-02T07:02:03.908" v="7620" actId="20577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2-28T07:05:34.154" v="6352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2T07:02:03.908" v="7620" actId="20577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2T07:01:37.535" v="7617" actId="20577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2T07:01:04.346" v="7592" actId="20577"/>
          <ac:spMkLst>
            <pc:docMk/>
            <pc:sldMk cId="637503088" sldId="313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3-02T06:53:48.503" v="7006" actId="20577"/>
          <ac:spMkLst>
            <pc:docMk/>
            <pc:sldMk cId="637503088" sldId="313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6:37:47.660" v="5412" actId="552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6:37:57.614" v="5414" actId="552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6:37:53.373" v="5413" actId="552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6:38:01.781" v="5415" actId="552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2-28T07:05:34.175" v="6395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3869" y="179999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80608" y="179999"/>
            <a:ext cx="2833688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 smtClean="0">
                <a:solidFill>
                  <a:schemeClr val="accent1"/>
                </a:solidFill>
              </a:rPr>
              <a:t>02-03-2023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3868" y="9630218"/>
            <a:ext cx="2833199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81096" y="9630218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 smtClean="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39738" y="164122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15225" y="164122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9738" y="4822269"/>
            <a:ext cx="6008687" cy="394549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39738" y="9640246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15225" y="9640246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5459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four electrical contractors in Denmark who have the capacity to work on large projects spanning over several years. </a:t>
            </a:r>
          </a:p>
          <a:p>
            <a:r>
              <a:rPr lang="en-US" dirty="0"/>
              <a:t>Contracting accounts for 25% of total revenue and 43% of total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in combination with fundamental calculations.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5886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5664" y="2984011"/>
            <a:ext cx="2448594" cy="129573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0982" y="2984011"/>
            <a:ext cx="2448594" cy="22929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 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990" y="2984011"/>
            <a:ext cx="2448594" cy="24591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Interpretability is of the essence since the targeted end users are not required an in depth understanding of statistics.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3631" y="2984011"/>
            <a:ext cx="2448594" cy="17943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855664" y="2191849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620982" y="2191849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>
                <a:solidFill>
                  <a:schemeClr val="accent5"/>
                </a:solidFill>
              </a:rPr>
              <a:t>C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773631" y="2191849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9439990" y="2191849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>
                <a:solidFill>
                  <a:schemeClr val="accent5"/>
                </a:solidFill>
              </a:rPr>
              <a:t>D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47686" cy="5077220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PLS-SEM</a:t>
            </a:r>
          </a:p>
          <a:p>
            <a:pPr lvl="1"/>
            <a:r>
              <a:rPr lang="en-US" sz="1600" dirty="0"/>
              <a:t>Maximizes the amount of variance explained.</a:t>
            </a:r>
          </a:p>
          <a:p>
            <a:pPr lvl="1"/>
            <a:r>
              <a:rPr lang="en-US" sz="1600" dirty="0"/>
              <a:t>Generates a Time Series Model to be used as input in RF.</a:t>
            </a:r>
            <a:endParaRPr lang="en-US" sz="1400" dirty="0"/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pPr lvl="1"/>
            <a:r>
              <a:rPr lang="en-US" sz="1600" dirty="0"/>
              <a:t>Performs Generalized Hyperparameter Optimization for later use.</a:t>
            </a:r>
          </a:p>
          <a:p>
            <a:r>
              <a:rPr lang="en-US" dirty="0"/>
              <a:t>AutoML</a:t>
            </a:r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</a:p>
          <a:p>
            <a:pPr lvl="1"/>
            <a:r>
              <a:rPr lang="en-US" sz="1600" dirty="0"/>
              <a:t>Uses Optimized Hyperparameters from RF.</a:t>
            </a:r>
          </a:p>
          <a:p>
            <a:pPr marL="0" indent="-1587">
              <a:buNone/>
            </a:pP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088631"/>
            <a:ext cx="4847686" cy="5077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Series Data of each individual project.</a:t>
            </a:r>
          </a:p>
          <a:p>
            <a:pPr lvl="2"/>
            <a:r>
              <a:rPr lang="en-US" sz="1600" dirty="0"/>
              <a:t>Hours registered by individual workers</a:t>
            </a:r>
          </a:p>
          <a:p>
            <a:pPr lvl="2"/>
            <a:r>
              <a:rPr lang="en-US" sz="1600" dirty="0"/>
              <a:t>Materials purchased</a:t>
            </a:r>
          </a:p>
          <a:p>
            <a:pPr lvl="2"/>
            <a:r>
              <a:rPr lang="en-US" sz="1600" dirty="0"/>
              <a:t>Individuals Invoices</a:t>
            </a:r>
          </a:p>
          <a:p>
            <a:pPr lvl="2"/>
            <a:r>
              <a:rPr lang="en-US" sz="1600" dirty="0"/>
              <a:t>Budget from the tender process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 dashboard with KPIs and KRIs.</a:t>
            </a:r>
          </a:p>
          <a:p>
            <a:pPr lvl="2"/>
            <a:r>
              <a:rPr lang="en-US" dirty="0"/>
              <a:t>Automatic identification of risky projects.</a:t>
            </a:r>
          </a:p>
          <a:p>
            <a:pPr lvl="2"/>
            <a:r>
              <a:rPr lang="en-US" dirty="0"/>
              <a:t>Automatic identification of areas of improvement.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029F1DC-CF89-2E77-8726-6C47BC99D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59452"/>
              </p:ext>
            </p:extLst>
          </p:nvPr>
        </p:nvGraphicFramePr>
        <p:xfrm>
          <a:off x="7308123" y="3187463"/>
          <a:ext cx="4548915" cy="344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105257" imgH="3104867" progId="AcroExch.Document.DC">
                  <p:embed/>
                </p:oleObj>
              </mc:Choice>
              <mc:Fallback>
                <p:oleObj name="Acrobat Document" r:id="rId6" imgW="4105257" imgH="3104867" progId="AcroExch.Document.DC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4029F1DC-CF89-2E77-8726-6C47BC99DC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8123" y="3187463"/>
                        <a:ext cx="4548915" cy="344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DD2181-28F2-62F9-AD4A-846375F1E9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6968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DD2181-28F2-62F9-AD4A-846375F1E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4596F9-FF12-4BF0-8843-C701E1DB0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764203"/>
            <a:ext cx="11522075" cy="1329595"/>
          </a:xfrm>
        </p:spPr>
        <p:txBody>
          <a:bodyPr vert="horz"/>
          <a:lstStyle/>
          <a:p>
            <a:r>
              <a:rPr lang="en-US"/>
              <a:t>Breaker layout med farvet baggrund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7827C5-D366-43A9-BC56-60449466C6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1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8549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Titel og indhold med lille margin</a:t>
            </a:r>
            <a:endParaRPr lang="en-US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0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</TotalTime>
  <Words>457</Words>
  <Application>Microsoft Office PowerPoint</Application>
  <PresentationFormat>Widescreen</PresentationFormat>
  <Paragraphs>72</Paragraphs>
  <Slides>8</Slides>
  <Notes>8</Notes>
  <HiddenSlides>2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Corbel</vt:lpstr>
      <vt:lpstr>NRGi</vt:lpstr>
      <vt:lpstr>think-cell Slide</vt:lpstr>
      <vt:lpstr>Acrobat Document</vt:lpstr>
      <vt:lpstr>Statistical Risk Management</vt:lpstr>
      <vt:lpstr>Agenda</vt:lpstr>
      <vt:lpstr>Motivation</vt:lpstr>
      <vt:lpstr>Preliminary Problems</vt:lpstr>
      <vt:lpstr>Scientific Methods and Data</vt:lpstr>
      <vt:lpstr>Expected Output</vt:lpstr>
      <vt:lpstr>Breaker layout med farvet baggrund</vt:lpstr>
      <vt:lpstr>Titel og indhold med lille 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1</cp:revision>
  <cp:lastPrinted>2021-01-06T12:41:59Z</cp:lastPrinted>
  <dcterms:created xsi:type="dcterms:W3CDTF">2023-02-21T13:26:08Z</dcterms:created>
  <dcterms:modified xsi:type="dcterms:W3CDTF">2023-03-02T07:08:52Z</dcterms:modified>
</cp:coreProperties>
</file>