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5" r:id="rId2"/>
    <p:sldId id="281" r:id="rId3"/>
    <p:sldId id="308" r:id="rId4"/>
    <p:sldId id="313" r:id="rId5"/>
    <p:sldId id="309" r:id="rId6"/>
    <p:sldId id="311" r:id="rId7"/>
  </p:sldIdLst>
  <p:sldSz cx="12192000" cy="6858000"/>
  <p:notesSz cx="7104063" cy="10234613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A7C41-47CF-4BFD-8C66-533AAAACACA8}" v="872" dt="2023-03-08T19:10:32.983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llemlayout 1 - Markerin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99" autoAdjust="0"/>
  </p:normalViewPr>
  <p:slideViewPr>
    <p:cSldViewPr snapToGrid="0" showGuides="1">
      <p:cViewPr varScale="1">
        <p:scale>
          <a:sx n="67" d="100"/>
          <a:sy n="67" d="100"/>
        </p:scale>
        <p:origin x="96" y="2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rammer" userId="80a1e1bd-3b82-47a5-b259-da62a397db92" providerId="ADAL" clId="{1E3A7C41-47CF-4BFD-8C66-533AAAACACA8}"/>
    <pc:docChg chg="undo custSel addSld delSld modSld sldOrd modMainMaster modSection replTag modNotesMaster modHandout">
      <pc:chgData name="Tobias Brammer" userId="80a1e1bd-3b82-47a5-b259-da62a397db92" providerId="ADAL" clId="{1E3A7C41-47CF-4BFD-8C66-533AAAACACA8}" dt="2023-03-30T05:58:54.259" v="10631" actId="20577"/>
      <pc:docMkLst>
        <pc:docMk/>
      </pc:docMkLst>
      <pc:sldChg chg="delSp modSp del mod ord modNotes">
        <pc:chgData name="Tobias Brammer" userId="80a1e1bd-3b82-47a5-b259-da62a397db92" providerId="ADAL" clId="{1E3A7C41-47CF-4BFD-8C66-533AAAACACA8}" dt="2023-03-07T06:51:25.444" v="8891" actId="47"/>
        <pc:sldMkLst>
          <pc:docMk/>
          <pc:sldMk cId="1005211075" sldId="262"/>
        </pc:sldMkLst>
        <pc:spChg chg="mod">
          <ac:chgData name="Tobias Brammer" userId="80a1e1bd-3b82-47a5-b259-da62a397db92" providerId="ADAL" clId="{1E3A7C41-47CF-4BFD-8C66-533AAAACACA8}" dt="2023-02-28T05:57:37.396" v="1586" actId="948"/>
          <ac:spMkLst>
            <pc:docMk/>
            <pc:sldMk cId="1005211075" sldId="262"/>
            <ac:spMk id="2" creationId="{2A4596F9-FF12-4BF0-8843-C701E1DB0BAB}"/>
          </ac:spMkLst>
        </pc:spChg>
        <pc:spChg chg="del mod modVis">
          <ac:chgData name="Tobias Brammer" userId="80a1e1bd-3b82-47a5-b259-da62a397db92" providerId="ADAL" clId="{1E3A7C41-47CF-4BFD-8C66-533AAAACACA8}" dt="2023-02-28T05:57:37.796" v="1870" actId="478"/>
          <ac:spMkLst>
            <pc:docMk/>
            <pc:sldMk cId="1005211075" sldId="262"/>
            <ac:spMk id="3" creationId="{6D139B86-1881-A8BB-D7B5-BABBA0505B95}"/>
          </ac:spMkLst>
        </pc:spChg>
        <pc:spChg chg="mod">
          <ac:chgData name="Tobias Brammer" userId="80a1e1bd-3b82-47a5-b259-da62a397db92" providerId="ADAL" clId="{1E3A7C41-47CF-4BFD-8C66-533AAAACACA8}" dt="2023-02-28T05:57:36.268" v="576" actId="20577"/>
          <ac:spMkLst>
            <pc:docMk/>
            <pc:sldMk cId="1005211075" sldId="262"/>
            <ac:spMk id="8" creationId="{F97827C5-D366-43A9-BC56-60449466C60F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27" v="1878" actId="1076"/>
          <ac:graphicFrameMkLst>
            <pc:docMk/>
            <pc:sldMk cId="1005211075" sldId="262"/>
            <ac:graphicFrameMk id="4" creationId="{7EDD2181-28F2-62F9-AD4A-846375F1E999}"/>
          </ac:graphicFrameMkLst>
        </pc:graphicFrameChg>
      </pc:sldChg>
      <pc:sldChg chg="addSp delSp modSp del mod ord modNotes">
        <pc:chgData name="Tobias Brammer" userId="80a1e1bd-3b82-47a5-b259-da62a397db92" providerId="ADAL" clId="{1E3A7C41-47CF-4BFD-8C66-533AAAACACA8}" dt="2023-02-28T07:04:06.108" v="6348" actId="2696"/>
        <pc:sldMkLst>
          <pc:docMk/>
          <pc:sldMk cId="2416407837" sldId="270"/>
        </pc:sldMkLst>
        <pc:spChg chg="mod">
          <ac:chgData name="Tobias Brammer" userId="80a1e1bd-3b82-47a5-b259-da62a397db92" providerId="ADAL" clId="{1E3A7C41-47CF-4BFD-8C66-533AAAACACA8}" dt="2023-02-28T06:09:18.946" v="3422" actId="20577"/>
          <ac:spMkLst>
            <pc:docMk/>
            <pc:sldMk cId="2416407837" sldId="270"/>
            <ac:spMk id="2" creationId="{DB8BCC98-68C8-4EB4-853E-B372C26EBCFF}"/>
          </ac:spMkLst>
        </pc:spChg>
        <pc:spChg chg="del mod modVis">
          <ac:chgData name="Tobias Brammer" userId="80a1e1bd-3b82-47a5-b259-da62a397db92" providerId="ADAL" clId="{1E3A7C41-47CF-4BFD-8C66-533AAAACACA8}" dt="2023-02-28T05:57:37.780" v="1860" actId="478"/>
          <ac:spMkLst>
            <pc:docMk/>
            <pc:sldMk cId="2416407837" sldId="270"/>
            <ac:spMk id="3" creationId="{3E029A14-FE81-B591-2A18-9B69301BB320}"/>
          </ac:spMkLst>
        </pc:spChg>
        <pc:spChg chg="del">
          <ac:chgData name="Tobias Brammer" userId="80a1e1bd-3b82-47a5-b259-da62a397db92" providerId="ADAL" clId="{1E3A7C41-47CF-4BFD-8C66-533AAAACACA8}" dt="2023-02-21T13:33:10.631" v="31" actId="478"/>
          <ac:spMkLst>
            <pc:docMk/>
            <pc:sldMk cId="2416407837" sldId="270"/>
            <ac:spMk id="4" creationId="{52BB0FB5-3FC8-4D76-9569-B90FAFC16986}"/>
          </ac:spMkLst>
        </pc:spChg>
        <pc:spChg chg="add del mod">
          <ac:chgData name="Tobias Brammer" userId="80a1e1bd-3b82-47a5-b259-da62a397db92" providerId="ADAL" clId="{1E3A7C41-47CF-4BFD-8C66-533AAAACACA8}" dt="2023-02-28T06:09:19.479" v="3426"/>
          <ac:spMkLst>
            <pc:docMk/>
            <pc:sldMk cId="2416407837" sldId="270"/>
            <ac:spMk id="5" creationId="{6AA27CE0-BD28-73B1-1F94-7BFE83D4E410}"/>
          </ac:spMkLst>
        </pc:spChg>
        <pc:spChg chg="mod">
          <ac:chgData name="Tobias Brammer" userId="80a1e1bd-3b82-47a5-b259-da62a397db92" providerId="ADAL" clId="{1E3A7C41-47CF-4BFD-8C66-533AAAACACA8}" dt="2023-02-28T05:57:36.284" v="586" actId="947"/>
          <ac:spMkLst>
            <pc:docMk/>
            <pc:sldMk cId="2416407837" sldId="270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2-28T05:57:36.284" v="588" actId="947"/>
          <ac:spMkLst>
            <pc:docMk/>
            <pc:sldMk cId="2416407837" sldId="270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2-28T05:57:36.284" v="590" actId="947"/>
          <ac:spMkLst>
            <pc:docMk/>
            <pc:sldMk cId="2416407837" sldId="270"/>
            <ac:spMk id="8" creationId="{A26BD07B-B36A-46BD-8B09-8347D40D54E4}"/>
          </ac:spMkLst>
        </pc:spChg>
        <pc:spChg chg="mod">
          <ac:chgData name="Tobias Brammer" userId="80a1e1bd-3b82-47a5-b259-da62a397db92" providerId="ADAL" clId="{1E3A7C41-47CF-4BFD-8C66-533AAAACACA8}" dt="2023-02-28T05:57:36.284" v="592" actId="947"/>
          <ac:spMkLst>
            <pc:docMk/>
            <pc:sldMk cId="2416407837" sldId="270"/>
            <ac:spMk id="9" creationId="{7A55C507-1CA4-403F-85AA-068A599400B3}"/>
          </ac:spMkLst>
        </pc:spChg>
        <pc:spChg chg="mod">
          <ac:chgData name="Tobias Brammer" userId="80a1e1bd-3b82-47a5-b259-da62a397db92" providerId="ADAL" clId="{1E3A7C41-47CF-4BFD-8C66-533AAAACACA8}" dt="2023-02-28T05:57:36.284" v="594" actId="947"/>
          <ac:spMkLst>
            <pc:docMk/>
            <pc:sldMk cId="2416407837" sldId="270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2-28T05:57:36.284" v="596" actId="947"/>
          <ac:spMkLst>
            <pc:docMk/>
            <pc:sldMk cId="2416407837" sldId="270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2-28T05:57:36.284" v="598" actId="947"/>
          <ac:spMkLst>
            <pc:docMk/>
            <pc:sldMk cId="2416407837" sldId="270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2-28T05:57:36.284" v="600" actId="947"/>
          <ac:spMkLst>
            <pc:docMk/>
            <pc:sldMk cId="2416407837" sldId="270"/>
            <ac:spMk id="13" creationId="{E13D7B49-6DD3-43C3-9A2E-E2BA90A74A41}"/>
          </ac:spMkLst>
        </pc:spChg>
        <pc:graphicFrameChg chg="mod ord modVis replST">
          <ac:chgData name="Tobias Brammer" userId="80a1e1bd-3b82-47a5-b259-da62a397db92" providerId="ADAL" clId="{1E3A7C41-47CF-4BFD-8C66-533AAAACACA8}" dt="2023-02-28T06:09:19.479" v="3426"/>
          <ac:graphicFrameMkLst>
            <pc:docMk/>
            <pc:sldMk cId="2416407837" sldId="270"/>
            <ac:graphicFrameMk id="4" creationId="{DA4F5744-822E-272D-9EB9-E4CFFB864E67}"/>
          </ac:graphicFrameMkLst>
        </pc:graphicFrameChg>
      </pc:sldChg>
      <pc:sldChg chg="addSp delSp modSp mod ord modNotes">
        <pc:chgData name="Tobias Brammer" userId="80a1e1bd-3b82-47a5-b259-da62a397db92" providerId="ADAL" clId="{1E3A7C41-47CF-4BFD-8C66-533AAAACACA8}" dt="2023-03-07T06:54:13.648" v="8928"/>
        <pc:sldMkLst>
          <pc:docMk/>
          <pc:sldMk cId="2641621532" sldId="281"/>
        </pc:sldMkLst>
        <pc:spChg chg="mod">
          <ac:chgData name="Tobias Brammer" userId="80a1e1bd-3b82-47a5-b259-da62a397db92" providerId="ADAL" clId="{1E3A7C41-47CF-4BFD-8C66-533AAAACACA8}" dt="2023-03-07T06:54:13.645" v="8924" actId="948"/>
          <ac:spMkLst>
            <pc:docMk/>
            <pc:sldMk cId="2641621532" sldId="281"/>
            <ac:spMk id="2" creationId="{3C6F285B-6BE8-47BE-BAD4-8ACEEFC175A8}"/>
          </ac:spMkLst>
        </pc:spChg>
        <pc:spChg chg="del">
          <ac:chgData name="Tobias Brammer" userId="80a1e1bd-3b82-47a5-b259-da62a397db92" providerId="ADAL" clId="{1E3A7C41-47CF-4BFD-8C66-533AAAACACA8}" dt="2023-02-21T13:33:06.886" v="30" actId="478"/>
          <ac:spMkLst>
            <pc:docMk/>
            <pc:sldMk cId="2641621532" sldId="281"/>
            <ac:spMk id="4" creationId="{EBB902A7-6EFB-4DB5-B7D9-D27AE5B7B1F6}"/>
          </ac:spMkLst>
        </pc:spChg>
        <pc:spChg chg="mod">
          <ac:chgData name="Tobias Brammer" userId="80a1e1bd-3b82-47a5-b259-da62a397db92" providerId="ADAL" clId="{1E3A7C41-47CF-4BFD-8C66-533AAAACACA8}" dt="2023-02-28T05:57:36.253" v="548" actId="947"/>
          <ac:spMkLst>
            <pc:docMk/>
            <pc:sldMk cId="2641621532" sldId="281"/>
            <ac:spMk id="6" creationId="{CDC222EA-31E5-4543-973D-6351289EEE35}"/>
          </ac:spMkLst>
        </pc:spChg>
        <pc:spChg chg="mod">
          <ac:chgData name="Tobias Brammer" userId="80a1e1bd-3b82-47a5-b259-da62a397db92" providerId="ADAL" clId="{1E3A7C41-47CF-4BFD-8C66-533AAAACACA8}" dt="2023-02-28T05:57:36.253" v="550" actId="947"/>
          <ac:spMkLst>
            <pc:docMk/>
            <pc:sldMk cId="2641621532" sldId="281"/>
            <ac:spMk id="7" creationId="{F787AB7F-95DA-4686-8C4E-D8E93F97EFAD}"/>
          </ac:spMkLst>
        </pc:spChg>
        <pc:spChg chg="mod">
          <ac:chgData name="Tobias Brammer" userId="80a1e1bd-3b82-47a5-b259-da62a397db92" providerId="ADAL" clId="{1E3A7C41-47CF-4BFD-8C66-533AAAACACA8}" dt="2023-02-28T07:05:37.784" v="6396" actId="20577"/>
          <ac:spMkLst>
            <pc:docMk/>
            <pc:sldMk cId="2641621532" sldId="281"/>
            <ac:spMk id="8" creationId="{8E492FCB-C2C0-467D-A668-B1FD59DC4F32}"/>
          </ac:spMkLst>
        </pc:spChg>
        <pc:spChg chg="mod">
          <ac:chgData name="Tobias Brammer" userId="80a1e1bd-3b82-47a5-b259-da62a397db92" providerId="ADAL" clId="{1E3A7C41-47CF-4BFD-8C66-533AAAACACA8}" dt="2023-02-28T05:57:36.253" v="554" actId="947"/>
          <ac:spMkLst>
            <pc:docMk/>
            <pc:sldMk cId="2641621532" sldId="281"/>
            <ac:spMk id="9" creationId="{8140DF04-B4DC-4986-9C6D-DDE15FD1CA31}"/>
          </ac:spMkLst>
        </pc:spChg>
        <pc:spChg chg="mod">
          <ac:chgData name="Tobias Brammer" userId="80a1e1bd-3b82-47a5-b259-da62a397db92" providerId="ADAL" clId="{1E3A7C41-47CF-4BFD-8C66-533AAAACACA8}" dt="2023-02-28T06:07:37.581" v="3102" actId="20577"/>
          <ac:spMkLst>
            <pc:docMk/>
            <pc:sldMk cId="2641621532" sldId="281"/>
            <ac:spMk id="10" creationId="{CBA4467F-4AF6-4FDA-A3A1-6FFF686B5694}"/>
          </ac:spMkLst>
        </pc:spChg>
        <pc:spChg chg="mod">
          <ac:chgData name="Tobias Brammer" userId="80a1e1bd-3b82-47a5-b259-da62a397db92" providerId="ADAL" clId="{1E3A7C41-47CF-4BFD-8C66-533AAAACACA8}" dt="2023-02-28T05:57:36.253" v="558" actId="947"/>
          <ac:spMkLst>
            <pc:docMk/>
            <pc:sldMk cId="2641621532" sldId="281"/>
            <ac:spMk id="11" creationId="{8EF3D609-41B5-4A56-8942-7DC08C4DC25A}"/>
          </ac:spMkLst>
        </pc:spChg>
        <pc:spChg chg="mod">
          <ac:chgData name="Tobias Brammer" userId="80a1e1bd-3b82-47a5-b259-da62a397db92" providerId="ADAL" clId="{1E3A7C41-47CF-4BFD-8C66-533AAAACACA8}" dt="2023-02-28T06:07:42.828" v="3106" actId="20577"/>
          <ac:spMkLst>
            <pc:docMk/>
            <pc:sldMk cId="2641621532" sldId="281"/>
            <ac:spMk id="12" creationId="{702BF8D8-1F1E-4939-B5E8-A6D1C6691326}"/>
          </ac:spMkLst>
        </pc:spChg>
        <pc:spChg chg="mod">
          <ac:chgData name="Tobias Brammer" userId="80a1e1bd-3b82-47a5-b259-da62a397db92" providerId="ADAL" clId="{1E3A7C41-47CF-4BFD-8C66-533AAAACACA8}" dt="2023-02-28T05:57:36.268" v="562" actId="947"/>
          <ac:spMkLst>
            <pc:docMk/>
            <pc:sldMk cId="2641621532" sldId="281"/>
            <ac:spMk id="13" creationId="{50C5CCBA-0874-4BEE-99C2-CC4082D3A1FF}"/>
          </ac:spMkLst>
        </pc:spChg>
        <pc:spChg chg="add del mod">
          <ac:chgData name="Tobias Brammer" userId="80a1e1bd-3b82-47a5-b259-da62a397db92" providerId="ADAL" clId="{1E3A7C41-47CF-4BFD-8C66-533AAAACACA8}" dt="2023-02-28T07:03:50.420" v="6345" actId="478"/>
          <ac:spMkLst>
            <pc:docMk/>
            <pc:sldMk cId="2641621532" sldId="281"/>
            <ac:spMk id="14" creationId="{E1A4E241-A20B-4422-B08B-8F6558C9C741}"/>
          </ac:spMkLst>
        </pc:spChg>
        <pc:spChg chg="del mod">
          <ac:chgData name="Tobias Brammer" userId="80a1e1bd-3b82-47a5-b259-da62a397db92" providerId="ADAL" clId="{1E3A7C41-47CF-4BFD-8C66-533AAAACACA8}" dt="2023-02-28T07:03:52.350" v="6346" actId="478"/>
          <ac:spMkLst>
            <pc:docMk/>
            <pc:sldMk cId="2641621532" sldId="281"/>
            <ac:spMk id="15" creationId="{07E887EC-95BD-446F-AA42-026332C0EADF}"/>
          </ac:spMkLst>
        </pc:spChg>
        <pc:graphicFrameChg chg="add mod ord modVis replST">
          <ac:chgData name="Tobias Brammer" userId="80a1e1bd-3b82-47a5-b259-da62a397db92" providerId="ADAL" clId="{1E3A7C41-47CF-4BFD-8C66-533AAAACACA8}" dt="2023-03-07T06:54:13.648" v="8928"/>
          <ac:graphicFrameMkLst>
            <pc:docMk/>
            <pc:sldMk cId="2641621532" sldId="281"/>
            <ac:graphicFrameMk id="3" creationId="{AB86B848-EDE9-F4A9-108A-F58D243B51C5}"/>
          </ac:graphicFrameMkLst>
        </pc:graphicFrameChg>
      </pc:sldChg>
      <pc:sldChg chg="addSp delSp modSp mod modNotes">
        <pc:chgData name="Tobias Brammer" userId="80a1e1bd-3b82-47a5-b259-da62a397db92" providerId="ADAL" clId="{1E3A7C41-47CF-4BFD-8C66-533AAAACACA8}" dt="2023-03-02T06:39:57.001" v="6399" actId="20577"/>
        <pc:sldMkLst>
          <pc:docMk/>
          <pc:sldMk cId="1982481699" sldId="305"/>
        </pc:sldMkLst>
        <pc:spChg chg="add del mod modVis">
          <ac:chgData name="Tobias Brammer" userId="80a1e1bd-3b82-47a5-b259-da62a397db92" providerId="ADAL" clId="{1E3A7C41-47CF-4BFD-8C66-533AAAACACA8}" dt="2023-02-28T05:55:53.780" v="390"/>
          <ac:spMkLst>
            <pc:docMk/>
            <pc:sldMk cId="1982481699" sldId="305"/>
            <ac:spMk id="3" creationId="{857A203A-B8DE-B90C-EDF5-31329242FC13}"/>
          </ac:spMkLst>
        </pc:spChg>
        <pc:spChg chg="del mod modVis">
          <ac:chgData name="Tobias Brammer" userId="80a1e1bd-3b82-47a5-b259-da62a397db92" providerId="ADAL" clId="{1E3A7C41-47CF-4BFD-8C66-533AAAACACA8}" dt="2023-02-28T05:57:37.780" v="1857" actId="478"/>
          <ac:spMkLst>
            <pc:docMk/>
            <pc:sldMk cId="1982481699" sldId="305"/>
            <ac:spMk id="4" creationId="{0ECBD42B-5506-8B77-3BE7-D1844CA095BE}"/>
          </ac:spMkLst>
        </pc:spChg>
        <pc:spChg chg="mod">
          <ac:chgData name="Tobias Brammer" userId="80a1e1bd-3b82-47a5-b259-da62a397db92" providerId="ADAL" clId="{1E3A7C41-47CF-4BFD-8C66-533AAAACACA8}" dt="2023-03-02T06:39:57.001" v="6399" actId="20577"/>
          <ac:spMkLst>
            <pc:docMk/>
            <pc:sldMk cId="1982481699" sldId="305"/>
            <ac:spMk id="7" creationId="{0B924460-1A6C-4030-8DE0-387B74186E08}"/>
          </ac:spMkLst>
        </pc:spChg>
        <pc:spChg chg="mod">
          <ac:chgData name="Tobias Brammer" userId="80a1e1bd-3b82-47a5-b259-da62a397db92" providerId="ADAL" clId="{1E3A7C41-47CF-4BFD-8C66-533AAAACACA8}" dt="2023-02-28T05:57:36.253" v="544" actId="20577"/>
          <ac:spMkLst>
            <pc:docMk/>
            <pc:sldMk cId="1982481699" sldId="305"/>
            <ac:spMk id="8" creationId="{08D4D0AD-0A75-4D15-8D92-457BD4B8F7BE}"/>
          </ac:spMkLst>
        </pc:spChg>
        <pc:spChg chg="mod">
          <ac:chgData name="Tobias Brammer" userId="80a1e1bd-3b82-47a5-b259-da62a397db92" providerId="ADAL" clId="{1E3A7C41-47CF-4BFD-8C66-533AAAACACA8}" dt="2023-02-28T05:57:37.349" v="1512" actId="948"/>
          <ac:spMkLst>
            <pc:docMk/>
            <pc:sldMk cId="1982481699" sldId="305"/>
            <ac:spMk id="54" creationId="{80FB860F-3E3A-43EB-B273-14B2246A3D66}"/>
          </ac:spMkLst>
        </pc:spChg>
        <pc:graphicFrameChg chg="mod">
          <ac:chgData name="Tobias Brammer" userId="80a1e1bd-3b82-47a5-b259-da62a397db92" providerId="ADAL" clId="{1E3A7C41-47CF-4BFD-8C66-533AAAACACA8}" dt="2023-02-28T05:57:37.780" v="1858" actId="1076"/>
          <ac:graphicFrameMkLst>
            <pc:docMk/>
            <pc:sldMk cId="1982481699" sldId="305"/>
            <ac:graphicFrameMk id="2" creationId="{3C5B1A34-4CF2-0504-3BE2-26A1E21AF65D}"/>
          </ac:graphicFrameMkLst>
        </pc:graphicFrameChg>
      </pc:sldChg>
      <pc:sldChg chg="delSp modSp del mod modTransition modShow modNotes">
        <pc:chgData name="Tobias Brammer" userId="80a1e1bd-3b82-47a5-b259-da62a397db92" providerId="ADAL" clId="{1E3A7C41-47CF-4BFD-8C66-533AAAACACA8}" dt="2023-03-07T06:51:26.278" v="8892" actId="47"/>
        <pc:sldMkLst>
          <pc:docMk/>
          <pc:sldMk cId="3556110710" sldId="307"/>
        </pc:sldMkLst>
        <pc:spChg chg="mod">
          <ac:chgData name="Tobias Brammer" userId="80a1e1bd-3b82-47a5-b259-da62a397db92" providerId="ADAL" clId="{1E3A7C41-47CF-4BFD-8C66-533AAAACACA8}" dt="2023-02-28T05:57:37.411" v="1622" actId="948"/>
          <ac:spMkLst>
            <pc:docMk/>
            <pc:sldMk cId="3556110710" sldId="307"/>
            <ac:spMk id="2" creationId="{F7A7B11F-5560-4450-B29C-AA36EE47DBD5}"/>
          </ac:spMkLst>
        </pc:spChg>
        <pc:spChg chg="del mod modVis">
          <ac:chgData name="Tobias Brammer" userId="80a1e1bd-3b82-47a5-b259-da62a397db92" providerId="ADAL" clId="{1E3A7C41-47CF-4BFD-8C66-533AAAACACA8}" dt="2023-02-28T05:57:37.827" v="1879" actId="478"/>
          <ac:spMkLst>
            <pc:docMk/>
            <pc:sldMk cId="3556110710" sldId="307"/>
            <ac:spMk id="3" creationId="{FA3C389B-50E0-F2D8-8A1E-95EEA103AAFC}"/>
          </ac:spMkLst>
        </pc:spChg>
        <pc:spChg chg="mod">
          <ac:chgData name="Tobias Brammer" userId="80a1e1bd-3b82-47a5-b259-da62a397db92" providerId="ADAL" clId="{1E3A7C41-47CF-4BFD-8C66-533AAAACACA8}" dt="2023-02-28T05:57:36.268" v="582" actId="20577"/>
          <ac:spMkLst>
            <pc:docMk/>
            <pc:sldMk cId="3556110710" sldId="307"/>
            <ac:spMk id="6" creationId="{8FC4456C-8838-4F8B-8B1E-95CBD5B2E38B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42" v="1887" actId="1076"/>
          <ac:graphicFrameMkLst>
            <pc:docMk/>
            <pc:sldMk cId="3556110710" sldId="307"/>
            <ac:graphicFrameMk id="4" creationId="{79C05AFC-9555-D40C-AD9D-3E13BD0A4FC2}"/>
          </ac:graphicFrameMkLst>
        </pc:graphicFrameChg>
      </pc:sldChg>
      <pc:sldChg chg="addSp modSp add mod ord modNotes">
        <pc:chgData name="Tobias Brammer" userId="80a1e1bd-3b82-47a5-b259-da62a397db92" providerId="ADAL" clId="{1E3A7C41-47CF-4BFD-8C66-533AAAACACA8}" dt="2023-03-08T18:48:53.556" v="9431" actId="20577"/>
        <pc:sldMkLst>
          <pc:docMk/>
          <pc:sldMk cId="2678748836" sldId="308"/>
        </pc:sldMkLst>
        <pc:spChg chg="mod">
          <ac:chgData name="Tobias Brammer" userId="80a1e1bd-3b82-47a5-b259-da62a397db92" providerId="ADAL" clId="{1E3A7C41-47CF-4BFD-8C66-533AAAACACA8}" dt="2023-02-28T05:57:37.380" v="1548" actId="948"/>
          <ac:spMkLst>
            <pc:docMk/>
            <pc:sldMk cId="2678748836" sldId="308"/>
            <ac:spMk id="2" creationId="{F7A7B11F-5560-4450-B29C-AA36EE47DBD5}"/>
          </ac:spMkLst>
        </pc:spChg>
        <pc:spChg chg="mod">
          <ac:chgData name="Tobias Brammer" userId="80a1e1bd-3b82-47a5-b259-da62a397db92" providerId="ADAL" clId="{1E3A7C41-47CF-4BFD-8C66-533AAAACACA8}" dt="2023-03-08T18:48:53.556" v="9431" actId="20577"/>
          <ac:spMkLst>
            <pc:docMk/>
            <pc:sldMk cId="2678748836" sldId="308"/>
            <ac:spMk id="6" creationId="{8FC4456C-8838-4F8B-8B1E-95CBD5B2E38B}"/>
          </ac:spMkLst>
        </pc:spChg>
        <pc:graphicFrameChg chg="add mod ord modVis replST">
          <ac:chgData name="Tobias Brammer" userId="80a1e1bd-3b82-47a5-b259-da62a397db92" providerId="ADAL" clId="{1E3A7C41-47CF-4BFD-8C66-533AAAACACA8}" dt="2023-02-28T05:57:37.780" v="1859" actId="1076"/>
          <ac:graphicFrameMkLst>
            <pc:docMk/>
            <pc:sldMk cId="2678748836" sldId="308"/>
            <ac:graphicFrameMk id="3" creationId="{C25CA449-E3EB-0DD4-6908-6F7AA75DB9C8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30T05:58:54.259" v="10631" actId="20577"/>
        <pc:sldMkLst>
          <pc:docMk/>
          <pc:sldMk cId="2492524537" sldId="309"/>
        </pc:sldMkLst>
        <pc:spChg chg="mod">
          <ac:chgData name="Tobias Brammer" userId="80a1e1bd-3b82-47a5-b259-da62a397db92" providerId="ADAL" clId="{1E3A7C41-47CF-4BFD-8C66-533AAAACACA8}" dt="2023-02-28T06:08:00.168" v="3114" actId="948"/>
          <ac:spMkLst>
            <pc:docMk/>
            <pc:sldMk cId="2492524537" sldId="309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00.199" v="3155"/>
          <ac:spMkLst>
            <pc:docMk/>
            <pc:sldMk cId="2492524537" sldId="309"/>
            <ac:spMk id="3" creationId="{74267DD0-600C-34A8-916D-28F360D85225}"/>
          </ac:spMkLst>
        </pc:spChg>
        <pc:spChg chg="add mod">
          <ac:chgData name="Tobias Brammer" userId="80a1e1bd-3b82-47a5-b259-da62a397db92" providerId="ADAL" clId="{1E3A7C41-47CF-4BFD-8C66-533AAAACACA8}" dt="2023-03-08T19:00:49.497" v="10374" actId="20577"/>
          <ac:spMkLst>
            <pc:docMk/>
            <pc:sldMk cId="2492524537" sldId="309"/>
            <ac:spMk id="3" creationId="{DBBA62F8-ABAB-0796-5D4F-277CA4383CB2}"/>
          </ac:spMkLst>
        </pc:spChg>
        <pc:spChg chg="add mod">
          <ac:chgData name="Tobias Brammer" userId="80a1e1bd-3b82-47a5-b259-da62a397db92" providerId="ADAL" clId="{1E3A7C41-47CF-4BFD-8C66-533AAAACACA8}" dt="2023-03-08T18:59:25.619" v="10267" actId="20577"/>
          <ac:spMkLst>
            <pc:docMk/>
            <pc:sldMk cId="2492524537" sldId="309"/>
            <ac:spMk id="5" creationId="{0256447C-D35F-4F86-D90B-E90F6B46AE7F}"/>
          </ac:spMkLst>
        </pc:spChg>
        <pc:spChg chg="mod">
          <ac:chgData name="Tobias Brammer" userId="80a1e1bd-3b82-47a5-b259-da62a397db92" providerId="ADAL" clId="{1E3A7C41-47CF-4BFD-8C66-533AAAACACA8}" dt="2023-03-30T05:58:54.259" v="10631" actId="20577"/>
          <ac:spMkLst>
            <pc:docMk/>
            <pc:sldMk cId="2492524537" sldId="309"/>
            <ac:spMk id="6" creationId="{8FC4456C-8838-4F8B-8B1E-95CBD5B2E38B}"/>
          </ac:spMkLst>
        </pc:spChg>
        <pc:graphicFrameChg chg="mod">
          <ac:chgData name="Tobias Brammer" userId="80a1e1bd-3b82-47a5-b259-da62a397db92" providerId="ADAL" clId="{1E3A7C41-47CF-4BFD-8C66-533AAAACACA8}" dt="2023-02-28T06:08:00.199" v="3157"/>
          <ac:graphicFrameMkLst>
            <pc:docMk/>
            <pc:sldMk cId="2492524537" sldId="309"/>
            <ac:graphicFrameMk id="4" creationId="{79C05AFC-9555-D40C-AD9D-3E13BD0A4FC2}"/>
          </ac:graphicFrameMkLst>
        </pc:graphicFrameChg>
      </pc:sldChg>
      <pc:sldChg chg="addSp delSp modSp add del mod ord">
        <pc:chgData name="Tobias Brammer" userId="80a1e1bd-3b82-47a5-b259-da62a397db92" providerId="ADAL" clId="{1E3A7C41-47CF-4BFD-8C66-533AAAACACA8}" dt="2023-02-28T06:36:57.276" v="5393" actId="47"/>
        <pc:sldMkLst>
          <pc:docMk/>
          <pc:sldMk cId="1870312031" sldId="310"/>
        </pc:sldMkLst>
        <pc:spChg chg="mod">
          <ac:chgData name="Tobias Brammer" userId="80a1e1bd-3b82-47a5-b259-da62a397db92" providerId="ADAL" clId="{1E3A7C41-47CF-4BFD-8C66-533AAAACACA8}" dt="2023-02-28T06:08:11.113" v="3182" actId="948"/>
          <ac:spMkLst>
            <pc:docMk/>
            <pc:sldMk cId="1870312031" sldId="310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11.144" v="3223"/>
          <ac:spMkLst>
            <pc:docMk/>
            <pc:sldMk cId="1870312031" sldId="310"/>
            <ac:spMk id="3" creationId="{2B041E51-2461-474E-11BD-7A8AC81EE1E6}"/>
          </ac:spMkLst>
        </pc:spChg>
        <pc:graphicFrameChg chg="mod">
          <ac:chgData name="Tobias Brammer" userId="80a1e1bd-3b82-47a5-b259-da62a397db92" providerId="ADAL" clId="{1E3A7C41-47CF-4BFD-8C66-533AAAACACA8}" dt="2023-02-28T06:08:11.144" v="3225"/>
          <ac:graphicFrameMkLst>
            <pc:docMk/>
            <pc:sldMk cId="1870312031" sldId="310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06:38.848" v="10486" actId="20577"/>
        <pc:sldMkLst>
          <pc:docMk/>
          <pc:sldMk cId="3090062221" sldId="311"/>
        </pc:sldMkLst>
        <pc:spChg chg="mod">
          <ac:chgData name="Tobias Brammer" userId="80a1e1bd-3b82-47a5-b259-da62a397db92" providerId="ADAL" clId="{1E3A7C41-47CF-4BFD-8C66-533AAAACACA8}" dt="2023-02-28T06:08:25.446" v="3243" actId="948"/>
          <ac:spMkLst>
            <pc:docMk/>
            <pc:sldMk cId="3090062221" sldId="311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25.478" v="3284"/>
          <ac:spMkLst>
            <pc:docMk/>
            <pc:sldMk cId="3090062221" sldId="311"/>
            <ac:spMk id="3" creationId="{9C090687-E112-4A89-9E1F-84EC7C61D5BE}"/>
          </ac:spMkLst>
        </pc:spChg>
        <pc:spChg chg="mod">
          <ac:chgData name="Tobias Brammer" userId="80a1e1bd-3b82-47a5-b259-da62a397db92" providerId="ADAL" clId="{1E3A7C41-47CF-4BFD-8C66-533AAAACACA8}" dt="2023-03-08T19:06:38.848" v="10486" actId="20577"/>
          <ac:spMkLst>
            <pc:docMk/>
            <pc:sldMk cId="3090062221" sldId="311"/>
            <ac:spMk id="6" creationId="{8FC4456C-8838-4F8B-8B1E-95CBD5B2E38B}"/>
          </ac:spMkLst>
        </pc:spChg>
        <pc:spChg chg="add del mod">
          <ac:chgData name="Tobias Brammer" userId="80a1e1bd-3b82-47a5-b259-da62a397db92" providerId="ADAL" clId="{1E3A7C41-47CF-4BFD-8C66-533AAAACACA8}" dt="2023-03-07T06:34:15.626" v="8647" actId="478"/>
          <ac:spMkLst>
            <pc:docMk/>
            <pc:sldMk cId="3090062221" sldId="311"/>
            <ac:spMk id="7" creationId="{8278DBF7-FB37-80E4-88AD-07CAB4ADF21F}"/>
          </ac:spMkLst>
        </pc:spChg>
        <pc:grpChg chg="add del mod">
          <ac:chgData name="Tobias Brammer" userId="80a1e1bd-3b82-47a5-b259-da62a397db92" providerId="ADAL" clId="{1E3A7C41-47CF-4BFD-8C66-533AAAACACA8}" dt="2023-03-07T06:47:28.887" v="8863" actId="478"/>
          <ac:grpSpMkLst>
            <pc:docMk/>
            <pc:sldMk cId="3090062221" sldId="311"/>
            <ac:grpSpMk id="15" creationId="{84155CE7-CE7B-6794-3BDF-B45F6F41191A}"/>
          </ac:grpSpMkLst>
        </pc:grpChg>
        <pc:grpChg chg="add mod">
          <ac:chgData name="Tobias Brammer" userId="80a1e1bd-3b82-47a5-b259-da62a397db92" providerId="ADAL" clId="{1E3A7C41-47CF-4BFD-8C66-533AAAACACA8}" dt="2023-03-07T06:50:12.639" v="8889" actId="1076"/>
          <ac:grpSpMkLst>
            <pc:docMk/>
            <pc:sldMk cId="3090062221" sldId="311"/>
            <ac:grpSpMk id="23" creationId="{38285DF7-26A5-0B52-5D8A-45F17BF22272}"/>
          </ac:grpSpMkLst>
        </pc:grpChg>
        <pc:graphicFrameChg chg="add del mod">
          <ac:chgData name="Tobias Brammer" userId="80a1e1bd-3b82-47a5-b259-da62a397db92" providerId="ADAL" clId="{1E3A7C41-47CF-4BFD-8C66-533AAAACACA8}" dt="2023-03-07T06:34:10.475" v="8645" actId="478"/>
          <ac:graphicFrameMkLst>
            <pc:docMk/>
            <pc:sldMk cId="3090062221" sldId="311"/>
            <ac:graphicFrameMk id="3" creationId="{4029F1DC-CF89-2E77-8726-6C47BC99DC34}"/>
          </ac:graphicFrameMkLst>
        </pc:graphicFrameChg>
        <pc:graphicFrameChg chg="mod">
          <ac:chgData name="Tobias Brammer" userId="80a1e1bd-3b82-47a5-b259-da62a397db92" providerId="ADAL" clId="{1E3A7C41-47CF-4BFD-8C66-533AAAACACA8}" dt="2023-02-28T06:08:25.478" v="3286"/>
          <ac:graphicFrameMkLst>
            <pc:docMk/>
            <pc:sldMk cId="3090062221" sldId="311"/>
            <ac:graphicFrameMk id="4" creationId="{79C05AFC-9555-D40C-AD9D-3E13BD0A4FC2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1:31.357" v="8815" actId="478"/>
          <ac:graphicFrameMkLst>
            <pc:docMk/>
            <pc:sldMk cId="3090062221" sldId="311"/>
            <ac:graphicFrameMk id="5" creationId="{69CA4EEA-7C4D-39AC-AF26-DAD4D2D25EAA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06.125" v="8820" actId="478"/>
          <ac:graphicFrameMkLst>
            <pc:docMk/>
            <pc:sldMk cId="3090062221" sldId="311"/>
            <ac:graphicFrameMk id="8" creationId="{76CF5CBA-D2DD-34D9-FC91-845883B827DD}"/>
          </ac:graphicFrameMkLst>
        </pc:graphicFrameChg>
        <pc:graphicFrameChg chg="add mod topLvl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9" creationId="{D1559444-CA7D-43C0-1DE4-369F3173A80D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43.116" v="8827" actId="478"/>
          <ac:graphicFrameMkLst>
            <pc:docMk/>
            <pc:sldMk cId="3090062221" sldId="311"/>
            <ac:graphicFrameMk id="10" creationId="{E4D27B5D-AD38-F131-8B5F-04A4DCA54B0E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4.574" v="8872" actId="478"/>
          <ac:graphicFrameMkLst>
            <pc:docMk/>
            <pc:sldMk cId="3090062221" sldId="311"/>
            <ac:graphicFrameMk id="11" creationId="{A1A9EEA3-CF70-0746-9268-52E5213F26CB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5:19.491" v="8843" actId="478"/>
          <ac:graphicFrameMkLst>
            <pc:docMk/>
            <pc:sldMk cId="3090062221" sldId="311"/>
            <ac:graphicFrameMk id="12" creationId="{02AA1BF8-7A1D-F5CE-9BBE-12AEED4DC507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27.571" v="8862" actId="478"/>
          <ac:graphicFrameMkLst>
            <pc:docMk/>
            <pc:sldMk cId="3090062221" sldId="311"/>
            <ac:graphicFrameMk id="13" creationId="{1CE26004-2BFF-7BE5-24C8-818375EE2B85}"/>
          </ac:graphicFrameMkLst>
        </pc:graphicFrameChg>
        <pc:graphicFrameChg chg="add del mod topLvl">
          <ac:chgData name="Tobias Brammer" userId="80a1e1bd-3b82-47a5-b259-da62a397db92" providerId="ADAL" clId="{1E3A7C41-47CF-4BFD-8C66-533AAAACACA8}" dt="2023-03-07T06:47:28.887" v="8863" actId="478"/>
          <ac:graphicFrameMkLst>
            <pc:docMk/>
            <pc:sldMk cId="3090062221" sldId="311"/>
            <ac:graphicFrameMk id="14" creationId="{B6AFF7B3-635D-977B-A15E-3CBEBB440DE1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39.724" v="8866" actId="478"/>
          <ac:graphicFrameMkLst>
            <pc:docMk/>
            <pc:sldMk cId="3090062221" sldId="311"/>
            <ac:graphicFrameMk id="16" creationId="{5A593BE0-B2EE-DAB8-481F-DCDE6EE6BDDC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2.431" v="8871" actId="478"/>
          <ac:graphicFrameMkLst>
            <pc:docMk/>
            <pc:sldMk cId="3090062221" sldId="311"/>
            <ac:graphicFrameMk id="17" creationId="{1DDDD90B-6559-B079-6BE8-C4E960EDAE96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9:46.341" v="8883" actId="478"/>
          <ac:graphicFrameMkLst>
            <pc:docMk/>
            <pc:sldMk cId="3090062221" sldId="311"/>
            <ac:graphicFrameMk id="18" creationId="{33D05F86-5BAA-0142-89B9-9E2CEAE67970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32.196" v="8877" actId="478"/>
          <ac:graphicFrameMkLst>
            <pc:docMk/>
            <pc:sldMk cId="3090062221" sldId="311"/>
            <ac:graphicFrameMk id="19" creationId="{DF13B7E3-4BFB-9AD3-67C8-C2755690E97C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1" creationId="{B305C757-02F7-D8E4-C352-87D04B022676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2" creationId="{047ADE68-9866-819C-37AA-A74696903866}"/>
          </ac:graphicFrameMkLst>
        </pc:graphicFrameChg>
      </pc:sldChg>
      <pc:sldChg chg="addSp delSp modSp add del mod">
        <pc:chgData name="Tobias Brammer" userId="80a1e1bd-3b82-47a5-b259-da62a397db92" providerId="ADAL" clId="{1E3A7C41-47CF-4BFD-8C66-533AAAACACA8}" dt="2023-02-28T07:03:58.310" v="6347" actId="47"/>
        <pc:sldMkLst>
          <pc:docMk/>
          <pc:sldMk cId="3983784041" sldId="312"/>
        </pc:sldMkLst>
        <pc:spChg chg="mod">
          <ac:chgData name="Tobias Brammer" userId="80a1e1bd-3b82-47a5-b259-da62a397db92" providerId="ADAL" clId="{1E3A7C41-47CF-4BFD-8C66-533AAAACACA8}" dt="2023-02-28T06:08:34.829" v="3355" actId="948"/>
          <ac:spMkLst>
            <pc:docMk/>
            <pc:sldMk cId="3983784041" sldId="312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33.163" v="3345"/>
          <ac:spMkLst>
            <pc:docMk/>
            <pc:sldMk cId="3983784041" sldId="312"/>
            <ac:spMk id="3" creationId="{F8B4F4AA-BCEB-5DE4-1C73-79345D38E278}"/>
          </ac:spMkLst>
        </pc:spChg>
        <pc:spChg chg="add del mod modVis">
          <ac:chgData name="Tobias Brammer" userId="80a1e1bd-3b82-47a5-b259-da62a397db92" providerId="ADAL" clId="{1E3A7C41-47CF-4BFD-8C66-533AAAACACA8}" dt="2023-02-28T06:08:34.853" v="3396"/>
          <ac:spMkLst>
            <pc:docMk/>
            <pc:sldMk cId="3983784041" sldId="312"/>
            <ac:spMk id="5" creationId="{52F713EA-1C23-3329-F724-4EF753D60FDF}"/>
          </ac:spMkLst>
        </pc:spChg>
        <pc:graphicFrameChg chg="mod">
          <ac:chgData name="Tobias Brammer" userId="80a1e1bd-3b82-47a5-b259-da62a397db92" providerId="ADAL" clId="{1E3A7C41-47CF-4BFD-8C66-533AAAACACA8}" dt="2023-02-28T06:08:34.853" v="3398"/>
          <ac:graphicFrameMkLst>
            <pc:docMk/>
            <pc:sldMk cId="3983784041" sldId="312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10:51.803" v="10575" actId="1076"/>
        <pc:sldMkLst>
          <pc:docMk/>
          <pc:sldMk cId="637503088" sldId="313"/>
        </pc:sldMkLst>
        <pc:spChg chg="add mod">
          <ac:chgData name="Tobias Brammer" userId="80a1e1bd-3b82-47a5-b259-da62a397db92" providerId="ADAL" clId="{1E3A7C41-47CF-4BFD-8C66-533AAAACACA8}" dt="2023-03-08T19:10:15.739" v="10493" actId="948"/>
          <ac:spMkLst>
            <pc:docMk/>
            <pc:sldMk cId="637503088" sldId="313"/>
            <ac:spMk id="2" creationId="{2BD5074D-D1F9-B9F7-DACD-88F097B4D5CD}"/>
          </ac:spMkLst>
        </pc:spChg>
        <pc:spChg chg="del">
          <ac:chgData name="Tobias Brammer" userId="80a1e1bd-3b82-47a5-b259-da62a397db92" providerId="ADAL" clId="{1E3A7C41-47CF-4BFD-8C66-533AAAACACA8}" dt="2023-02-28T06:09:31.016" v="3430" actId="478"/>
          <ac:spMkLst>
            <pc:docMk/>
            <pc:sldMk cId="637503088" sldId="313"/>
            <ac:spMk id="2" creationId="{DB8BCC98-68C8-4EB4-853E-B372C26EBCFF}"/>
          </ac:spMkLst>
        </pc:spChg>
        <pc:spChg chg="add del mod modVis">
          <ac:chgData name="Tobias Brammer" userId="80a1e1bd-3b82-47a5-b259-da62a397db92" providerId="ADAL" clId="{1E3A7C41-47CF-4BFD-8C66-533AAAACACA8}" dt="2023-03-08T19:10:15.790" v="10534"/>
          <ac:spMkLst>
            <pc:docMk/>
            <pc:sldMk cId="637503088" sldId="313"/>
            <ac:spMk id="3" creationId="{0F5689F9-FD71-5AD3-42C8-191A123C5D04}"/>
          </ac:spMkLst>
        </pc:spChg>
        <pc:spChg chg="add del mod modVis">
          <ac:chgData name="Tobias Brammer" userId="80a1e1bd-3b82-47a5-b259-da62a397db92" providerId="ADAL" clId="{1E3A7C41-47CF-4BFD-8C66-533AAAACACA8}" dt="2023-02-28T06:38:23.317" v="5481"/>
          <ac:spMkLst>
            <pc:docMk/>
            <pc:sldMk cId="637503088" sldId="313"/>
            <ac:spMk id="3" creationId="{D43D18D9-D257-D219-40AA-FF14A34E5430}"/>
          </ac:spMkLst>
        </pc:spChg>
        <pc:spChg chg="add del mod">
          <ac:chgData name="Tobias Brammer" userId="80a1e1bd-3b82-47a5-b259-da62a397db92" providerId="ADAL" clId="{1E3A7C41-47CF-4BFD-8C66-533AAAACACA8}" dt="2023-02-28T06:09:34.015" v="3436" actId="478"/>
          <ac:spMkLst>
            <pc:docMk/>
            <pc:sldMk cId="637503088" sldId="313"/>
            <ac:spMk id="5" creationId="{A767E049-01A4-F58F-37DE-B86C85FBF948}"/>
          </ac:spMkLst>
        </pc:spChg>
        <pc:spChg chg="add del mod modVis">
          <ac:chgData name="Tobias Brammer" userId="80a1e1bd-3b82-47a5-b259-da62a397db92" providerId="ADAL" clId="{1E3A7C41-47CF-4BFD-8C66-533AAAACACA8}" dt="2023-02-28T06:38:24.455" v="5526"/>
          <ac:spMkLst>
            <pc:docMk/>
            <pc:sldMk cId="637503088" sldId="313"/>
            <ac:spMk id="5" creationId="{F247C247-FB0E-37BD-6D41-0FAF76B1889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8" creationId="{A26BD07B-B36A-46BD-8B09-8347D40D54E4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9" creationId="{7A55C507-1CA4-403F-85AA-068A599400B3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3" creationId="{E13D7B49-6DD3-43C3-9A2E-E2BA90A74A41}"/>
          </ac:spMkLst>
        </pc:spChg>
        <pc:spChg chg="add del mod">
          <ac:chgData name="Tobias Brammer" userId="80a1e1bd-3b82-47a5-b259-da62a397db92" providerId="ADAL" clId="{1E3A7C41-47CF-4BFD-8C66-533AAAACACA8}" dt="2023-02-28T06:38:16.509" v="5416" actId="478"/>
          <ac:spMkLst>
            <pc:docMk/>
            <pc:sldMk cId="637503088" sldId="313"/>
            <ac:spMk id="14" creationId="{80CA6A1E-1230-5C19-ED2B-204E17C5782F}"/>
          </ac:spMkLst>
        </pc:spChg>
        <pc:spChg chg="add del mod modVis">
          <ac:chgData name="Tobias Brammer" userId="80a1e1bd-3b82-47a5-b259-da62a397db92" providerId="ADAL" clId="{1E3A7C41-47CF-4BFD-8C66-533AAAACACA8}" dt="2023-02-28T07:05:34.174" v="6393"/>
          <ac:spMkLst>
            <pc:docMk/>
            <pc:sldMk cId="637503088" sldId="313"/>
            <ac:spMk id="15" creationId="{F7B5D358-DE5E-D8C4-ADC1-C5D1A3D0DE2B}"/>
          </ac:spMkLst>
        </pc:spChg>
        <pc:graphicFrameChg chg="mod">
          <ac:chgData name="Tobias Brammer" userId="80a1e1bd-3b82-47a5-b259-da62a397db92" providerId="ADAL" clId="{1E3A7C41-47CF-4BFD-8C66-533AAAACACA8}" dt="2023-03-08T19:10:15.806" v="10536"/>
          <ac:graphicFrameMkLst>
            <pc:docMk/>
            <pc:sldMk cId="637503088" sldId="313"/>
            <ac:graphicFrameMk id="4" creationId="{DA4F5744-822E-272D-9EB9-E4CFFB864E67}"/>
          </ac:graphicFrameMkLst>
        </pc:graphicFrameChg>
      </pc:sldChg>
      <pc:sldChg chg="addSp delSp modSp new add del mod replTag modNotes">
        <pc:chgData name="Tobias Brammer" userId="80a1e1bd-3b82-47a5-b259-da62a397db92" providerId="ADAL" clId="{1E3A7C41-47CF-4BFD-8C66-533AAAACACA8}" dt="2023-03-07T06:19:48.494" v="8634" actId="47"/>
        <pc:sldMkLst>
          <pc:docMk/>
          <pc:sldMk cId="2442288617" sldId="314"/>
        </pc:sldMkLst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2" creationId="{D309766A-97F8-D59F-9A4A-A34A6A22E12B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3" creationId="{53590706-900D-C74D-75E6-E7958675BDB1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4" creationId="{B85D4468-326B-B61A-BD09-97319A802902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7"/>
          <ac:spMkLst>
            <pc:docMk/>
            <pc:sldMk cId="2442288617" sldId="314"/>
            <ac:spMk id="5" creationId="{C5BBB58E-569B-B687-4FFC-8858D431FDF6}"/>
          </ac:spMkLst>
        </pc:spChg>
        <pc:spChg chg="add del mod ord replST">
          <ac:chgData name="Tobias Brammer" userId="80a1e1bd-3b82-47a5-b259-da62a397db92" providerId="ADAL" clId="{1E3A7C41-47CF-4BFD-8C66-533AAAACACA8}" dt="2023-03-07T06:19:34.994" v="8039"/>
          <ac:spMkLst>
            <pc:docMk/>
            <pc:sldMk cId="2442288617" sldId="314"/>
            <ac:spMk id="6" creationId="{322CEEFA-3CBB-484B-5950-40E401853D50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5"/>
          <ac:spMkLst>
            <pc:docMk/>
            <pc:sldMk cId="2442288617" sldId="314"/>
            <ac:spMk id="7" creationId="{0E2B4C85-EA1B-CAD1-99AE-77D0DDD4202A}"/>
          </ac:spMkLst>
        </pc:spChg>
        <pc:spChg chg="add del mod replST">
          <ac:chgData name="Tobias Brammer" userId="80a1e1bd-3b82-47a5-b259-da62a397db92" providerId="ADAL" clId="{1E3A7C41-47CF-4BFD-8C66-533AAAACACA8}" dt="2023-03-07T06:19:34.992" v="8034"/>
          <ac:spMkLst>
            <pc:docMk/>
            <pc:sldMk cId="2442288617" sldId="314"/>
            <ac:spMk id="8" creationId="{33AAD9C2-691E-CDBB-DE65-B539431F9044}"/>
          </ac:spMkLst>
        </pc:spChg>
        <pc:spChg chg="add del mod replST">
          <ac:chgData name="Tobias Brammer" userId="80a1e1bd-3b82-47a5-b259-da62a397db92" providerId="ADAL" clId="{1E3A7C41-47CF-4BFD-8C66-533AAAACACA8}" dt="2023-03-07T06:19:34.990" v="8032"/>
          <ac:spMkLst>
            <pc:docMk/>
            <pc:sldMk cId="2442288617" sldId="314"/>
            <ac:spMk id="9" creationId="{E1DC0737-D98C-FF28-DA55-451DEB6FEBC9}"/>
          </ac:spMkLst>
        </pc:spChg>
        <pc:spChg chg="add del mod replST">
          <ac:chgData name="Tobias Brammer" userId="80a1e1bd-3b82-47a5-b259-da62a397db92" providerId="ADAL" clId="{1E3A7C41-47CF-4BFD-8C66-533AAAACACA8}" dt="2023-03-07T06:19:35.209" v="8186"/>
          <ac:spMkLst>
            <pc:docMk/>
            <pc:sldMk cId="2442288617" sldId="314"/>
            <ac:spMk id="10" creationId="{AC7C5A1F-CF6B-F0BA-31AF-1B15193C2327}"/>
          </ac:spMkLst>
        </pc:spChg>
        <pc:spChg chg="add del mod ord replST">
          <ac:chgData name="Tobias Brammer" userId="80a1e1bd-3b82-47a5-b259-da62a397db92" providerId="ADAL" clId="{1E3A7C41-47CF-4BFD-8C66-533AAAACACA8}" dt="2023-03-07T06:19:35.210" v="8188"/>
          <ac:spMkLst>
            <pc:docMk/>
            <pc:sldMk cId="2442288617" sldId="314"/>
            <ac:spMk id="11" creationId="{FFF1A8CF-C3F3-0D95-601E-643F29B4D6D5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4"/>
          <ac:spMkLst>
            <pc:docMk/>
            <pc:sldMk cId="2442288617" sldId="314"/>
            <ac:spMk id="12" creationId="{29C480A2-0897-968D-3C47-C37E1D151123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3"/>
          <ac:spMkLst>
            <pc:docMk/>
            <pc:sldMk cId="2442288617" sldId="314"/>
            <ac:spMk id="13" creationId="{87411137-08ED-EF25-6EAD-7582CE377194}"/>
          </ac:spMkLst>
        </pc:spChg>
        <pc:spChg chg="add del mod replST">
          <ac:chgData name="Tobias Brammer" userId="80a1e1bd-3b82-47a5-b259-da62a397db92" providerId="ADAL" clId="{1E3A7C41-47CF-4BFD-8C66-533AAAACACA8}" dt="2023-03-07T06:19:35.207" v="8181"/>
          <ac:spMkLst>
            <pc:docMk/>
            <pc:sldMk cId="2442288617" sldId="314"/>
            <ac:spMk id="14" creationId="{528F609B-DAC0-6B13-E030-521ABC1492C3}"/>
          </ac:spMkLst>
        </pc:spChg>
        <pc:spChg chg="add del mod replST">
          <ac:chgData name="Tobias Brammer" userId="80a1e1bd-3b82-47a5-b259-da62a397db92" providerId="ADAL" clId="{1E3A7C41-47CF-4BFD-8C66-533AAAACACA8}" dt="2023-03-07T06:19:35.443" v="8335"/>
          <ac:spMkLst>
            <pc:docMk/>
            <pc:sldMk cId="2442288617" sldId="314"/>
            <ac:spMk id="15" creationId="{B5187429-2401-8A8A-F31C-5CE416ED6DD0}"/>
          </ac:spMkLst>
        </pc:spChg>
        <pc:spChg chg="add del mod ord replST">
          <ac:chgData name="Tobias Brammer" userId="80a1e1bd-3b82-47a5-b259-da62a397db92" providerId="ADAL" clId="{1E3A7C41-47CF-4BFD-8C66-533AAAACACA8}" dt="2023-03-07T06:19:35.443" v="8337"/>
          <ac:spMkLst>
            <pc:docMk/>
            <pc:sldMk cId="2442288617" sldId="314"/>
            <ac:spMk id="16" creationId="{5A4306E2-BD3D-BCF5-2103-B3ACDFCD6C70}"/>
          </ac:spMkLst>
        </pc:spChg>
        <pc:spChg chg="add del mod replST">
          <ac:chgData name="Tobias Brammer" userId="80a1e1bd-3b82-47a5-b259-da62a397db92" providerId="ADAL" clId="{1E3A7C41-47CF-4BFD-8C66-533AAAACACA8}" dt="2023-03-07T06:19:35.442" v="8333"/>
          <ac:spMkLst>
            <pc:docMk/>
            <pc:sldMk cId="2442288617" sldId="314"/>
            <ac:spMk id="17" creationId="{7C3FCB28-CA2F-15AC-BF34-63036E9F36AE}"/>
          </ac:spMkLst>
        </pc:spChg>
        <pc:spChg chg="add del mod replST">
          <ac:chgData name="Tobias Brammer" userId="80a1e1bd-3b82-47a5-b259-da62a397db92" providerId="ADAL" clId="{1E3A7C41-47CF-4BFD-8C66-533AAAACACA8}" dt="2023-03-07T06:19:35.441" v="8332"/>
          <ac:spMkLst>
            <pc:docMk/>
            <pc:sldMk cId="2442288617" sldId="314"/>
            <ac:spMk id="18" creationId="{044EAEE4-AD89-14C2-48D0-D2255B57DC21}"/>
          </ac:spMkLst>
        </pc:spChg>
        <pc:spChg chg="add del mod replST">
          <ac:chgData name="Tobias Brammer" userId="80a1e1bd-3b82-47a5-b259-da62a397db92" providerId="ADAL" clId="{1E3A7C41-47CF-4BFD-8C66-533AAAACACA8}" dt="2023-03-07T06:19:35.440" v="8330"/>
          <ac:spMkLst>
            <pc:docMk/>
            <pc:sldMk cId="2442288617" sldId="314"/>
            <ac:spMk id="19" creationId="{0F99221D-C1CF-D638-A520-45858198E6ED}"/>
          </ac:spMkLst>
        </pc:spChg>
        <pc:spChg chg="add del mod replST">
          <ac:chgData name="Tobias Brammer" userId="80a1e1bd-3b82-47a5-b259-da62a397db92" providerId="ADAL" clId="{1E3A7C41-47CF-4BFD-8C66-533AAAACACA8}" dt="2023-03-07T06:19:35.671" v="8484"/>
          <ac:spMkLst>
            <pc:docMk/>
            <pc:sldMk cId="2442288617" sldId="314"/>
            <ac:spMk id="20" creationId="{967AE865-2A70-22D4-7A34-57DE6C6A2DBB}"/>
          </ac:spMkLst>
        </pc:spChg>
        <pc:spChg chg="add del mod ord replST">
          <ac:chgData name="Tobias Brammer" userId="80a1e1bd-3b82-47a5-b259-da62a397db92" providerId="ADAL" clId="{1E3A7C41-47CF-4BFD-8C66-533AAAACACA8}" dt="2023-03-07T06:19:35.672" v="8486"/>
          <ac:spMkLst>
            <pc:docMk/>
            <pc:sldMk cId="2442288617" sldId="314"/>
            <ac:spMk id="21" creationId="{00EEA402-4E65-3535-C222-B54FE34AF3CE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2"/>
          <ac:spMkLst>
            <pc:docMk/>
            <pc:sldMk cId="2442288617" sldId="314"/>
            <ac:spMk id="22" creationId="{29344402-9945-7F6C-AA77-4360A4D3C96F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1"/>
          <ac:spMkLst>
            <pc:docMk/>
            <pc:sldMk cId="2442288617" sldId="314"/>
            <ac:spMk id="23" creationId="{1C03F8F9-4838-D4FC-069D-70E917C8A1EB}"/>
          </ac:spMkLst>
        </pc:spChg>
        <pc:spChg chg="add del mod replST">
          <ac:chgData name="Tobias Brammer" userId="80a1e1bd-3b82-47a5-b259-da62a397db92" providerId="ADAL" clId="{1E3A7C41-47CF-4BFD-8C66-533AAAACACA8}" dt="2023-03-07T06:19:35.669" v="8479"/>
          <ac:spMkLst>
            <pc:docMk/>
            <pc:sldMk cId="2442288617" sldId="314"/>
            <ac:spMk id="24" creationId="{34D48AA3-B69B-8750-EBAC-136A8B07C95A}"/>
          </ac:spMkLst>
        </pc:spChg>
        <pc:spChg chg="add mod replST">
          <ac:chgData name="Tobias Brammer" userId="80a1e1bd-3b82-47a5-b259-da62a397db92" providerId="ADAL" clId="{1E3A7C41-47CF-4BFD-8C66-533AAAACACA8}" dt="2023-03-07T06:19:35.690" v="8514" actId="947"/>
          <ac:spMkLst>
            <pc:docMk/>
            <pc:sldMk cId="2442288617" sldId="314"/>
            <ac:spMk id="25" creationId="{47CBC08F-0544-5020-CDE8-0D63E4B97FB5}"/>
          </ac:spMkLst>
        </pc:spChg>
        <pc:spChg chg="add mod ord replST">
          <ac:chgData name="Tobias Brammer" userId="80a1e1bd-3b82-47a5-b259-da62a397db92" providerId="ADAL" clId="{1E3A7C41-47CF-4BFD-8C66-533AAAACACA8}" dt="2023-03-07T06:19:35.701" v="8540"/>
          <ac:spMkLst>
            <pc:docMk/>
            <pc:sldMk cId="2442288617" sldId="314"/>
            <ac:spMk id="26" creationId="{ED968E32-DFE5-08E1-75A9-9B7354F2E546}"/>
          </ac:spMkLst>
        </pc:spChg>
        <pc:spChg chg="add mod replST">
          <ac:chgData name="Tobias Brammer" userId="80a1e1bd-3b82-47a5-b259-da62a397db92" providerId="ADAL" clId="{1E3A7C41-47CF-4BFD-8C66-533AAAACACA8}" dt="2023-03-07T06:19:35.717" v="8570"/>
          <ac:spMkLst>
            <pc:docMk/>
            <pc:sldMk cId="2442288617" sldId="314"/>
            <ac:spMk id="27" creationId="{36C52EF2-74E9-EF05-A685-07FBB6AA7D1A}"/>
          </ac:spMkLst>
        </pc:spChg>
        <pc:spChg chg="add mod replST">
          <ac:chgData name="Tobias Brammer" userId="80a1e1bd-3b82-47a5-b259-da62a397db92" providerId="ADAL" clId="{1E3A7C41-47CF-4BFD-8C66-533AAAACACA8}" dt="2023-03-07T06:19:35.733" v="8599" actId="207"/>
          <ac:spMkLst>
            <pc:docMk/>
            <pc:sldMk cId="2442288617" sldId="314"/>
            <ac:spMk id="28" creationId="{07FD8821-3E17-2675-F9DC-4495D372B414}"/>
          </ac:spMkLst>
        </pc:spChg>
        <pc:spChg chg="add mod replST">
          <ac:chgData name="Tobias Brammer" userId="80a1e1bd-3b82-47a5-b259-da62a397db92" providerId="ADAL" clId="{1E3A7C41-47CF-4BFD-8C66-533AAAACACA8}" dt="2023-03-07T06:19:35.747" v="8627"/>
          <ac:spMkLst>
            <pc:docMk/>
            <pc:sldMk cId="2442288617" sldId="314"/>
            <ac:spMk id="29" creationId="{02773137-9307-4053-D6EE-DB41B53BD839}"/>
          </ac:spMkLst>
        </pc:spChg>
      </pc:sldChg>
      <pc:sldMasterChg chg="delSp modSp mod modSldLayout">
        <pc:chgData name="Tobias Brammer" userId="80a1e1bd-3b82-47a5-b259-da62a397db92" providerId="ADAL" clId="{1E3A7C41-47CF-4BFD-8C66-533AAAACACA8}" dt="2023-02-28T05:57:37.780" v="1856" actId="1076"/>
        <pc:sldMasterMkLst>
          <pc:docMk/>
          <pc:sldMasterMk cId="408341288" sldId="2147483648"/>
        </pc:sldMasterMkLst>
        <pc:spChg chg="mod">
          <ac:chgData name="Tobias Brammer" userId="80a1e1bd-3b82-47a5-b259-da62a397db92" providerId="ADAL" clId="{1E3A7C41-47CF-4BFD-8C66-533AAAACACA8}" dt="2023-02-28T05:57:36.927" v="864" actId="948"/>
          <ac:spMkLst>
            <pc:docMk/>
            <pc:sldMasterMk cId="408341288" sldId="2147483648"/>
            <ac:spMk id="2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2" actId="790"/>
          <ac:spMkLst>
            <pc:docMk/>
            <pc:sldMasterMk cId="408341288" sldId="2147483648"/>
            <ac:spMk id="3" creationId="{00000000-0000-0000-0000-000000000000}"/>
          </ac:spMkLst>
        </pc:spChg>
        <pc:spChg chg="del mod modVis">
          <ac:chgData name="Tobias Brammer" userId="80a1e1bd-3b82-47a5-b259-da62a397db92" providerId="ADAL" clId="{1E3A7C41-47CF-4BFD-8C66-533AAAACACA8}" dt="2023-02-28T05:57:37.471" v="1678" actId="478"/>
          <ac:spMkLst>
            <pc:docMk/>
            <pc:sldMasterMk cId="408341288" sldId="2147483648"/>
            <ac:spMk id="4" creationId="{CAD4E2A7-5FD0-BC15-2AA0-6ECFCB217FC9}"/>
          </ac:spMkLst>
        </pc:spChg>
        <pc:spChg chg="mod">
          <ac:chgData name="Tobias Brammer" userId="80a1e1bd-3b82-47a5-b259-da62a397db92" providerId="ADAL" clId="{1E3A7C41-47CF-4BFD-8C66-533AAAACACA8}" dt="2023-02-28T05:57:36.300" v="603" actId="790"/>
          <ac:spMkLst>
            <pc:docMk/>
            <pc:sldMasterMk cId="408341288" sldId="2147483648"/>
            <ac:spMk id="6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5" actId="947"/>
          <ac:spMkLst>
            <pc:docMk/>
            <pc:sldMasterMk cId="408341288" sldId="2147483648"/>
            <ac:spMk id="16" creationId="{41CBECE6-4121-4040-93C2-1D43AFE5C05D}"/>
          </ac:spMkLst>
        </pc:spChg>
        <pc:graphicFrameChg chg="mod">
          <ac:chgData name="Tobias Brammer" userId="80a1e1bd-3b82-47a5-b259-da62a397db92" providerId="ADAL" clId="{1E3A7C41-47CF-4BFD-8C66-533AAAACACA8}" dt="2023-02-28T05:57:37.471" v="1679" actId="1076"/>
          <ac:graphicFrameMkLst>
            <pc:docMk/>
            <pc:sldMasterMk cId="408341288" sldId="2147483648"/>
            <ac:graphicFrameMk id="5" creationId="{DDE25FA5-E514-CFB8-9A3C-3E423FEA643B}"/>
          </ac:graphicFrameMkLst>
        </pc:graphicFrameChg>
        <pc:sldLayoutChg chg="delSp modSp mod">
          <pc:chgData name="Tobias Brammer" userId="80a1e1bd-3b82-47a5-b259-da62a397db92" providerId="ADAL" clId="{1E3A7C41-47CF-4BFD-8C66-533AAAACACA8}" dt="2023-02-28T05:57:37.455" v="1668" actId="1076"/>
          <pc:sldLayoutMkLst>
            <pc:docMk/>
            <pc:sldMasterMk cId="408341288" sldId="2147483648"/>
            <pc:sldLayoutMk cId="1576694700" sldId="2147483650"/>
          </pc:sldLayoutMkLst>
          <pc:spChg chg="mod">
            <ac:chgData name="Tobias Brammer" userId="80a1e1bd-3b82-47a5-b259-da62a397db92" providerId="ADAL" clId="{1E3A7C41-47CF-4BFD-8C66-533AAAACACA8}" dt="2023-02-28T05:57:36.864" v="792" actId="948"/>
            <ac:spMkLst>
              <pc:docMk/>
              <pc:sldMasterMk cId="408341288" sldId="2147483648"/>
              <pc:sldLayoutMk cId="1576694700" sldId="2147483650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42" v="1660" actId="478"/>
            <ac:spMkLst>
              <pc:docMk/>
              <pc:sldMasterMk cId="408341288" sldId="2147483648"/>
              <pc:sldLayoutMk cId="1576694700" sldId="2147483650"/>
              <ac:spMk id="3" creationId="{12BE213B-B437-F6A1-CB38-3E24867DE2E2}"/>
            </ac:spMkLst>
          </pc:spChg>
          <pc:spChg chg="mod">
            <ac:chgData name="Tobias Brammer" userId="80a1e1bd-3b82-47a5-b259-da62a397db92" providerId="ADAL" clId="{1E3A7C41-47CF-4BFD-8C66-533AAAACACA8}" dt="2023-02-28T05:57:36.395" v="654" actId="790"/>
            <ac:spMkLst>
              <pc:docMk/>
              <pc:sldMasterMk cId="408341288" sldId="2147483648"/>
              <pc:sldLayoutMk cId="1576694700" sldId="2147483650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55" actId="790"/>
            <ac:spMkLst>
              <pc:docMk/>
              <pc:sldMasterMk cId="408341288" sldId="2147483648"/>
              <pc:sldLayoutMk cId="1576694700" sldId="2147483650"/>
              <ac:spMk id="10" creationId="{CD368082-6B4C-4E17-B467-EDE690A0632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55" v="1668" actId="1076"/>
            <ac:graphicFrameMkLst>
              <pc:docMk/>
              <pc:sldMasterMk cId="408341288" sldId="2147483648"/>
              <pc:sldLayoutMk cId="1576694700" sldId="2147483650"/>
              <ac:graphicFrameMk id="4" creationId="{1B7D2480-7036-710B-1778-3F9B8F5441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80" v="1803" actId="1076"/>
          <pc:sldLayoutMkLst>
            <pc:docMk/>
            <pc:sldMasterMk cId="408341288" sldId="2147483648"/>
            <pc:sldLayoutMk cId="799966409" sldId="2147483654"/>
          </pc:sldLayoutMkLst>
          <pc:spChg chg="mod">
            <ac:chgData name="Tobias Brammer" userId="80a1e1bd-3b82-47a5-b259-da62a397db92" providerId="ADAL" clId="{1E3A7C41-47CF-4BFD-8C66-533AAAACACA8}" dt="2023-02-28T05:57:37.211" v="1296" actId="948"/>
            <ac:spMkLst>
              <pc:docMk/>
              <pc:sldMasterMk cId="408341288" sldId="2147483648"/>
              <pc:sldLayoutMk cId="799966409" sldId="2147483654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664" v="1795" actId="478"/>
            <ac:spMkLst>
              <pc:docMk/>
              <pc:sldMasterMk cId="408341288" sldId="2147483648"/>
              <pc:sldLayoutMk cId="799966409" sldId="2147483654"/>
              <ac:spMk id="3" creationId="{A2DDA067-65EC-48E6-F67E-BF93AC88E532}"/>
            </ac:spMkLst>
          </pc:spChg>
          <pc:spChg chg="mod">
            <ac:chgData name="Tobias Brammer" userId="80a1e1bd-3b82-47a5-b259-da62a397db92" providerId="ADAL" clId="{1E3A7C41-47CF-4BFD-8C66-533AAAACACA8}" dt="2023-02-28T05:57:36.579" v="733" actId="790"/>
            <ac:spMkLst>
              <pc:docMk/>
              <pc:sldMasterMk cId="408341288" sldId="2147483648"/>
              <pc:sldLayoutMk cId="799966409" sldId="2147483654"/>
              <ac:spMk id="5" creationId="{00000000-0000-0000-0000-000000000000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80" v="1803" actId="1076"/>
            <ac:graphicFrameMkLst>
              <pc:docMk/>
              <pc:sldMasterMk cId="408341288" sldId="2147483648"/>
              <pc:sldLayoutMk cId="799966409" sldId="2147483654"/>
              <ac:graphicFrameMk id="4" creationId="{6251417E-2501-E881-FC04-B6D712425DB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00" v="1760" actId="1076"/>
          <pc:sldLayoutMkLst>
            <pc:docMk/>
            <pc:sldMasterMk cId="408341288" sldId="2147483648"/>
            <pc:sldLayoutMk cId="2002834051" sldId="2147483661"/>
          </pc:sldLayoutMkLst>
          <pc:spChg chg="mod">
            <ac:chgData name="Tobias Brammer" userId="80a1e1bd-3b82-47a5-b259-da62a397db92" providerId="ADAL" clId="{1E3A7C41-47CF-4BFD-8C66-533AAAACACA8}" dt="2023-02-28T05:57:37.142" v="1188" actId="948"/>
            <ac:spMkLst>
              <pc:docMk/>
              <pc:sldMasterMk cId="408341288" sldId="2147483648"/>
              <pc:sldLayoutMk cId="2002834051" sldId="2147483661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85" v="1752" actId="478"/>
            <ac:spMkLst>
              <pc:docMk/>
              <pc:sldMasterMk cId="408341288" sldId="2147483648"/>
              <pc:sldLayoutMk cId="2002834051" sldId="2147483661"/>
              <ac:spMk id="3" creationId="{8B51DB9A-1D16-F49D-CE99-2A4E463956EF}"/>
            </ac:spMkLst>
          </pc:spChg>
          <pc:spChg chg="mod">
            <ac:chgData name="Tobias Brammer" userId="80a1e1bd-3b82-47a5-b259-da62a397db92" providerId="ADAL" clId="{1E3A7C41-47CF-4BFD-8C66-533AAAACACA8}" dt="2023-02-28T05:57:36.495" v="695" actId="790"/>
            <ac:spMkLst>
              <pc:docMk/>
              <pc:sldMasterMk cId="408341288" sldId="2147483648"/>
              <pc:sldLayoutMk cId="2002834051" sldId="2147483661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95" v="696" actId="790"/>
            <ac:spMkLst>
              <pc:docMk/>
              <pc:sldMasterMk cId="408341288" sldId="2147483648"/>
              <pc:sldLayoutMk cId="2002834051" sldId="2147483661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95" v="697" actId="790"/>
            <ac:spMkLst>
              <pc:docMk/>
              <pc:sldMasterMk cId="408341288" sldId="2147483648"/>
              <pc:sldLayoutMk cId="2002834051" sldId="2147483661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8" actId="790"/>
            <ac:spMkLst>
              <pc:docMk/>
              <pc:sldMasterMk cId="408341288" sldId="2147483648"/>
              <pc:sldLayoutMk cId="2002834051" sldId="2147483661"/>
              <ac:spMk id="11" creationId="{40CE05F4-9D00-4DC5-A363-94352566B16D}"/>
            </ac:spMkLst>
          </pc:spChg>
          <pc:spChg chg="mod">
            <ac:chgData name="Tobias Brammer" userId="80a1e1bd-3b82-47a5-b259-da62a397db92" providerId="ADAL" clId="{1E3A7C41-47CF-4BFD-8C66-533AAAACACA8}" dt="2023-02-28T05:57:36.510" v="699" actId="790"/>
            <ac:spMkLst>
              <pc:docMk/>
              <pc:sldMasterMk cId="408341288" sldId="2147483648"/>
              <pc:sldLayoutMk cId="2002834051" sldId="2147483661"/>
              <ac:spMk id="13" creationId="{9DDCD743-188F-4B86-8747-1E373705BA9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00" v="1760" actId="1076"/>
            <ac:graphicFrameMkLst>
              <pc:docMk/>
              <pc:sldMasterMk cId="408341288" sldId="2147483648"/>
              <pc:sldLayoutMk cId="2002834051" sldId="2147483661"/>
              <ac:graphicFrameMk id="4" creationId="{ED0CD790-3C72-3174-9BB9-AAC04CCFEA37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02" v="1706" actId="1076"/>
          <pc:sldLayoutMkLst>
            <pc:docMk/>
            <pc:sldMasterMk cId="408341288" sldId="2147483648"/>
            <pc:sldLayoutMk cId="1215719097" sldId="2147483663"/>
          </pc:sldLayoutMkLst>
          <pc:spChg chg="mod">
            <ac:chgData name="Tobias Brammer" userId="80a1e1bd-3b82-47a5-b259-da62a397db92" providerId="ADAL" clId="{1E3A7C41-47CF-4BFD-8C66-533AAAACACA8}" dt="2023-02-28T05:57:36.995" v="972" actId="948"/>
            <ac:spMkLst>
              <pc:docMk/>
              <pc:sldMasterMk cId="408341288" sldId="2147483648"/>
              <pc:sldLayoutMk cId="1215719097" sldId="214748366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4" actId="790"/>
            <ac:spMkLst>
              <pc:docMk/>
              <pc:sldMasterMk cId="408341288" sldId="2147483648"/>
              <pc:sldLayoutMk cId="1215719097" sldId="214748366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698" actId="478"/>
            <ac:spMkLst>
              <pc:docMk/>
              <pc:sldMasterMk cId="408341288" sldId="2147483648"/>
              <pc:sldLayoutMk cId="1215719097" sldId="2147483663"/>
              <ac:spMk id="4" creationId="{0C24DDF2-72E1-5C5B-CB62-92949F989EF3}"/>
            </ac:spMkLst>
          </pc:spChg>
          <pc:spChg chg="mod">
            <ac:chgData name="Tobias Brammer" userId="80a1e1bd-3b82-47a5-b259-da62a397db92" providerId="ADAL" clId="{1E3A7C41-47CF-4BFD-8C66-533AAAACACA8}" dt="2023-02-28T05:57:36.331" v="615" actId="790"/>
            <ac:spMkLst>
              <pc:docMk/>
              <pc:sldMasterMk cId="408341288" sldId="2147483648"/>
              <pc:sldLayoutMk cId="1215719097" sldId="214748366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12" actId="790"/>
            <ac:spMkLst>
              <pc:docMk/>
              <pc:sldMasterMk cId="408341288" sldId="2147483648"/>
              <pc:sldLayoutMk cId="1215719097" sldId="214748366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31" v="616" actId="790"/>
            <ac:spMkLst>
              <pc:docMk/>
              <pc:sldMasterMk cId="408341288" sldId="2147483648"/>
              <pc:sldLayoutMk cId="1215719097" sldId="2147483663"/>
              <ac:spMk id="18" creationId="{16F701CD-4BAF-4794-A72E-193C61A403C3}"/>
            </ac:spMkLst>
          </pc:spChg>
          <pc:spChg chg="mod">
            <ac:chgData name="Tobias Brammer" userId="80a1e1bd-3b82-47a5-b259-da62a397db92" providerId="ADAL" clId="{1E3A7C41-47CF-4BFD-8C66-533AAAACACA8}" dt="2023-02-28T05:57:36.331" v="618" actId="947"/>
            <ac:spMkLst>
              <pc:docMk/>
              <pc:sldMasterMk cId="408341288" sldId="2147483648"/>
              <pc:sldLayoutMk cId="1215719097" sldId="2147483663"/>
              <ac:spMk id="22" creationId="{7B05331B-4732-4B64-9AE5-022C6BC76C13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02" v="1706" actId="1076"/>
            <ac:graphicFrameMkLst>
              <pc:docMk/>
              <pc:sldMasterMk cId="408341288" sldId="2147483648"/>
              <pc:sldLayoutMk cId="1215719097" sldId="2147483663"/>
              <ac:graphicFrameMk id="5" creationId="{7C26A0E6-6391-3B1A-8CE6-894498A6F9D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88" actId="1076"/>
          <pc:sldLayoutMkLst>
            <pc:docMk/>
            <pc:sldMasterMk cId="408341288" sldId="2147483648"/>
            <pc:sldLayoutMk cId="3653027901" sldId="2147483672"/>
          </pc:sldLayoutMkLst>
          <pc:spChg chg="mod">
            <ac:chgData name="Tobias Brammer" userId="80a1e1bd-3b82-47a5-b259-da62a397db92" providerId="ADAL" clId="{1E3A7C41-47CF-4BFD-8C66-533AAAACACA8}" dt="2023-02-28T05:57:36.948" v="900" actId="948"/>
            <ac:spMkLst>
              <pc:docMk/>
              <pc:sldMasterMk cId="408341288" sldId="2147483648"/>
              <pc:sldLayoutMk cId="3653027901" sldId="2147483672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8" actId="790"/>
            <ac:spMkLst>
              <pc:docMk/>
              <pc:sldMasterMk cId="408341288" sldId="2147483648"/>
              <pc:sldLayoutMk cId="3653027901" sldId="2147483672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71" v="1680" actId="478"/>
            <ac:spMkLst>
              <pc:docMk/>
              <pc:sldMasterMk cId="408341288" sldId="2147483648"/>
              <pc:sldLayoutMk cId="3653027901" sldId="2147483672"/>
              <ac:spMk id="4" creationId="{4E491861-420D-2A62-CD21-DBDBA777D9D3}"/>
            </ac:spMkLst>
          </pc:spChg>
          <pc:spChg chg="mod">
            <ac:chgData name="Tobias Brammer" userId="80a1e1bd-3b82-47a5-b259-da62a397db92" providerId="ADAL" clId="{1E3A7C41-47CF-4BFD-8C66-533AAAACACA8}" dt="2023-02-28T05:57:36.315" v="609" actId="790"/>
            <ac:spMkLst>
              <pc:docMk/>
              <pc:sldMasterMk cId="408341288" sldId="2147483648"/>
              <pc:sldLayoutMk cId="3653027901" sldId="2147483672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6" actId="790"/>
            <ac:spMkLst>
              <pc:docMk/>
              <pc:sldMasterMk cId="408341288" sldId="2147483648"/>
              <pc:sldLayoutMk cId="3653027901" sldId="2147483672"/>
              <ac:spMk id="17" creationId="{939632FF-44ED-498C-B1FE-ACE44FE1E8EF}"/>
            </ac:spMkLst>
          </pc:spChg>
          <pc:spChg chg="mod">
            <ac:chgData name="Tobias Brammer" userId="80a1e1bd-3b82-47a5-b259-da62a397db92" providerId="ADAL" clId="{1E3A7C41-47CF-4BFD-8C66-533AAAACACA8}" dt="2023-02-28T05:57:36.315" v="611" actId="947"/>
            <ac:spMkLst>
              <pc:docMk/>
              <pc:sldMasterMk cId="408341288" sldId="2147483648"/>
              <pc:sldLayoutMk cId="3653027901" sldId="2147483672"/>
              <ac:spMk id="28" creationId="{297EFA8A-BAF3-4E00-ABAE-12A3938FAD5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88" actId="1076"/>
            <ac:graphicFrameMkLst>
              <pc:docMk/>
              <pc:sldMasterMk cId="408341288" sldId="2147483648"/>
              <pc:sldLayoutMk cId="3653027901" sldId="2147483672"/>
              <ac:graphicFrameMk id="5" creationId="{9C8B7415-416B-7FE1-937C-81DC5F7AF7F8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97" actId="1076"/>
          <pc:sldLayoutMkLst>
            <pc:docMk/>
            <pc:sldMasterMk cId="408341288" sldId="2147483648"/>
            <pc:sldLayoutMk cId="2903942727" sldId="2147483673"/>
          </pc:sldLayoutMkLst>
          <pc:spChg chg="mod">
            <ac:chgData name="Tobias Brammer" userId="80a1e1bd-3b82-47a5-b259-da62a397db92" providerId="ADAL" clId="{1E3A7C41-47CF-4BFD-8C66-533AAAACACA8}" dt="2023-02-28T05:57:36.964" v="936" actId="948"/>
            <ac:spMkLst>
              <pc:docMk/>
              <pc:sldMasterMk cId="408341288" sldId="2147483648"/>
              <pc:sldLayoutMk cId="2903942727" sldId="214748367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6" v="621" actId="790"/>
            <ac:spMkLst>
              <pc:docMk/>
              <pc:sldMasterMk cId="408341288" sldId="2147483648"/>
              <pc:sldLayoutMk cId="2903942727" sldId="214748367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87" v="1689" actId="478"/>
            <ac:spMkLst>
              <pc:docMk/>
              <pc:sldMasterMk cId="408341288" sldId="2147483648"/>
              <pc:sldLayoutMk cId="2903942727" sldId="2147483673"/>
              <ac:spMk id="4" creationId="{9266C363-095A-36DB-3903-932BA916BB83}"/>
            </ac:spMkLst>
          </pc:spChg>
          <pc:spChg chg="mod">
            <ac:chgData name="Tobias Brammer" userId="80a1e1bd-3b82-47a5-b259-da62a397db92" providerId="ADAL" clId="{1E3A7C41-47CF-4BFD-8C66-533AAAACACA8}" dt="2023-02-28T05:57:36.348" v="624" actId="790"/>
            <ac:spMkLst>
              <pc:docMk/>
              <pc:sldMasterMk cId="408341288" sldId="2147483648"/>
              <pc:sldLayoutMk cId="2903942727" sldId="214748367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9" actId="790"/>
            <ac:spMkLst>
              <pc:docMk/>
              <pc:sldMasterMk cId="408341288" sldId="2147483648"/>
              <pc:sldLayoutMk cId="2903942727" sldId="214748367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48" v="625" actId="790"/>
            <ac:spMkLst>
              <pc:docMk/>
              <pc:sldMasterMk cId="408341288" sldId="2147483648"/>
              <pc:sldLayoutMk cId="2903942727" sldId="2147483673"/>
              <ac:spMk id="11" creationId="{64FB9D14-6354-4776-99DE-6F2AC7FCCC10}"/>
            </ac:spMkLst>
          </pc:spChg>
          <pc:spChg chg="mod">
            <ac:chgData name="Tobias Brammer" userId="80a1e1bd-3b82-47a5-b259-da62a397db92" providerId="ADAL" clId="{1E3A7C41-47CF-4BFD-8C66-533AAAACACA8}" dt="2023-02-28T05:57:36.348" v="623" actId="947"/>
            <ac:spMkLst>
              <pc:docMk/>
              <pc:sldMasterMk cId="408341288" sldId="2147483648"/>
              <pc:sldLayoutMk cId="2903942727" sldId="2147483673"/>
              <ac:spMk id="15" creationId="{D3B39772-6EF8-414F-B8CA-9572DA8DE67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97" actId="1076"/>
            <ac:graphicFrameMkLst>
              <pc:docMk/>
              <pc:sldMasterMk cId="408341288" sldId="2147483648"/>
              <pc:sldLayoutMk cId="2903942727" sldId="2147483673"/>
              <ac:graphicFrameMk id="5" creationId="{13B33204-4D07-26B3-C91D-431E834A321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18" v="1715" actId="1076"/>
          <pc:sldLayoutMkLst>
            <pc:docMk/>
            <pc:sldMasterMk cId="408341288" sldId="2147483648"/>
            <pc:sldLayoutMk cId="3777408618" sldId="2147483675"/>
          </pc:sldLayoutMkLst>
          <pc:spChg chg="mod">
            <ac:chgData name="Tobias Brammer" userId="80a1e1bd-3b82-47a5-b259-da62a397db92" providerId="ADAL" clId="{1E3A7C41-47CF-4BFD-8C66-533AAAACACA8}" dt="2023-02-28T05:57:37.011" v="1008" actId="948"/>
            <ac:spMkLst>
              <pc:docMk/>
              <pc:sldMasterMk cId="408341288" sldId="2147483648"/>
              <pc:sldLayoutMk cId="3777408618" sldId="2147483675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707" actId="478"/>
            <ac:spMkLst>
              <pc:docMk/>
              <pc:sldMasterMk cId="408341288" sldId="2147483648"/>
              <pc:sldLayoutMk cId="3777408618" sldId="2147483675"/>
              <ac:spMk id="3" creationId="{55ED0FDF-648C-3FF7-15C4-A66690099AB4}"/>
            </ac:spMkLst>
          </pc:spChg>
          <pc:spChg chg="mod">
            <ac:chgData name="Tobias Brammer" userId="80a1e1bd-3b82-47a5-b259-da62a397db92" providerId="ADAL" clId="{1E3A7C41-47CF-4BFD-8C66-533AAAACACA8}" dt="2023-02-28T05:57:36.348" v="627" actId="790"/>
            <ac:spMkLst>
              <pc:docMk/>
              <pc:sldMasterMk cId="408341288" sldId="2147483648"/>
              <pc:sldLayoutMk cId="3777408618" sldId="2147483675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8" v="626" actId="790"/>
            <ac:spMkLst>
              <pc:docMk/>
              <pc:sldMasterMk cId="408341288" sldId="2147483648"/>
              <pc:sldLayoutMk cId="3777408618" sldId="2147483675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64" v="631" actId="790"/>
            <ac:spMkLst>
              <pc:docMk/>
              <pc:sldMasterMk cId="408341288" sldId="2147483648"/>
              <pc:sldLayoutMk cId="3777408618" sldId="2147483675"/>
              <ac:spMk id="10" creationId="{4E5F478B-2AF2-4DD2-BB59-38960637209E}"/>
            </ac:spMkLst>
          </pc:spChg>
          <pc:spChg chg="mod">
            <ac:chgData name="Tobias Brammer" userId="80a1e1bd-3b82-47a5-b259-da62a397db92" providerId="ADAL" clId="{1E3A7C41-47CF-4BFD-8C66-533AAAACACA8}" dt="2023-02-28T05:57:36.348" v="629" actId="947"/>
            <ac:spMkLst>
              <pc:docMk/>
              <pc:sldMasterMk cId="408341288" sldId="2147483648"/>
              <pc:sldLayoutMk cId="3777408618" sldId="2147483675"/>
              <ac:spMk id="12" creationId="{3E26791D-912A-4A89-B575-16A619848A0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18" v="1715" actId="1076"/>
            <ac:graphicFrameMkLst>
              <pc:docMk/>
              <pc:sldMasterMk cId="408341288" sldId="2147483648"/>
              <pc:sldLayoutMk cId="3777408618" sldId="2147483675"/>
              <ac:graphicFrameMk id="4" creationId="{EE13597B-E899-28DA-2685-B261BE4EC78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34" v="1724" actId="1076"/>
          <pc:sldLayoutMkLst>
            <pc:docMk/>
            <pc:sldMasterMk cId="408341288" sldId="2147483648"/>
            <pc:sldLayoutMk cId="803479191" sldId="2147483676"/>
          </pc:sldLayoutMkLst>
          <pc:spChg chg="mod">
            <ac:chgData name="Tobias Brammer" userId="80a1e1bd-3b82-47a5-b259-da62a397db92" providerId="ADAL" clId="{1E3A7C41-47CF-4BFD-8C66-533AAAACACA8}" dt="2023-02-28T05:57:37.048" v="1044" actId="948"/>
            <ac:spMkLst>
              <pc:docMk/>
              <pc:sldMasterMk cId="408341288" sldId="2147483648"/>
              <pc:sldLayoutMk cId="803479191" sldId="2147483676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18" v="1716" actId="478"/>
            <ac:spMkLst>
              <pc:docMk/>
              <pc:sldMasterMk cId="408341288" sldId="2147483648"/>
              <pc:sldLayoutMk cId="803479191" sldId="2147483676"/>
              <ac:spMk id="3" creationId="{5E2BC3CA-997B-E9AA-C116-58430ED5E0EC}"/>
            </ac:spMkLst>
          </pc:spChg>
          <pc:spChg chg="mod">
            <ac:chgData name="Tobias Brammer" userId="80a1e1bd-3b82-47a5-b259-da62a397db92" providerId="ADAL" clId="{1E3A7C41-47CF-4BFD-8C66-533AAAACACA8}" dt="2023-02-28T05:57:36.364" v="633" actId="790"/>
            <ac:spMkLst>
              <pc:docMk/>
              <pc:sldMasterMk cId="408341288" sldId="2147483648"/>
              <pc:sldLayoutMk cId="803479191" sldId="2147483676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64" v="638" actId="790"/>
            <ac:spMkLst>
              <pc:docMk/>
              <pc:sldMasterMk cId="408341288" sldId="2147483648"/>
              <pc:sldLayoutMk cId="803479191" sldId="2147483676"/>
              <ac:spMk id="12" creationId="{7D216729-A8D1-4335-BE16-89F4384AC488}"/>
            </ac:spMkLst>
          </pc:spChg>
          <pc:spChg chg="mod">
            <ac:chgData name="Tobias Brammer" userId="80a1e1bd-3b82-47a5-b259-da62a397db92" providerId="ADAL" clId="{1E3A7C41-47CF-4BFD-8C66-533AAAACACA8}" dt="2023-02-28T05:57:36.364" v="635" actId="947"/>
            <ac:spMkLst>
              <pc:docMk/>
              <pc:sldMasterMk cId="408341288" sldId="2147483648"/>
              <pc:sldLayoutMk cId="803479191" sldId="2147483676"/>
              <ac:spMk id="32" creationId="{A3BB2A3B-E5DD-409B-948F-9E8E9C0DE4C3}"/>
            </ac:spMkLst>
          </pc:spChg>
          <pc:spChg chg="mod">
            <ac:chgData name="Tobias Brammer" userId="80a1e1bd-3b82-47a5-b259-da62a397db92" providerId="ADAL" clId="{1E3A7C41-47CF-4BFD-8C66-533AAAACACA8}" dt="2023-02-28T05:57:36.364" v="637" actId="947"/>
            <ac:spMkLst>
              <pc:docMk/>
              <pc:sldMasterMk cId="408341288" sldId="2147483648"/>
              <pc:sldLayoutMk cId="803479191" sldId="2147483676"/>
              <ac:spMk id="34" creationId="{D8329A9B-7465-4D18-8C10-A6F4DC3954E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34" v="1724" actId="1076"/>
            <ac:graphicFrameMkLst>
              <pc:docMk/>
              <pc:sldMasterMk cId="408341288" sldId="2147483648"/>
              <pc:sldLayoutMk cId="803479191" sldId="2147483676"/>
              <ac:graphicFrameMk id="4" creationId="{E19A314B-22AD-EFCE-EA25-5C90DBDE93F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69" v="1742" actId="1076"/>
          <pc:sldLayoutMkLst>
            <pc:docMk/>
            <pc:sldMasterMk cId="408341288" sldId="2147483648"/>
            <pc:sldLayoutMk cId="1348899113" sldId="2147483677"/>
          </pc:sldLayoutMkLst>
          <pc:spChg chg="mod">
            <ac:chgData name="Tobias Brammer" userId="80a1e1bd-3b82-47a5-b259-da62a397db92" providerId="ADAL" clId="{1E3A7C41-47CF-4BFD-8C66-533AAAACACA8}" dt="2023-02-28T05:57:37.095" v="1116" actId="948"/>
            <ac:spMkLst>
              <pc:docMk/>
              <pc:sldMasterMk cId="408341288" sldId="2147483648"/>
              <pc:sldLayoutMk cId="1348899113" sldId="2147483677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49" v="1734" actId="478"/>
            <ac:spMkLst>
              <pc:docMk/>
              <pc:sldMasterMk cId="408341288" sldId="2147483648"/>
              <pc:sldLayoutMk cId="1348899113" sldId="2147483677"/>
              <ac:spMk id="3" creationId="{C3010575-1E18-D458-5ED5-3C7B51816370}"/>
            </ac:spMkLst>
          </pc:spChg>
          <pc:spChg chg="mod">
            <ac:chgData name="Tobias Brammer" userId="80a1e1bd-3b82-47a5-b259-da62a397db92" providerId="ADAL" clId="{1E3A7C41-47CF-4BFD-8C66-533AAAACACA8}" dt="2023-02-28T05:57:36.379" v="646" actId="790"/>
            <ac:spMkLst>
              <pc:docMk/>
              <pc:sldMasterMk cId="408341288" sldId="2147483648"/>
              <pc:sldLayoutMk cId="1348899113" sldId="2147483677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48" actId="947"/>
            <ac:spMkLst>
              <pc:docMk/>
              <pc:sldMasterMk cId="408341288" sldId="2147483648"/>
              <pc:sldLayoutMk cId="1348899113" sldId="2147483677"/>
              <ac:spMk id="10" creationId="{CDB01046-B639-4C51-B121-93BF127467C5}"/>
            </ac:spMkLst>
          </pc:spChg>
          <pc:spChg chg="mod">
            <ac:chgData name="Tobias Brammer" userId="80a1e1bd-3b82-47a5-b259-da62a397db92" providerId="ADAL" clId="{1E3A7C41-47CF-4BFD-8C66-533AAAACACA8}" dt="2023-02-28T05:57:36.395" v="650" actId="947"/>
            <ac:spMkLst>
              <pc:docMk/>
              <pc:sldMasterMk cId="408341288" sldId="2147483648"/>
              <pc:sldLayoutMk cId="1348899113" sldId="2147483677"/>
              <ac:spMk id="12" creationId="{0941A88B-2C47-4D26-B718-CF388930B536}"/>
            </ac:spMkLst>
          </pc:spChg>
          <pc:spChg chg="mod">
            <ac:chgData name="Tobias Brammer" userId="80a1e1bd-3b82-47a5-b259-da62a397db92" providerId="ADAL" clId="{1E3A7C41-47CF-4BFD-8C66-533AAAACACA8}" dt="2023-02-28T05:57:36.395" v="652" actId="790"/>
            <ac:spMkLst>
              <pc:docMk/>
              <pc:sldMasterMk cId="408341288" sldId="2147483648"/>
              <pc:sldLayoutMk cId="1348899113" sldId="2147483677"/>
              <ac:spMk id="16" creationId="{5C039EB7-1A5B-4652-B373-381F14A78A78}"/>
            </ac:spMkLst>
          </pc:spChg>
          <pc:spChg chg="mod">
            <ac:chgData name="Tobias Brammer" userId="80a1e1bd-3b82-47a5-b259-da62a397db92" providerId="ADAL" clId="{1E3A7C41-47CF-4BFD-8C66-533AAAACACA8}" dt="2023-02-28T05:57:36.395" v="651" actId="790"/>
            <ac:spMkLst>
              <pc:docMk/>
              <pc:sldMasterMk cId="408341288" sldId="2147483648"/>
              <pc:sldLayoutMk cId="1348899113" sldId="2147483677"/>
              <ac:spMk id="17" creationId="{0496EE00-B7B1-4FBC-AE5D-1ED4C224E89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69" v="1742" actId="1076"/>
            <ac:graphicFrameMkLst>
              <pc:docMk/>
              <pc:sldMasterMk cId="408341288" sldId="2147483648"/>
              <pc:sldLayoutMk cId="1348899113" sldId="2147483677"/>
              <ac:graphicFrameMk id="4" creationId="{C8E3A7EA-62A4-417F-AC41-59F565D68C59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31" v="1777" actId="1076"/>
          <pc:sldLayoutMkLst>
            <pc:docMk/>
            <pc:sldMasterMk cId="408341288" sldId="2147483648"/>
            <pc:sldLayoutMk cId="1421122532" sldId="2147483678"/>
          </pc:sldLayoutMkLst>
          <pc:spChg chg="mod">
            <ac:chgData name="Tobias Brammer" userId="80a1e1bd-3b82-47a5-b259-da62a397db92" providerId="ADAL" clId="{1E3A7C41-47CF-4BFD-8C66-533AAAACACA8}" dt="2023-02-28T05:57:36.548" v="720" actId="790"/>
            <ac:spMkLst>
              <pc:docMk/>
              <pc:sldMasterMk cId="408341288" sldId="2147483648"/>
              <pc:sldLayoutMk cId="1421122532" sldId="2147483678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548" v="718" actId="790"/>
            <ac:spMkLst>
              <pc:docMk/>
              <pc:sldMasterMk cId="408341288" sldId="2147483648"/>
              <pc:sldLayoutMk cId="1421122532" sldId="2147483678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563" v="726" actId="790"/>
            <ac:spMkLst>
              <pc:docMk/>
              <pc:sldMasterMk cId="408341288" sldId="2147483648"/>
              <pc:sldLayoutMk cId="1421122532" sldId="2147483678"/>
              <ac:spMk id="12" creationId="{FBAD2409-8FA6-44A8-980A-AC5EF1EDB95E}"/>
            </ac:spMkLst>
          </pc:spChg>
          <pc:spChg chg="mod">
            <ac:chgData name="Tobias Brammer" userId="80a1e1bd-3b82-47a5-b259-da62a397db92" providerId="ADAL" clId="{1E3A7C41-47CF-4BFD-8C66-533AAAACACA8}" dt="2023-02-28T05:57:36.548" v="721" actId="790"/>
            <ac:spMkLst>
              <pc:docMk/>
              <pc:sldMasterMk cId="408341288" sldId="2147483648"/>
              <pc:sldLayoutMk cId="1421122532" sldId="2147483678"/>
              <ac:spMk id="28" creationId="{B631F2FF-4D98-41D0-99C3-F0535BA34965}"/>
            </ac:spMkLst>
          </pc:spChg>
          <pc:spChg chg="mod">
            <ac:chgData name="Tobias Brammer" userId="80a1e1bd-3b82-47a5-b259-da62a397db92" providerId="ADAL" clId="{1E3A7C41-47CF-4BFD-8C66-533AAAACACA8}" dt="2023-02-28T05:57:36.548" v="722" actId="790"/>
            <ac:spMkLst>
              <pc:docMk/>
              <pc:sldMasterMk cId="408341288" sldId="2147483648"/>
              <pc:sldLayoutMk cId="1421122532" sldId="2147483678"/>
              <ac:spMk id="29" creationId="{7D86C3A8-CC69-48DD-A8AB-DA43FCA85FF9}"/>
            </ac:spMkLst>
          </pc:spChg>
          <pc:spChg chg="mod">
            <ac:chgData name="Tobias Brammer" userId="80a1e1bd-3b82-47a5-b259-da62a397db92" providerId="ADAL" clId="{1E3A7C41-47CF-4BFD-8C66-533AAAACACA8}" dt="2023-02-28T05:57:36.563" v="723" actId="790"/>
            <ac:spMkLst>
              <pc:docMk/>
              <pc:sldMasterMk cId="408341288" sldId="2147483648"/>
              <pc:sldLayoutMk cId="1421122532" sldId="2147483678"/>
              <ac:spMk id="30" creationId="{AF9B4576-96C2-4288-8D1B-684C7112FCDF}"/>
            </ac:spMkLst>
          </pc:spChg>
          <pc:spChg chg="mod">
            <ac:chgData name="Tobias Brammer" userId="80a1e1bd-3b82-47a5-b259-da62a397db92" providerId="ADAL" clId="{1E3A7C41-47CF-4BFD-8C66-533AAAACACA8}" dt="2023-02-28T05:57:36.563" v="725" actId="947"/>
            <ac:spMkLst>
              <pc:docMk/>
              <pc:sldMasterMk cId="408341288" sldId="2147483648"/>
              <pc:sldLayoutMk cId="1421122532" sldId="2147483678"/>
              <ac:spMk id="33" creationId="{3F8274B9-A14B-4EF8-8547-543E8342075F}"/>
            </ac:spMkLst>
          </pc:spChg>
          <pc:spChg chg="mod">
            <ac:chgData name="Tobias Brammer" userId="80a1e1bd-3b82-47a5-b259-da62a397db92" providerId="ADAL" clId="{1E3A7C41-47CF-4BFD-8C66-533AAAACACA8}" dt="2023-02-28T05:57:36.548" v="719" actId="790"/>
            <ac:spMkLst>
              <pc:docMk/>
              <pc:sldMasterMk cId="408341288" sldId="2147483648"/>
              <pc:sldLayoutMk cId="1421122532" sldId="2147483678"/>
              <ac:spMk id="36" creationId="{E965B3AD-EE9F-4A21-8AAE-0CF487A6FB7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31" v="1777" actId="1076"/>
            <ac:graphicFrameMkLst>
              <pc:docMk/>
              <pc:sldMasterMk cId="408341288" sldId="2147483648"/>
              <pc:sldLayoutMk cId="1421122532" sldId="2147483678"/>
              <ac:graphicFrameMk id="2" creationId="{AF0513D3-A647-9A26-7977-459430610D1B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96" v="1811" actId="1076"/>
          <pc:sldLayoutMkLst>
            <pc:docMk/>
            <pc:sldMasterMk cId="408341288" sldId="2147483648"/>
            <pc:sldLayoutMk cId="1013684879" sldId="2147483679"/>
          </pc:sldLayoutMkLst>
          <pc:spChg chg="mod">
            <ac:chgData name="Tobias Brammer" userId="80a1e1bd-3b82-47a5-b259-da62a397db92" providerId="ADAL" clId="{1E3A7C41-47CF-4BFD-8C66-533AAAACACA8}" dt="2023-02-28T05:57:36.563" v="730" actId="790"/>
            <ac:spMkLst>
              <pc:docMk/>
              <pc:sldMasterMk cId="408341288" sldId="2147483648"/>
              <pc:sldLayoutMk cId="1013684879" sldId="2147483679"/>
              <ac:spMk id="7" creationId="{FA5094E7-11C9-418B-BA06-9C3719BEDDDA}"/>
            </ac:spMkLst>
          </pc:spChg>
          <pc:spChg chg="mod">
            <ac:chgData name="Tobias Brammer" userId="80a1e1bd-3b82-47a5-b259-da62a397db92" providerId="ADAL" clId="{1E3A7C41-47CF-4BFD-8C66-533AAAACACA8}" dt="2023-02-28T05:57:36.563" v="731" actId="790"/>
            <ac:spMkLst>
              <pc:docMk/>
              <pc:sldMasterMk cId="408341288" sldId="2147483648"/>
              <pc:sldLayoutMk cId="1013684879" sldId="2147483679"/>
              <ac:spMk id="9" creationId="{7903A596-7BB0-412B-B416-763BFCF93DA7}"/>
            </ac:spMkLst>
          </pc:spChg>
          <pc:spChg chg="mod">
            <ac:chgData name="Tobias Brammer" userId="80a1e1bd-3b82-47a5-b259-da62a397db92" providerId="ADAL" clId="{1E3A7C41-47CF-4BFD-8C66-533AAAACACA8}" dt="2023-02-28T05:57:36.563" v="727" actId="790"/>
            <ac:spMkLst>
              <pc:docMk/>
              <pc:sldMasterMk cId="408341288" sldId="2147483648"/>
              <pc:sldLayoutMk cId="1013684879" sldId="2147483679"/>
              <ac:spMk id="10" creationId="{EC54937F-5C47-47DE-BBED-0C6D35450F6A}"/>
            </ac:spMkLst>
          </pc:spChg>
          <pc:spChg chg="mod">
            <ac:chgData name="Tobias Brammer" userId="80a1e1bd-3b82-47a5-b259-da62a397db92" providerId="ADAL" clId="{1E3A7C41-47CF-4BFD-8C66-533AAAACACA8}" dt="2023-02-28T05:57:36.563" v="728" actId="790"/>
            <ac:spMkLst>
              <pc:docMk/>
              <pc:sldMasterMk cId="408341288" sldId="2147483648"/>
              <pc:sldLayoutMk cId="1013684879" sldId="2147483679"/>
              <ac:spMk id="11" creationId="{4214CA9E-C795-4866-9FF0-38C28911BB9D}"/>
            </ac:spMkLst>
          </pc:spChg>
          <pc:spChg chg="mod">
            <ac:chgData name="Tobias Brammer" userId="80a1e1bd-3b82-47a5-b259-da62a397db92" providerId="ADAL" clId="{1E3A7C41-47CF-4BFD-8C66-533AAAACACA8}" dt="2023-02-28T05:57:36.563" v="729" actId="790"/>
            <ac:spMkLst>
              <pc:docMk/>
              <pc:sldMasterMk cId="408341288" sldId="2147483648"/>
              <pc:sldLayoutMk cId="1013684879" sldId="2147483679"/>
              <ac:spMk id="12" creationId="{C971CBE6-8195-46E1-AEA2-BD555ECCC0A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96" v="1811" actId="1076"/>
            <ac:graphicFrameMkLst>
              <pc:docMk/>
              <pc:sldMasterMk cId="408341288" sldId="2147483648"/>
              <pc:sldLayoutMk cId="1013684879" sldId="2147483679"/>
              <ac:graphicFrameMk id="2" creationId="{EC12F142-4E09-486C-70DF-B4359EB7A1E0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64" v="1794" actId="1076"/>
          <pc:sldLayoutMkLst>
            <pc:docMk/>
            <pc:sldMasterMk cId="408341288" sldId="2147483648"/>
            <pc:sldLayoutMk cId="3945193607" sldId="2147483680"/>
          </pc:sldLayoutMkLst>
          <pc:spChg chg="mod">
            <ac:chgData name="Tobias Brammer" userId="80a1e1bd-3b82-47a5-b259-da62a397db92" providerId="ADAL" clId="{1E3A7C41-47CF-4BFD-8C66-533AAAACACA8}" dt="2023-02-28T05:57:36.595" v="746" actId="790"/>
            <ac:spMkLst>
              <pc:docMk/>
              <pc:sldMasterMk cId="408341288" sldId="2147483648"/>
              <pc:sldLayoutMk cId="3945193607" sldId="2147483680"/>
              <ac:spMk id="4" creationId="{87C095F8-A024-4A35-99AE-5042B63313B1}"/>
            </ac:spMkLst>
          </pc:spChg>
          <pc:spChg chg="mod">
            <ac:chgData name="Tobias Brammer" userId="80a1e1bd-3b82-47a5-b259-da62a397db92" providerId="ADAL" clId="{1E3A7C41-47CF-4BFD-8C66-533AAAACACA8}" dt="2023-02-28T05:57:36.579" v="734" actId="790"/>
            <ac:spMkLst>
              <pc:docMk/>
              <pc:sldMasterMk cId="408341288" sldId="2147483648"/>
              <pc:sldLayoutMk cId="3945193607" sldId="2147483680"/>
              <ac:spMk id="10" creationId="{B1EB893E-E72C-4865-BCEB-316B4E1923B0}"/>
            </ac:spMkLst>
          </pc:spChg>
          <pc:spChg chg="mod">
            <ac:chgData name="Tobias Brammer" userId="80a1e1bd-3b82-47a5-b259-da62a397db92" providerId="ADAL" clId="{1E3A7C41-47CF-4BFD-8C66-533AAAACACA8}" dt="2023-02-28T05:57:36.579" v="736" actId="947"/>
            <ac:spMkLst>
              <pc:docMk/>
              <pc:sldMasterMk cId="408341288" sldId="2147483648"/>
              <pc:sldLayoutMk cId="3945193607" sldId="2147483680"/>
              <ac:spMk id="15" creationId="{0361AE4B-7609-4632-9401-0DC42BA537BD}"/>
            </ac:spMkLst>
          </pc:spChg>
          <pc:spChg chg="mod">
            <ac:chgData name="Tobias Brammer" userId="80a1e1bd-3b82-47a5-b259-da62a397db92" providerId="ADAL" clId="{1E3A7C41-47CF-4BFD-8C66-533AAAACACA8}" dt="2023-02-28T05:57:36.579" v="738" actId="947"/>
            <ac:spMkLst>
              <pc:docMk/>
              <pc:sldMasterMk cId="408341288" sldId="2147483648"/>
              <pc:sldLayoutMk cId="3945193607" sldId="2147483680"/>
              <ac:spMk id="16" creationId="{37E301B3-E7D6-40A4-963F-25C6883E5A50}"/>
            </ac:spMkLst>
          </pc:spChg>
          <pc:spChg chg="mod">
            <ac:chgData name="Tobias Brammer" userId="80a1e1bd-3b82-47a5-b259-da62a397db92" providerId="ADAL" clId="{1E3A7C41-47CF-4BFD-8C66-533AAAACACA8}" dt="2023-02-28T05:57:36.579" v="745" actId="790"/>
            <ac:spMkLst>
              <pc:docMk/>
              <pc:sldMasterMk cId="408341288" sldId="2147483648"/>
              <pc:sldLayoutMk cId="3945193607" sldId="2147483680"/>
              <ac:spMk id="17" creationId="{11958930-3179-4A2E-8155-875EC59FE57F}"/>
            </ac:spMkLst>
          </pc:spChg>
          <pc:spChg chg="mod">
            <ac:chgData name="Tobias Brammer" userId="80a1e1bd-3b82-47a5-b259-da62a397db92" providerId="ADAL" clId="{1E3A7C41-47CF-4BFD-8C66-533AAAACACA8}" dt="2023-02-28T05:57:36.579" v="740" actId="947"/>
            <ac:spMkLst>
              <pc:docMk/>
              <pc:sldMasterMk cId="408341288" sldId="2147483648"/>
              <pc:sldLayoutMk cId="3945193607" sldId="2147483680"/>
              <ac:spMk id="20" creationId="{E1A26097-CD01-4F99-BE32-FB4F5B7EEBCC}"/>
            </ac:spMkLst>
          </pc:spChg>
          <pc:spChg chg="mod">
            <ac:chgData name="Tobias Brammer" userId="80a1e1bd-3b82-47a5-b259-da62a397db92" providerId="ADAL" clId="{1E3A7C41-47CF-4BFD-8C66-533AAAACACA8}" dt="2023-02-28T05:57:36.579" v="742" actId="947"/>
            <ac:spMkLst>
              <pc:docMk/>
              <pc:sldMasterMk cId="408341288" sldId="2147483648"/>
              <pc:sldLayoutMk cId="3945193607" sldId="2147483680"/>
              <ac:spMk id="21" creationId="{5A838974-69ED-4C19-A90E-05DBD42D201D}"/>
            </ac:spMkLst>
          </pc:spChg>
          <pc:spChg chg="mod">
            <ac:chgData name="Tobias Brammer" userId="80a1e1bd-3b82-47a5-b259-da62a397db92" providerId="ADAL" clId="{1E3A7C41-47CF-4BFD-8C66-533AAAACACA8}" dt="2023-02-28T05:57:36.579" v="743" actId="790"/>
            <ac:spMkLst>
              <pc:docMk/>
              <pc:sldMasterMk cId="408341288" sldId="2147483648"/>
              <pc:sldLayoutMk cId="3945193607" sldId="2147483680"/>
              <ac:spMk id="22" creationId="{A956F20C-AA17-48A2-83B5-1B535A976945}"/>
            </ac:spMkLst>
          </pc:spChg>
          <pc:spChg chg="mod">
            <ac:chgData name="Tobias Brammer" userId="80a1e1bd-3b82-47a5-b259-da62a397db92" providerId="ADAL" clId="{1E3A7C41-47CF-4BFD-8C66-533AAAACACA8}" dt="2023-02-28T05:57:36.579" v="744" actId="790"/>
            <ac:spMkLst>
              <pc:docMk/>
              <pc:sldMasterMk cId="408341288" sldId="2147483648"/>
              <pc:sldLayoutMk cId="3945193607" sldId="2147483680"/>
              <ac:spMk id="37" creationId="{DBA9BEEB-9A9C-4E0D-B111-7218E5CD52D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64" v="1794" actId="1076"/>
            <ac:graphicFrameMkLst>
              <pc:docMk/>
              <pc:sldMasterMk cId="408341288" sldId="2147483648"/>
              <pc:sldLayoutMk cId="3945193607" sldId="2147483680"/>
              <ac:graphicFrameMk id="2" creationId="{B2B34963-242D-90C7-1E7A-AB958EBC24B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11" v="1820" actId="1076"/>
          <pc:sldLayoutMkLst>
            <pc:docMk/>
            <pc:sldMasterMk cId="408341288" sldId="2147483648"/>
            <pc:sldLayoutMk cId="547289489" sldId="2147483681"/>
          </pc:sldLayoutMkLst>
          <pc:spChg chg="mod">
            <ac:chgData name="Tobias Brammer" userId="80a1e1bd-3b82-47a5-b259-da62a397db92" providerId="ADAL" clId="{1E3A7C41-47CF-4BFD-8C66-533AAAACACA8}" dt="2023-02-28T05:57:37.242" v="1332" actId="948"/>
            <ac:spMkLst>
              <pc:docMk/>
              <pc:sldMasterMk cId="408341288" sldId="2147483648"/>
              <pc:sldLayoutMk cId="547289489" sldId="2147483681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696" v="1812" actId="478"/>
            <ac:spMkLst>
              <pc:docMk/>
              <pc:sldMasterMk cId="408341288" sldId="2147483648"/>
              <pc:sldLayoutMk cId="547289489" sldId="2147483681"/>
              <ac:spMk id="3" creationId="{A7B256D0-0A5B-F73E-2960-ABC9DE017F75}"/>
            </ac:spMkLst>
          </pc:spChg>
          <pc:spChg chg="mod">
            <ac:chgData name="Tobias Brammer" userId="80a1e1bd-3b82-47a5-b259-da62a397db92" providerId="ADAL" clId="{1E3A7C41-47CF-4BFD-8C66-533AAAACACA8}" dt="2023-02-28T05:57:36.411" v="661" actId="790"/>
            <ac:spMkLst>
              <pc:docMk/>
              <pc:sldMasterMk cId="408341288" sldId="2147483648"/>
              <pc:sldLayoutMk cId="547289489" sldId="2147483681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11" v="659" actId="790"/>
            <ac:spMkLst>
              <pc:docMk/>
              <pc:sldMasterMk cId="408341288" sldId="2147483648"/>
              <pc:sldLayoutMk cId="547289489" sldId="2147483681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11" v="662" actId="790"/>
            <ac:spMkLst>
              <pc:docMk/>
              <pc:sldMasterMk cId="408341288" sldId="2147483648"/>
              <pc:sldLayoutMk cId="547289489" sldId="2147483681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64" actId="947"/>
            <ac:spMkLst>
              <pc:docMk/>
              <pc:sldMasterMk cId="408341288" sldId="2147483648"/>
              <pc:sldLayoutMk cId="547289489" sldId="2147483681"/>
              <ac:spMk id="13" creationId="{C967A86E-1E38-460F-9723-9D24C8DEEF8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11" v="1820" actId="1076"/>
            <ac:graphicFrameMkLst>
              <pc:docMk/>
              <pc:sldMasterMk cId="408341288" sldId="2147483648"/>
              <pc:sldLayoutMk cId="547289489" sldId="2147483681"/>
              <ac:graphicFrameMk id="4" creationId="{F3EE7813-74C2-F8E1-D412-BE30BC2B57C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27" v="1829" actId="1076"/>
          <pc:sldLayoutMkLst>
            <pc:docMk/>
            <pc:sldMasterMk cId="408341288" sldId="2147483648"/>
            <pc:sldLayoutMk cId="1364635059" sldId="2147483682"/>
          </pc:sldLayoutMkLst>
          <pc:spChg chg="mod">
            <ac:chgData name="Tobias Brammer" userId="80a1e1bd-3b82-47a5-b259-da62a397db92" providerId="ADAL" clId="{1E3A7C41-47CF-4BFD-8C66-533AAAACACA8}" dt="2023-02-28T05:57:37.264" v="1368" actId="948"/>
            <ac:spMkLst>
              <pc:docMk/>
              <pc:sldMasterMk cId="408341288" sldId="2147483648"/>
              <pc:sldLayoutMk cId="1364635059" sldId="2147483682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711" v="1821" actId="478"/>
            <ac:spMkLst>
              <pc:docMk/>
              <pc:sldMasterMk cId="408341288" sldId="2147483648"/>
              <pc:sldLayoutMk cId="1364635059" sldId="2147483682"/>
              <ac:spMk id="3" creationId="{63019E8B-7838-845C-7A3A-35396FF89897}"/>
            </ac:spMkLst>
          </pc:spChg>
          <pc:spChg chg="mod">
            <ac:chgData name="Tobias Brammer" userId="80a1e1bd-3b82-47a5-b259-da62a397db92" providerId="ADAL" clId="{1E3A7C41-47CF-4BFD-8C66-533AAAACACA8}" dt="2023-02-28T05:57:36.426" v="667" actId="790"/>
            <ac:spMkLst>
              <pc:docMk/>
              <pc:sldMasterMk cId="408341288" sldId="2147483648"/>
              <pc:sldLayoutMk cId="1364635059" sldId="2147483682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26" v="665" actId="790"/>
            <ac:spMkLst>
              <pc:docMk/>
              <pc:sldMasterMk cId="408341288" sldId="2147483648"/>
              <pc:sldLayoutMk cId="1364635059" sldId="2147483682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26" v="668" actId="790"/>
            <ac:spMkLst>
              <pc:docMk/>
              <pc:sldMasterMk cId="408341288" sldId="2147483648"/>
              <pc:sldLayoutMk cId="1364635059" sldId="2147483682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70" actId="947"/>
            <ac:spMkLst>
              <pc:docMk/>
              <pc:sldMasterMk cId="408341288" sldId="2147483648"/>
              <pc:sldLayoutMk cId="1364635059" sldId="2147483682"/>
              <ac:spMk id="13" creationId="{18590422-9BE5-4289-94F5-8531586DFCD8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27" v="1829" actId="1076"/>
            <ac:graphicFrameMkLst>
              <pc:docMk/>
              <pc:sldMasterMk cId="408341288" sldId="2147483648"/>
              <pc:sldLayoutMk cId="1364635059" sldId="2147483682"/>
              <ac:graphicFrameMk id="4" creationId="{C012E119-F5DD-6106-9214-36AB682F7F06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80" v="1856" actId="1076"/>
          <pc:sldLayoutMkLst>
            <pc:docMk/>
            <pc:sldMasterMk cId="408341288" sldId="2147483648"/>
            <pc:sldLayoutMk cId="3912777144" sldId="2147483683"/>
          </pc:sldLayoutMkLst>
          <pc:spChg chg="del mod modVis">
            <ac:chgData name="Tobias Brammer" userId="80a1e1bd-3b82-47a5-b259-da62a397db92" providerId="ADAL" clId="{1E3A7C41-47CF-4BFD-8C66-533AAAACACA8}" dt="2023-02-28T05:57:37.764" v="1848" actId="478"/>
            <ac:spMkLst>
              <pc:docMk/>
              <pc:sldMasterMk cId="408341288" sldId="2147483648"/>
              <pc:sldLayoutMk cId="3912777144" sldId="2147483683"/>
              <ac:spMk id="2" creationId="{0F598405-7069-128A-8C54-ACA789BA2F54}"/>
            </ac:spMkLst>
          </pc:spChg>
          <pc:spChg chg="mod">
            <ac:chgData name="Tobias Brammer" userId="80a1e1bd-3b82-47a5-b259-da62a397db92" providerId="ADAL" clId="{1E3A7C41-47CF-4BFD-8C66-533AAAACACA8}" dt="2023-02-28T05:57:36.442" v="674" actId="790"/>
            <ac:spMkLst>
              <pc:docMk/>
              <pc:sldMasterMk cId="408341288" sldId="2147483648"/>
              <pc:sldLayoutMk cId="3912777144" sldId="214748368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426" v="671" actId="790"/>
            <ac:spMkLst>
              <pc:docMk/>
              <pc:sldMasterMk cId="408341288" sldId="2147483648"/>
              <pc:sldLayoutMk cId="3912777144" sldId="214748368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448" v="675" actId="790"/>
            <ac:spMkLst>
              <pc:docMk/>
              <pc:sldMasterMk cId="408341288" sldId="2147483648"/>
              <pc:sldLayoutMk cId="3912777144" sldId="2147483683"/>
              <ac:spMk id="16" creationId="{C9E9BA6B-A909-4C0A-8466-CD595BEE7A3F}"/>
            </ac:spMkLst>
          </pc:spChg>
          <pc:spChg chg="mod">
            <ac:chgData name="Tobias Brammer" userId="80a1e1bd-3b82-47a5-b259-da62a397db92" providerId="ADAL" clId="{1E3A7C41-47CF-4BFD-8C66-533AAAACACA8}" dt="2023-02-28T05:57:37.327" v="1476" actId="948"/>
            <ac:spMkLst>
              <pc:docMk/>
              <pc:sldMasterMk cId="408341288" sldId="2147483648"/>
              <pc:sldLayoutMk cId="3912777144" sldId="2147483683"/>
              <ac:spMk id="18" creationId="{9BC18D5D-BEB9-4927-939D-CB0865E74EF0}"/>
            </ac:spMkLst>
          </pc:spChg>
          <pc:spChg chg="mod">
            <ac:chgData name="Tobias Brammer" userId="80a1e1bd-3b82-47a5-b259-da62a397db92" providerId="ADAL" clId="{1E3A7C41-47CF-4BFD-8C66-533AAAACACA8}" dt="2023-02-28T05:57:36.448" v="676" actId="790"/>
            <ac:spMkLst>
              <pc:docMk/>
              <pc:sldMasterMk cId="408341288" sldId="2147483648"/>
              <pc:sldLayoutMk cId="3912777144" sldId="2147483683"/>
              <ac:spMk id="19" creationId="{70CCB88D-D695-4EB7-926A-A112876360AD}"/>
            </ac:spMkLst>
          </pc:spChg>
          <pc:spChg chg="mod">
            <ac:chgData name="Tobias Brammer" userId="80a1e1bd-3b82-47a5-b259-da62a397db92" providerId="ADAL" clId="{1E3A7C41-47CF-4BFD-8C66-533AAAACACA8}" dt="2023-02-28T05:57:36.442" v="672" actId="790"/>
            <ac:spMkLst>
              <pc:docMk/>
              <pc:sldMasterMk cId="408341288" sldId="2147483648"/>
              <pc:sldLayoutMk cId="3912777144" sldId="2147483683"/>
              <ac:spMk id="32" creationId="{BA3D0DD0-91F8-4803-BD5E-DEFAF18680C3}"/>
            </ac:spMkLst>
          </pc:spChg>
          <pc:spChg chg="mod">
            <ac:chgData name="Tobias Brammer" userId="80a1e1bd-3b82-47a5-b259-da62a397db92" providerId="ADAL" clId="{1E3A7C41-47CF-4BFD-8C66-533AAAACACA8}" dt="2023-02-28T05:57:36.448" v="678" actId="947"/>
            <ac:spMkLst>
              <pc:docMk/>
              <pc:sldMasterMk cId="408341288" sldId="2147483648"/>
              <pc:sldLayoutMk cId="3912777144" sldId="2147483683"/>
              <ac:spMk id="33" creationId="{C96493EE-CEB4-4D66-95C2-0B294097E5C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80" v="1856" actId="1076"/>
            <ac:graphicFrameMkLst>
              <pc:docMk/>
              <pc:sldMasterMk cId="408341288" sldId="2147483648"/>
              <pc:sldLayoutMk cId="3912777144" sldId="2147483683"/>
              <ac:graphicFrameMk id="3" creationId="{DB55FE80-6286-289B-DD1E-C57D0B5F519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49" v="1838" actId="1076"/>
          <pc:sldLayoutMkLst>
            <pc:docMk/>
            <pc:sldMasterMk cId="408341288" sldId="2147483648"/>
            <pc:sldLayoutMk cId="3865668458" sldId="2147483684"/>
          </pc:sldLayoutMkLst>
          <pc:spChg chg="mod">
            <ac:chgData name="Tobias Brammer" userId="80a1e1bd-3b82-47a5-b259-da62a397db92" providerId="ADAL" clId="{1E3A7C41-47CF-4BFD-8C66-533AAAACACA8}" dt="2023-02-28T05:57:37.280" v="1404" actId="948"/>
            <ac:spMkLst>
              <pc:docMk/>
              <pc:sldMasterMk cId="408341288" sldId="2147483648"/>
              <pc:sldLayoutMk cId="3865668458" sldId="2147483684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27" v="1830" actId="478"/>
            <ac:spMkLst>
              <pc:docMk/>
              <pc:sldMasterMk cId="408341288" sldId="2147483648"/>
              <pc:sldLayoutMk cId="3865668458" sldId="2147483684"/>
              <ac:spMk id="3" creationId="{085BE295-83D4-FE7D-101D-DD25F4B78528}"/>
            </ac:spMkLst>
          </pc:spChg>
          <pc:spChg chg="mod">
            <ac:chgData name="Tobias Brammer" userId="80a1e1bd-3b82-47a5-b259-da62a397db92" providerId="ADAL" clId="{1E3A7C41-47CF-4BFD-8C66-533AAAACACA8}" dt="2023-02-28T05:57:36.448" v="680" actId="790"/>
            <ac:spMkLst>
              <pc:docMk/>
              <pc:sldMasterMk cId="408341288" sldId="2147483648"/>
              <pc:sldLayoutMk cId="3865668458" sldId="2147483684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48" v="681" actId="790"/>
            <ac:spMkLst>
              <pc:docMk/>
              <pc:sldMasterMk cId="408341288" sldId="2147483648"/>
              <pc:sldLayoutMk cId="3865668458" sldId="2147483684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2" actId="790"/>
            <ac:spMkLst>
              <pc:docMk/>
              <pc:sldMasterMk cId="408341288" sldId="2147483648"/>
              <pc:sldLayoutMk cId="3865668458" sldId="2147483684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49" v="1838" actId="1076"/>
            <ac:graphicFrameMkLst>
              <pc:docMk/>
              <pc:sldMasterMk cId="408341288" sldId="2147483648"/>
              <pc:sldLayoutMk cId="3865668458" sldId="2147483684"/>
              <ac:graphicFrameMk id="4" creationId="{06E8AE74-7B17-EDE3-BB81-AD934018C72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64" v="1847" actId="1076"/>
          <pc:sldLayoutMkLst>
            <pc:docMk/>
            <pc:sldMasterMk cId="408341288" sldId="2147483648"/>
            <pc:sldLayoutMk cId="1230172900" sldId="2147483685"/>
          </pc:sldLayoutMkLst>
          <pc:spChg chg="mod">
            <ac:chgData name="Tobias Brammer" userId="80a1e1bd-3b82-47a5-b259-da62a397db92" providerId="ADAL" clId="{1E3A7C41-47CF-4BFD-8C66-533AAAACACA8}" dt="2023-02-28T05:57:37.311" v="1440" actId="948"/>
            <ac:spMkLst>
              <pc:docMk/>
              <pc:sldMasterMk cId="408341288" sldId="2147483648"/>
              <pc:sldLayoutMk cId="1230172900" sldId="2147483685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49" v="1839" actId="478"/>
            <ac:spMkLst>
              <pc:docMk/>
              <pc:sldMasterMk cId="408341288" sldId="2147483648"/>
              <pc:sldLayoutMk cId="1230172900" sldId="2147483685"/>
              <ac:spMk id="3" creationId="{490375B6-D132-CA2E-7ED6-996D0D91A7DD}"/>
            </ac:spMkLst>
          </pc:spChg>
          <pc:spChg chg="mod">
            <ac:chgData name="Tobias Brammer" userId="80a1e1bd-3b82-47a5-b259-da62a397db92" providerId="ADAL" clId="{1E3A7C41-47CF-4BFD-8C66-533AAAACACA8}" dt="2023-02-28T05:57:36.463" v="684" actId="790"/>
            <ac:spMkLst>
              <pc:docMk/>
              <pc:sldMasterMk cId="408341288" sldId="2147483648"/>
              <pc:sldLayoutMk cId="1230172900" sldId="2147483685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63" v="685" actId="790"/>
            <ac:spMkLst>
              <pc:docMk/>
              <pc:sldMasterMk cId="408341288" sldId="2147483648"/>
              <pc:sldLayoutMk cId="1230172900" sldId="2147483685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6" actId="790"/>
            <ac:spMkLst>
              <pc:docMk/>
              <pc:sldMasterMk cId="408341288" sldId="2147483648"/>
              <pc:sldLayoutMk cId="1230172900" sldId="2147483685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87" actId="790"/>
            <ac:spMkLst>
              <pc:docMk/>
              <pc:sldMasterMk cId="408341288" sldId="2147483648"/>
              <pc:sldLayoutMk cId="1230172900" sldId="2147483685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64" v="1847" actId="1076"/>
            <ac:graphicFrameMkLst>
              <pc:docMk/>
              <pc:sldMasterMk cId="408341288" sldId="2147483648"/>
              <pc:sldLayoutMk cId="1230172900" sldId="2147483685"/>
              <ac:graphicFrameMk id="4" creationId="{E87B03DB-BAEC-5561-E2F2-6CA14020B0FA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85" v="1751" actId="1076"/>
          <pc:sldLayoutMkLst>
            <pc:docMk/>
            <pc:sldMasterMk cId="408341288" sldId="2147483648"/>
            <pc:sldLayoutMk cId="1463015649" sldId="2147483686"/>
          </pc:sldLayoutMkLst>
          <pc:spChg chg="mod">
            <ac:chgData name="Tobias Brammer" userId="80a1e1bd-3b82-47a5-b259-da62a397db92" providerId="ADAL" clId="{1E3A7C41-47CF-4BFD-8C66-533AAAACACA8}" dt="2023-02-28T05:57:37.111" v="1152" actId="948"/>
            <ac:spMkLst>
              <pc:docMk/>
              <pc:sldMasterMk cId="408341288" sldId="2147483648"/>
              <pc:sldLayoutMk cId="1463015649" sldId="2147483686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69" v="1743" actId="478"/>
            <ac:spMkLst>
              <pc:docMk/>
              <pc:sldMasterMk cId="408341288" sldId="2147483648"/>
              <pc:sldLayoutMk cId="1463015649" sldId="2147483686"/>
              <ac:spMk id="3" creationId="{B42C3518-54C6-00D9-EDFD-62B63C16BB75}"/>
            </ac:spMkLst>
          </pc:spChg>
          <pc:spChg chg="mod">
            <ac:chgData name="Tobias Brammer" userId="80a1e1bd-3b82-47a5-b259-da62a397db92" providerId="ADAL" clId="{1E3A7C41-47CF-4BFD-8C66-533AAAACACA8}" dt="2023-02-28T05:57:36.479" v="689" actId="790"/>
            <ac:spMkLst>
              <pc:docMk/>
              <pc:sldMasterMk cId="408341288" sldId="2147483648"/>
              <pc:sldLayoutMk cId="1463015649" sldId="2147483686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79" v="690" actId="790"/>
            <ac:spMkLst>
              <pc:docMk/>
              <pc:sldMasterMk cId="408341288" sldId="2147483648"/>
              <pc:sldLayoutMk cId="1463015649" sldId="2147483686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79" v="691" actId="790"/>
            <ac:spMkLst>
              <pc:docMk/>
              <pc:sldMasterMk cId="408341288" sldId="2147483648"/>
              <pc:sldLayoutMk cId="1463015649" sldId="2147483686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92" actId="790"/>
            <ac:spMkLst>
              <pc:docMk/>
              <pc:sldMasterMk cId="408341288" sldId="2147483648"/>
              <pc:sldLayoutMk cId="1463015649" sldId="2147483686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3" actId="790"/>
            <ac:spMkLst>
              <pc:docMk/>
              <pc:sldMasterMk cId="408341288" sldId="2147483648"/>
              <pc:sldLayoutMk cId="1463015649" sldId="2147483686"/>
              <ac:spMk id="10" creationId="{6A45B6CB-352F-4E32-AF69-C299C10A51C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85" v="1751" actId="1076"/>
            <ac:graphicFrameMkLst>
              <pc:docMk/>
              <pc:sldMasterMk cId="408341288" sldId="2147483648"/>
              <pc:sldLayoutMk cId="1463015649" sldId="2147483686"/>
              <ac:graphicFrameMk id="4" creationId="{A407E8C6-0376-2DE4-3C8E-914D1A02184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16" v="1769" actId="1076"/>
          <pc:sldLayoutMkLst>
            <pc:docMk/>
            <pc:sldMasterMk cId="408341288" sldId="2147483648"/>
            <pc:sldLayoutMk cId="3511884162" sldId="2147483687"/>
          </pc:sldLayoutMkLst>
          <pc:spChg chg="mod">
            <ac:chgData name="Tobias Brammer" userId="80a1e1bd-3b82-47a5-b259-da62a397db92" providerId="ADAL" clId="{1E3A7C41-47CF-4BFD-8C66-533AAAACACA8}" dt="2023-02-28T05:57:37.164" v="1224" actId="948"/>
            <ac:spMkLst>
              <pc:docMk/>
              <pc:sldMasterMk cId="408341288" sldId="2147483648"/>
              <pc:sldLayoutMk cId="3511884162" sldId="2147483687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00" v="1761" actId="478"/>
            <ac:spMkLst>
              <pc:docMk/>
              <pc:sldMasterMk cId="408341288" sldId="2147483648"/>
              <pc:sldLayoutMk cId="3511884162" sldId="2147483687"/>
              <ac:spMk id="3" creationId="{BB9B6ED2-FCA7-69C4-A50D-ED430D15C218}"/>
            </ac:spMkLst>
          </pc:spChg>
          <pc:spChg chg="mod">
            <ac:chgData name="Tobias Brammer" userId="80a1e1bd-3b82-47a5-b259-da62a397db92" providerId="ADAL" clId="{1E3A7C41-47CF-4BFD-8C66-533AAAACACA8}" dt="2023-02-28T05:57:36.510" v="701" actId="790"/>
            <ac:spMkLst>
              <pc:docMk/>
              <pc:sldMasterMk cId="408341288" sldId="2147483648"/>
              <pc:sldLayoutMk cId="3511884162" sldId="2147483687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10" v="702" actId="790"/>
            <ac:spMkLst>
              <pc:docMk/>
              <pc:sldMasterMk cId="408341288" sldId="2147483648"/>
              <pc:sldLayoutMk cId="3511884162" sldId="2147483687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510" v="703" actId="790"/>
            <ac:spMkLst>
              <pc:docMk/>
              <pc:sldMasterMk cId="408341288" sldId="2147483648"/>
              <pc:sldLayoutMk cId="3511884162" sldId="2147483687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510" v="704" actId="790"/>
            <ac:spMkLst>
              <pc:docMk/>
              <pc:sldMasterMk cId="408341288" sldId="2147483648"/>
              <pc:sldLayoutMk cId="3511884162" sldId="2147483687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527" v="705" actId="790"/>
            <ac:spMkLst>
              <pc:docMk/>
              <pc:sldMasterMk cId="408341288" sldId="2147483648"/>
              <pc:sldLayoutMk cId="3511884162" sldId="2147483687"/>
              <ac:spMk id="10" creationId="{52179531-8123-4684-8DC8-C0C8F5375C25}"/>
            </ac:spMkLst>
          </pc:spChg>
          <pc:spChg chg="mod">
            <ac:chgData name="Tobias Brammer" userId="80a1e1bd-3b82-47a5-b259-da62a397db92" providerId="ADAL" clId="{1E3A7C41-47CF-4BFD-8C66-533AAAACACA8}" dt="2023-02-28T05:57:36.528" v="706" actId="790"/>
            <ac:spMkLst>
              <pc:docMk/>
              <pc:sldMasterMk cId="408341288" sldId="2147483648"/>
              <pc:sldLayoutMk cId="3511884162" sldId="2147483687"/>
              <ac:spMk id="13" creationId="{86BB78F2-84F0-4A0A-9793-68171CF5E7E1}"/>
            </ac:spMkLst>
          </pc:spChg>
          <pc:spChg chg="mod">
            <ac:chgData name="Tobias Brammer" userId="80a1e1bd-3b82-47a5-b259-da62a397db92" providerId="ADAL" clId="{1E3A7C41-47CF-4BFD-8C66-533AAAACACA8}" dt="2023-02-28T05:57:36.528" v="707" actId="790"/>
            <ac:spMkLst>
              <pc:docMk/>
              <pc:sldMasterMk cId="408341288" sldId="2147483648"/>
              <pc:sldLayoutMk cId="3511884162" sldId="2147483687"/>
              <ac:spMk id="14" creationId="{4377A560-23C0-491F-BDB7-C58123E772DF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16" v="1769" actId="1076"/>
            <ac:graphicFrameMkLst>
              <pc:docMk/>
              <pc:sldMasterMk cId="408341288" sldId="2147483648"/>
              <pc:sldLayoutMk cId="3511884162" sldId="2147483687"/>
              <ac:graphicFrameMk id="4" creationId="{894B3E18-6AF9-96A9-7EF6-3F8F268D7B6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49" v="1786" actId="1076"/>
          <pc:sldLayoutMkLst>
            <pc:docMk/>
            <pc:sldMasterMk cId="408341288" sldId="2147483648"/>
            <pc:sldLayoutMk cId="1427491588" sldId="2147483688"/>
          </pc:sldLayoutMkLst>
          <pc:spChg chg="mod">
            <ac:chgData name="Tobias Brammer" userId="80a1e1bd-3b82-47a5-b259-da62a397db92" providerId="ADAL" clId="{1E3A7C41-47CF-4BFD-8C66-533AAAACACA8}" dt="2023-02-28T05:57:37.180" v="1260" actId="948"/>
            <ac:spMkLst>
              <pc:docMk/>
              <pc:sldMasterMk cId="408341288" sldId="2147483648"/>
              <pc:sldLayoutMk cId="1427491588" sldId="2147483688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31" v="1778" actId="478"/>
            <ac:spMkLst>
              <pc:docMk/>
              <pc:sldMasterMk cId="408341288" sldId="2147483648"/>
              <pc:sldLayoutMk cId="1427491588" sldId="2147483688"/>
              <ac:spMk id="3" creationId="{143EBB72-D2A2-6519-2E58-2BC8DFCE10BB}"/>
            </ac:spMkLst>
          </pc:spChg>
          <pc:spChg chg="mod">
            <ac:chgData name="Tobias Brammer" userId="80a1e1bd-3b82-47a5-b259-da62a397db92" providerId="ADAL" clId="{1E3A7C41-47CF-4BFD-8C66-533AAAACACA8}" dt="2023-02-28T05:57:36.528" v="709" actId="790"/>
            <ac:spMkLst>
              <pc:docMk/>
              <pc:sldMasterMk cId="408341288" sldId="2147483648"/>
              <pc:sldLayoutMk cId="1427491588" sldId="2147483688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28" v="710" actId="790"/>
            <ac:spMkLst>
              <pc:docMk/>
              <pc:sldMasterMk cId="408341288" sldId="2147483648"/>
              <pc:sldLayoutMk cId="1427491588" sldId="2147483688"/>
              <ac:spMk id="11" creationId="{F7E1B724-1863-4934-82EC-6D065E0A0F15}"/>
            </ac:spMkLst>
          </pc:spChg>
          <pc:spChg chg="mod">
            <ac:chgData name="Tobias Brammer" userId="80a1e1bd-3b82-47a5-b259-da62a397db92" providerId="ADAL" clId="{1E3A7C41-47CF-4BFD-8C66-533AAAACACA8}" dt="2023-02-28T05:57:36.528" v="711" actId="790"/>
            <ac:spMkLst>
              <pc:docMk/>
              <pc:sldMasterMk cId="408341288" sldId="2147483648"/>
              <pc:sldLayoutMk cId="1427491588" sldId="2147483688"/>
              <ac:spMk id="12" creationId="{41975656-DFB7-4063-B691-5AD6F9E0901C}"/>
            </ac:spMkLst>
          </pc:spChg>
          <pc:spChg chg="mod">
            <ac:chgData name="Tobias Brammer" userId="80a1e1bd-3b82-47a5-b259-da62a397db92" providerId="ADAL" clId="{1E3A7C41-47CF-4BFD-8C66-533AAAACACA8}" dt="2023-02-28T05:57:36.544" v="712" actId="790"/>
            <ac:spMkLst>
              <pc:docMk/>
              <pc:sldMasterMk cId="408341288" sldId="2147483648"/>
              <pc:sldLayoutMk cId="1427491588" sldId="2147483688"/>
              <ac:spMk id="13" creationId="{22C5418F-AF34-42EC-8A58-7BF2F892BD62}"/>
            </ac:spMkLst>
          </pc:spChg>
          <pc:spChg chg="mod">
            <ac:chgData name="Tobias Brammer" userId="80a1e1bd-3b82-47a5-b259-da62a397db92" providerId="ADAL" clId="{1E3A7C41-47CF-4BFD-8C66-533AAAACACA8}" dt="2023-02-28T05:57:36.544" v="713" actId="790"/>
            <ac:spMkLst>
              <pc:docMk/>
              <pc:sldMasterMk cId="408341288" sldId="2147483648"/>
              <pc:sldLayoutMk cId="1427491588" sldId="2147483688"/>
              <ac:spMk id="14" creationId="{AA708B7D-C86C-42CC-B31B-727B57E41D73}"/>
            </ac:spMkLst>
          </pc:spChg>
          <pc:spChg chg="mod">
            <ac:chgData name="Tobias Brammer" userId="80a1e1bd-3b82-47a5-b259-da62a397db92" providerId="ADAL" clId="{1E3A7C41-47CF-4BFD-8C66-533AAAACACA8}" dt="2023-02-28T05:57:36.548" v="714" actId="790"/>
            <ac:spMkLst>
              <pc:docMk/>
              <pc:sldMasterMk cId="408341288" sldId="2147483648"/>
              <pc:sldLayoutMk cId="1427491588" sldId="2147483688"/>
              <ac:spMk id="15" creationId="{C2B809B3-8F1B-4F1D-9FFA-7FBAD2E26A4B}"/>
            </ac:spMkLst>
          </pc:spChg>
          <pc:spChg chg="mod">
            <ac:chgData name="Tobias Brammer" userId="80a1e1bd-3b82-47a5-b259-da62a397db92" providerId="ADAL" clId="{1E3A7C41-47CF-4BFD-8C66-533AAAACACA8}" dt="2023-02-28T05:57:36.548" v="715" actId="790"/>
            <ac:spMkLst>
              <pc:docMk/>
              <pc:sldMasterMk cId="408341288" sldId="2147483648"/>
              <pc:sldLayoutMk cId="1427491588" sldId="2147483688"/>
              <ac:spMk id="16" creationId="{2E6382C7-BB6A-4A21-8265-F37ECCC6FF11}"/>
            </ac:spMkLst>
          </pc:spChg>
          <pc:spChg chg="mod">
            <ac:chgData name="Tobias Brammer" userId="80a1e1bd-3b82-47a5-b259-da62a397db92" providerId="ADAL" clId="{1E3A7C41-47CF-4BFD-8C66-533AAAACACA8}" dt="2023-02-28T05:57:36.548" v="716" actId="790"/>
            <ac:spMkLst>
              <pc:docMk/>
              <pc:sldMasterMk cId="408341288" sldId="2147483648"/>
              <pc:sldLayoutMk cId="1427491588" sldId="2147483688"/>
              <ac:spMk id="17" creationId="{826194ED-C5B4-4BF4-88B1-17C18E2D722C}"/>
            </ac:spMkLst>
          </pc:spChg>
          <pc:spChg chg="mod">
            <ac:chgData name="Tobias Brammer" userId="80a1e1bd-3b82-47a5-b259-da62a397db92" providerId="ADAL" clId="{1E3A7C41-47CF-4BFD-8C66-533AAAACACA8}" dt="2023-02-28T05:57:36.548" v="717" actId="790"/>
            <ac:spMkLst>
              <pc:docMk/>
              <pc:sldMasterMk cId="408341288" sldId="2147483648"/>
              <pc:sldLayoutMk cId="1427491588" sldId="2147483688"/>
              <ac:spMk id="18" creationId="{1807E5E9-1B45-4641-B765-AAEC167C62E6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49" v="1786" actId="1076"/>
            <ac:graphicFrameMkLst>
              <pc:docMk/>
              <pc:sldMasterMk cId="408341288" sldId="2147483648"/>
              <pc:sldLayoutMk cId="1427491588" sldId="2147483688"/>
              <ac:graphicFrameMk id="4" creationId="{DF67402E-0A98-654F-37FA-246E12DB1E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49" v="1733" actId="1076"/>
          <pc:sldLayoutMkLst>
            <pc:docMk/>
            <pc:sldMasterMk cId="408341288" sldId="2147483648"/>
            <pc:sldLayoutMk cId="1501344722" sldId="2147483691"/>
          </pc:sldLayoutMkLst>
          <pc:spChg chg="mod">
            <ac:chgData name="Tobias Brammer" userId="80a1e1bd-3b82-47a5-b259-da62a397db92" providerId="ADAL" clId="{1E3A7C41-47CF-4BFD-8C66-533AAAACACA8}" dt="2023-02-28T05:57:37.064" v="1080" actId="948"/>
            <ac:spMkLst>
              <pc:docMk/>
              <pc:sldMasterMk cId="408341288" sldId="2147483648"/>
              <pc:sldLayoutMk cId="1501344722" sldId="2147483691"/>
              <ac:spMk id="2" creationId="{92C1918C-9363-4876-BE81-A1CD339A2D47}"/>
            </ac:spMkLst>
          </pc:spChg>
          <pc:spChg chg="del mod modVis">
            <ac:chgData name="Tobias Brammer" userId="80a1e1bd-3b82-47a5-b259-da62a397db92" providerId="ADAL" clId="{1E3A7C41-47CF-4BFD-8C66-533AAAACACA8}" dt="2023-02-28T05:57:37.534" v="1725" actId="478"/>
            <ac:spMkLst>
              <pc:docMk/>
              <pc:sldMasterMk cId="408341288" sldId="2147483648"/>
              <pc:sldLayoutMk cId="1501344722" sldId="2147483691"/>
              <ac:spMk id="3" creationId="{5187D2E6-041B-B001-4EE0-84267CBEC752}"/>
            </ac:spMkLst>
          </pc:spChg>
          <pc:spChg chg="mod">
            <ac:chgData name="Tobias Brammer" userId="80a1e1bd-3b82-47a5-b259-da62a397db92" providerId="ADAL" clId="{1E3A7C41-47CF-4BFD-8C66-533AAAACACA8}" dt="2023-02-28T05:57:36.364" v="640" actId="790"/>
            <ac:spMkLst>
              <pc:docMk/>
              <pc:sldMasterMk cId="408341288" sldId="2147483648"/>
              <pc:sldLayoutMk cId="1501344722" sldId="2147483691"/>
              <ac:spMk id="5" creationId="{51F8DDE5-E09E-4851-80C7-9117A55BBA61}"/>
            </ac:spMkLst>
          </pc:spChg>
          <pc:spChg chg="mod">
            <ac:chgData name="Tobias Brammer" userId="80a1e1bd-3b82-47a5-b259-da62a397db92" providerId="ADAL" clId="{1E3A7C41-47CF-4BFD-8C66-533AAAACACA8}" dt="2023-02-28T05:57:36.379" v="641" actId="790"/>
            <ac:spMkLst>
              <pc:docMk/>
              <pc:sldMasterMk cId="408341288" sldId="2147483648"/>
              <pc:sldLayoutMk cId="1501344722" sldId="2147483691"/>
              <ac:spMk id="12" creationId="{529B0911-F7F1-4774-A696-6B9D2735D4E2}"/>
            </ac:spMkLst>
          </pc:spChg>
          <pc:spChg chg="mod">
            <ac:chgData name="Tobias Brammer" userId="80a1e1bd-3b82-47a5-b259-da62a397db92" providerId="ADAL" clId="{1E3A7C41-47CF-4BFD-8C66-533AAAACACA8}" dt="2023-02-28T05:57:36.379" v="642" actId="790"/>
            <ac:spMkLst>
              <pc:docMk/>
              <pc:sldMasterMk cId="408341288" sldId="2147483648"/>
              <pc:sldLayoutMk cId="1501344722" sldId="2147483691"/>
              <ac:spMk id="16" creationId="{EAB1C4A3-F47C-4231-AAC2-76E60133E4E9}"/>
            </ac:spMkLst>
          </pc:spChg>
          <pc:spChg chg="mod">
            <ac:chgData name="Tobias Brammer" userId="80a1e1bd-3b82-47a5-b259-da62a397db92" providerId="ADAL" clId="{1E3A7C41-47CF-4BFD-8C66-533AAAACACA8}" dt="2023-02-28T05:57:36.379" v="643" actId="790"/>
            <ac:spMkLst>
              <pc:docMk/>
              <pc:sldMasterMk cId="408341288" sldId="2147483648"/>
              <pc:sldLayoutMk cId="1501344722" sldId="2147483691"/>
              <ac:spMk id="19" creationId="{93B756E9-F541-497F-92B6-1332822426C2}"/>
            </ac:spMkLst>
          </pc:spChg>
          <pc:spChg chg="mod">
            <ac:chgData name="Tobias Brammer" userId="80a1e1bd-3b82-47a5-b259-da62a397db92" providerId="ADAL" clId="{1E3A7C41-47CF-4BFD-8C66-533AAAACACA8}" dt="2023-02-28T05:57:36.379" v="644" actId="790"/>
            <ac:spMkLst>
              <pc:docMk/>
              <pc:sldMasterMk cId="408341288" sldId="2147483648"/>
              <pc:sldLayoutMk cId="1501344722" sldId="2147483691"/>
              <ac:spMk id="20" creationId="{526EFD36-E395-47FA-A4C9-907A4C94848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49" v="1733" actId="1076"/>
            <ac:graphicFrameMkLst>
              <pc:docMk/>
              <pc:sldMasterMk cId="408341288" sldId="2147483648"/>
              <pc:sldLayoutMk cId="1501344722" sldId="2147483691"/>
              <ac:graphicFrameMk id="4" creationId="{639A8324-4EAB-D001-BF91-8F238CF8521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71" v="1677" actId="1076"/>
          <pc:sldLayoutMkLst>
            <pc:docMk/>
            <pc:sldMasterMk cId="408341288" sldId="2147483648"/>
            <pc:sldLayoutMk cId="2650753366" sldId="2147483692"/>
          </pc:sldLayoutMkLst>
          <pc:spChg chg="mod">
            <ac:chgData name="Tobias Brammer" userId="80a1e1bd-3b82-47a5-b259-da62a397db92" providerId="ADAL" clId="{1E3A7C41-47CF-4BFD-8C66-533AAAACACA8}" dt="2023-02-28T05:57:36.895" v="828" actId="948"/>
            <ac:spMkLst>
              <pc:docMk/>
              <pc:sldMasterMk cId="408341288" sldId="2147483648"/>
              <pc:sldLayoutMk cId="2650753366" sldId="2147483692"/>
              <ac:spMk id="2" creationId="{EDABB80B-B68E-403D-8533-538037F78BC9}"/>
            </ac:spMkLst>
          </pc:spChg>
          <pc:spChg chg="del mod modVis">
            <ac:chgData name="Tobias Brammer" userId="80a1e1bd-3b82-47a5-b259-da62a397db92" providerId="ADAL" clId="{1E3A7C41-47CF-4BFD-8C66-533AAAACACA8}" dt="2023-02-28T05:57:37.455" v="1669" actId="478"/>
            <ac:spMkLst>
              <pc:docMk/>
              <pc:sldMasterMk cId="408341288" sldId="2147483648"/>
              <pc:sldLayoutMk cId="2650753366" sldId="2147483692"/>
              <ac:spMk id="3" creationId="{9E2BBBE8-6E65-E302-4EF1-2022711637C1}"/>
            </ac:spMkLst>
          </pc:spChg>
          <pc:spChg chg="mod">
            <ac:chgData name="Tobias Brammer" userId="80a1e1bd-3b82-47a5-b259-da62a397db92" providerId="ADAL" clId="{1E3A7C41-47CF-4BFD-8C66-533AAAACACA8}" dt="2023-02-28T05:57:36.411" v="657" actId="790"/>
            <ac:spMkLst>
              <pc:docMk/>
              <pc:sldMasterMk cId="408341288" sldId="2147483648"/>
              <pc:sldLayoutMk cId="2650753366" sldId="2147483692"/>
              <ac:spMk id="5" creationId="{579AA1BE-5B22-4EEB-81F8-ABE92B61A72F}"/>
            </ac:spMkLst>
          </pc:spChg>
          <pc:spChg chg="mod">
            <ac:chgData name="Tobias Brammer" userId="80a1e1bd-3b82-47a5-b259-da62a397db92" providerId="ADAL" clId="{1E3A7C41-47CF-4BFD-8C66-533AAAACACA8}" dt="2023-02-28T05:57:36.411" v="658" actId="790"/>
            <ac:spMkLst>
              <pc:docMk/>
              <pc:sldMasterMk cId="408341288" sldId="2147483648"/>
              <pc:sldLayoutMk cId="2650753366" sldId="2147483692"/>
              <ac:spMk id="9" creationId="{AE3E6A7E-4961-403F-A8EA-EB08707ECA2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71" v="1677" actId="1076"/>
            <ac:graphicFrameMkLst>
              <pc:docMk/>
              <pc:sldMasterMk cId="408341288" sldId="2147483648"/>
              <pc:sldLayoutMk cId="2650753366" sldId="2147483692"/>
              <ac:graphicFrameMk id="4" creationId="{C44E94A3-94F7-4876-BD09-C61C8FBD671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88722" y="183849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92837" y="183849"/>
            <a:ext cx="2922506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>
              <a:defRPr sz="1300"/>
            </a:lvl1pPr>
          </a:lstStyle>
          <a:p>
            <a:fld id="{03516883-48DD-4C9C-AED9-ACC4B9675FF5}" type="datetimeFigureOut">
              <a:rPr lang="da-DK" sz="800">
                <a:solidFill>
                  <a:schemeClr val="accent1"/>
                </a:solidFill>
              </a:rPr>
              <a:t>30-03-2023</a:t>
            </a:fld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8721" y="9836188"/>
            <a:ext cx="2922002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93340" y="9836188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300"/>
            </a:lvl1pPr>
          </a:lstStyle>
          <a:p>
            <a:fld id="{52A91FE0-BF21-4C80-A3FB-773B8C54F958}" type="slidenum">
              <a:rPr lang="da-DK" sz="1200">
                <a:solidFill>
                  <a:schemeClr val="accent1"/>
                </a:solidFill>
              </a:rPr>
              <a:t>‹nr.›</a:t>
            </a:fld>
            <a:endParaRPr lang="da-DK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53521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28539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fld id="{E0DF3390-761A-4FDC-BA3A-9CF676B82A14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0" tIns="49535" rIns="99070" bIns="49535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3522" y="4925408"/>
            <a:ext cx="6197021" cy="402987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521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28539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CA4D1251-08EB-4C47-AB06-FBA54C2E1A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904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975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670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571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6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halv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C8B7415-416B-7FE1-937C-81DC5F7AF7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10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C8B7415-416B-7FE1-937C-81DC5F7AF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939632FF-44ED-498C-B1FE-ACE44FE1E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5592" y="0"/>
            <a:ext cx="7066408" cy="6858000"/>
          </a:xfrm>
          <a:custGeom>
            <a:avLst/>
            <a:gdLst>
              <a:gd name="connsiteX0" fmla="*/ 1965503 w 7066408"/>
              <a:gd name="connsiteY0" fmla="*/ 0 h 6858000"/>
              <a:gd name="connsiteX1" fmla="*/ 7066408 w 7066408"/>
              <a:gd name="connsiteY1" fmla="*/ 0 h 6858000"/>
              <a:gd name="connsiteX2" fmla="*/ 7066408 w 7066408"/>
              <a:gd name="connsiteY2" fmla="*/ 6858000 h 6858000"/>
              <a:gd name="connsiteX3" fmla="*/ 0 w 7066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6408" h="6858000">
                <a:moveTo>
                  <a:pt x="1965503" y="0"/>
                </a:moveTo>
                <a:lnTo>
                  <a:pt x="7066408" y="0"/>
                </a:lnTo>
                <a:lnTo>
                  <a:pt x="70664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4701857" cy="1661993"/>
          </a:xfrm>
        </p:spPr>
        <p:txBody>
          <a:bodyPr vert="horz">
            <a:noAutofit/>
          </a:bodyPr>
          <a:lstStyle>
            <a:lvl1pPr algn="l" rtl="0">
              <a:defRPr sz="6000"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4142929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297EFA8A-BAF3-4E00-ABAE-12A3938FAD52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3996F55-9A5F-4DA1-AD19-CFBFFDAF51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80" y="5600283"/>
            <a:ext cx="3954771" cy="6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EE7813-74C2-F8E1-D412-BE30BC2B5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71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EE7813-74C2-F8E1-D412-BE30BC2B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967A86E-1E38-460F-9723-9D24C8DEEF8B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8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 + farvet baggr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12E119-F5DD-6106-9214-36AB682F7F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663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12E119-F5DD-6106-9214-36AB682F7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8590422-9BE5-4289-94F5-8531586DFCD8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3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B55FE80-6286-289B-DD1E-C57D0B5F5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6729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DB55FE80-6286-289B-DD1E-C57D0B5F5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2" name="Pladsholder til tekst 31">
            <a:extLst>
              <a:ext uri="{FF2B5EF4-FFF2-40B4-BE49-F238E27FC236}">
                <a16:creationId xmlns:a16="http://schemas.microsoft.com/office/drawing/2014/main" id="{BA3D0DD0-91F8-4803-BD5E-DEFAF1868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7116237" cy="6858000"/>
          </a:xfrm>
          <a:custGeom>
            <a:avLst/>
            <a:gdLst>
              <a:gd name="connsiteX0" fmla="*/ 0 w 7116237"/>
              <a:gd name="connsiteY0" fmla="*/ 0 h 6858000"/>
              <a:gd name="connsiteX1" fmla="*/ 7116237 w 7116237"/>
              <a:gd name="connsiteY1" fmla="*/ 0 h 6858000"/>
              <a:gd name="connsiteX2" fmla="*/ 5150734 w 7116237"/>
              <a:gd name="connsiteY2" fmla="*/ 6858000 h 6858000"/>
              <a:gd name="connsiteX3" fmla="*/ 0 w 71162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6858000">
                <a:moveTo>
                  <a:pt x="0" y="0"/>
                </a:moveTo>
                <a:lnTo>
                  <a:pt x="7116237" y="0"/>
                </a:lnTo>
                <a:lnTo>
                  <a:pt x="51507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9BC18D5D-BEB9-4927-939D-CB0865E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5425"/>
            <a:ext cx="5113337" cy="1310480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C9E9BA6B-A909-4C0A-8466-CD595BEE7A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9" name="Pladsholder til tekst 11">
            <a:extLst>
              <a:ext uri="{FF2B5EF4-FFF2-40B4-BE49-F238E27FC236}">
                <a16:creationId xmlns:a16="http://schemas.microsoft.com/office/drawing/2014/main" id="{70CCB88D-D695-4EB7-926A-A11287636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63" y="1808163"/>
            <a:ext cx="4168071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96493EE-CEB4-4D66-95C2-0B294097E5C1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g indhold i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E8AE74-7B17-EDE3-BB81-AD934018C7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8012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E8AE74-7B17-EDE3-BB81-AD934018C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31" userDrawn="1">
          <p15:clr>
            <a:srgbClr val="FBAE40"/>
          </p15:clr>
        </p15:guide>
        <p15:guide id="4" pos="41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87B03DB-BAEC-5561-E2F2-6CA14020B0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8196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87B03DB-BAEC-5561-E2F2-6CA14020B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2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978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53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407E8C6-0376-2DE4-3C8E-914D1A021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182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407E8C6-0376-2DE4-3C8E-914D1A021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99851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A45B6CB-352F-4E32-AF69-C299C10A51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1257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 userDrawn="1">
          <p15:clr>
            <a:srgbClr val="FBAE40"/>
          </p15:clr>
        </p15:guide>
        <p15:guide id="2" pos="2387" userDrawn="1">
          <p15:clr>
            <a:srgbClr val="FBAE40"/>
          </p15:clr>
        </p15:guide>
        <p15:guide id="3" pos="5700" userDrawn="1">
          <p15:clr>
            <a:srgbClr val="FBAE40"/>
          </p15:clr>
        </p15:guide>
        <p15:guide id="4" pos="5926" userDrawn="1">
          <p15:clr>
            <a:srgbClr val="FBAE40"/>
          </p15:clr>
        </p15:guide>
        <p15:guide id="5" pos="3931" userDrawn="1">
          <p15:clr>
            <a:srgbClr val="FBAE40"/>
          </p15:clr>
        </p15:guide>
        <p15:guide id="6" pos="41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D0CD790-3C72-3174-9BB9-AAC04CCFE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606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D0CD790-3C72-3174-9BB9-AAC04CCFE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CE05F4-9D00-4DC5-A363-94352566B1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DDCD743-188F-4B86-8747-1E373705BA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99850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401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94B3E18-6AF9-96A9-7EF6-3F8F268D7B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032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94B3E18-6AF9-96A9-7EF6-3F8F268D7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2179531-8123-4684-8DC8-C0C8F5375C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6BB78F2-84F0-4A0A-9793-68171CF5E7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27455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377A560-23C0-491F-BDB7-C58123E772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2247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2978">
          <p15:clr>
            <a:srgbClr val="FBAE40"/>
          </p15:clr>
        </p15:guide>
        <p15:guide id="3" pos="5110">
          <p15:clr>
            <a:srgbClr val="FBAE40"/>
          </p15:clr>
        </p15:guide>
        <p15:guide id="4" pos="53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4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F67402E-0A98-654F-37FA-246E12DB1E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101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F67402E-0A98-654F-37FA-246E12DB1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7E1B724-1863-4934-82EC-6D065E0A0F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1975656-DFB7-4063-B691-5AD6F9E09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91256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2C5418F-AF34-42EC-8A58-7BF2F892BD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A708B7D-C86C-42CC-B31B-727B57E41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2B809B3-8F1B-4F1D-9FFA-7FBAD2E26A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91257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E6382C7-BB6A-4A21-8265-F37ECCC6FF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08445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6194ED-C5B4-4BF4-88B1-17C18E2D72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99851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1807E5E9-1B45-4641-B765-AAEC167C62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9851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>
          <p15:clr>
            <a:srgbClr val="FBAE40"/>
          </p15:clr>
        </p15:guide>
        <p15:guide id="2" pos="2387">
          <p15:clr>
            <a:srgbClr val="FBAE40"/>
          </p15:clr>
        </p15:guide>
        <p15:guide id="3" pos="5700">
          <p15:clr>
            <a:srgbClr val="FBAE40"/>
          </p15:clr>
        </p15:guide>
        <p15:guide id="4" pos="5926">
          <p15:clr>
            <a:srgbClr val="FBAE40"/>
          </p15:clr>
        </p15:guide>
        <p15:guide id="5" pos="393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0513D3-A647-9A26-7977-459430610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716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0513D3-A647-9A26-7977-459430610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6" name="Pladsholder til tekst 35">
            <a:extLst>
              <a:ext uri="{FF2B5EF4-FFF2-40B4-BE49-F238E27FC236}">
                <a16:creationId xmlns:a16="http://schemas.microsoft.com/office/drawing/2014/main" id="{E965B3AD-EE9F-4A21-8AAE-0CF487A6FB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91" y="0"/>
            <a:ext cx="7116237" cy="5222096"/>
          </a:xfrm>
          <a:custGeom>
            <a:avLst/>
            <a:gdLst>
              <a:gd name="connsiteX0" fmla="*/ 0 w 7116237"/>
              <a:gd name="connsiteY0" fmla="*/ 0 h 5222096"/>
              <a:gd name="connsiteX1" fmla="*/ 7116237 w 7116237"/>
              <a:gd name="connsiteY1" fmla="*/ 0 h 5222096"/>
              <a:gd name="connsiteX2" fmla="*/ 5619584 w 7116237"/>
              <a:gd name="connsiteY2" fmla="*/ 5222096 h 5222096"/>
              <a:gd name="connsiteX3" fmla="*/ 0 w 7116237"/>
              <a:gd name="connsiteY3" fmla="*/ 5222096 h 52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5222096">
                <a:moveTo>
                  <a:pt x="0" y="0"/>
                </a:moveTo>
                <a:lnTo>
                  <a:pt x="7116237" y="0"/>
                </a:lnTo>
                <a:lnTo>
                  <a:pt x="5619584" y="5222096"/>
                </a:lnTo>
                <a:lnTo>
                  <a:pt x="0" y="52220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ladsholder til tekst 27">
            <a:extLst>
              <a:ext uri="{FF2B5EF4-FFF2-40B4-BE49-F238E27FC236}">
                <a16:creationId xmlns:a16="http://schemas.microsoft.com/office/drawing/2014/main" id="{B631F2FF-4D98-41D0-99C3-F0535BA34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4595177" cy="2641917"/>
          </a:xfrm>
        </p:spPr>
        <p:txBody>
          <a:bodyPr/>
          <a:lstStyle>
            <a:lvl1pPr marL="165100" indent="-165100" rtl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29" name="Pladsholder til tekst 27">
            <a:extLst>
              <a:ext uri="{FF2B5EF4-FFF2-40B4-BE49-F238E27FC236}">
                <a16:creationId xmlns:a16="http://schemas.microsoft.com/office/drawing/2014/main" id="{7D86C3A8-CC69-48DD-A8AB-DA43FCA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4595177" cy="559117"/>
          </a:xfrm>
        </p:spPr>
        <p:txBody>
          <a:bodyPr anchor="b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30" name="Pladsholder til tekst 27">
            <a:extLst>
              <a:ext uri="{FF2B5EF4-FFF2-40B4-BE49-F238E27FC236}">
                <a16:creationId xmlns:a16="http://schemas.microsoft.com/office/drawing/2014/main" id="{AF9B4576-96C2-4288-8D1B-684C7112FC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4595177" cy="559117"/>
          </a:xfrm>
        </p:spPr>
        <p:txBody>
          <a:bodyPr anchor="t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virksomhed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3F8274B9-A14B-4EF8-8547-543E8342075F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FBAD2409-8FA6-44A8-980A-AC5EF1EDB9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hvidt logo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C26A0E6-6391-3B1A-8CE6-894498A6F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874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C26A0E6-6391-3B1A-8CE6-894498A6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Pladsholder til tekst 9">
            <a:extLst>
              <a:ext uri="{FF2B5EF4-FFF2-40B4-BE49-F238E27FC236}">
                <a16:creationId xmlns:a16="http://schemas.microsoft.com/office/drawing/2014/main" id="{16F701CD-4BAF-4794-A72E-193C61A40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B05331B-4732-4B64-9AE5-022C6BC76C1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C12F142-4E09-486C-70DF-B4359EB7A1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180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C12F142-4E09-486C-70DF-B4359EB7A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27">
            <a:extLst>
              <a:ext uri="{FF2B5EF4-FFF2-40B4-BE49-F238E27FC236}">
                <a16:creationId xmlns:a16="http://schemas.microsoft.com/office/drawing/2014/main" id="{EC54937F-5C47-47DE-BBED-0C6D3545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9177337" cy="2641917"/>
          </a:xfrm>
        </p:spPr>
        <p:txBody>
          <a:bodyPr/>
          <a:lstStyle>
            <a:lvl1pPr marL="246063" indent="-246063" rtl="0">
              <a:buNone/>
              <a:defRPr sz="4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11" name="Pladsholder til tekst 27">
            <a:extLst>
              <a:ext uri="{FF2B5EF4-FFF2-40B4-BE49-F238E27FC236}">
                <a16:creationId xmlns:a16="http://schemas.microsoft.com/office/drawing/2014/main" id="{4214CA9E-C795-4866-9FF0-38C28911BB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9177337" cy="559117"/>
          </a:xfrm>
        </p:spPr>
        <p:txBody>
          <a:bodyPr anchor="b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12" name="Pladsholder til tekst 27">
            <a:extLst>
              <a:ext uri="{FF2B5EF4-FFF2-40B4-BE49-F238E27FC236}">
                <a16:creationId xmlns:a16="http://schemas.microsoft.com/office/drawing/2014/main" id="{C971CBE6-8195-46E1-AEA2-BD555ECCC0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9177337" cy="559117"/>
          </a:xfrm>
        </p:spPr>
        <p:txBody>
          <a:bodyPr anchor="t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Virksomhed</a:t>
            </a:r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5094E7-11C9-418B-BA06-9C3719BEDD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tekst 9">
            <a:extLst>
              <a:ext uri="{FF2B5EF4-FFF2-40B4-BE49-F238E27FC236}">
                <a16:creationId xmlns:a16="http://schemas.microsoft.com/office/drawing/2014/main" id="{7903A596-7BB0-412B-B416-763BFCF93D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4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251417E-2501-E881-FC04-B6D712425D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2435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251417E-2501-E881-FC04-B6D712425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9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 er vi ren energ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2B34963-242D-90C7-1E7A-AB958EBC24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9796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2B34963-242D-90C7-1E7A-AB958EBC2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B1EB893E-E72C-4865-BCEB-316B4E1923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21040" y="5739281"/>
            <a:ext cx="2404504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telefonnummer (+45 xxxx xxxx</a:t>
            </a:r>
            <a:endParaRPr lang="en-US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361AE4B-7609-4632-9401-0DC42BA537BD}"/>
              </a:ext>
            </a:extLst>
          </p:cNvPr>
          <p:cNvSpPr txBox="1"/>
          <p:nvPr userDrawn="1"/>
        </p:nvSpPr>
        <p:spPr>
          <a:xfrm>
            <a:off x="9652758" y="516681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 b="1">
                <a:solidFill>
                  <a:schemeClr val="bg1"/>
                </a:solidFill>
              </a:rPr>
              <a:t>NRGi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7E301B3-E7D6-40A4-963F-25C6883E5A50}"/>
              </a:ext>
            </a:extLst>
          </p:cNvPr>
          <p:cNvSpPr txBox="1"/>
          <p:nvPr userDrawn="1"/>
        </p:nvSpPr>
        <p:spPr>
          <a:xfrm>
            <a:off x="9652758" y="5536148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DK-8200 Aarhus 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1A26097-CD01-4F99-BE32-FB4F5B7EEBCC}"/>
              </a:ext>
            </a:extLst>
          </p:cNvPr>
          <p:cNvSpPr txBox="1"/>
          <p:nvPr userDrawn="1"/>
        </p:nvSpPr>
        <p:spPr>
          <a:xfrm>
            <a:off x="9652758" y="609014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NRGi.dk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A838974-69ED-4C19-A90E-05DBD42D201D}"/>
              </a:ext>
            </a:extLst>
          </p:cNvPr>
          <p:cNvSpPr txBox="1"/>
          <p:nvPr userDrawn="1"/>
        </p:nvSpPr>
        <p:spPr>
          <a:xfrm>
            <a:off x="9652758" y="5351482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Dusager 22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A956F20C-AA17-48A2-83B5-1B535A9769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98121" y="5923947"/>
            <a:ext cx="1827423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email (xxxx@nrgi.dk</a:t>
            </a:r>
            <a:r>
              <a:rPr lang="en-US" sz="120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7" name="Pladsholder til slidenummer 36">
            <a:extLst>
              <a:ext uri="{FF2B5EF4-FFF2-40B4-BE49-F238E27FC236}">
                <a16:creationId xmlns:a16="http://schemas.microsoft.com/office/drawing/2014/main" id="{DBA9BEEB-9A9C-4E0D-B111-7218E5CD5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id="{11958930-3179-4A2E-8155-875EC59FE5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C095F8-A024-4A35-99AE-5042B63313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963" y="2541949"/>
            <a:ext cx="11522075" cy="1112951"/>
          </a:xfrm>
        </p:spPr>
        <p:txBody>
          <a:bodyPr anchor="b"/>
          <a:lstStyle>
            <a:lvl1pPr marL="0" indent="0" algn="ctr" rtl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grønt logo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3B33204-4D07-26B3-C91D-431E834A32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419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3B33204-4D07-26B3-C91D-431E834A32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3B39772-6EF8-414F-B8CA-9572DA8DE679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64FB9D14-6354-4776-99DE-6F2AC7FCCC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E13597B-E899-28DA-2685-B261BE4EC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915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E13597B-E899-28DA-2685-B261BE4EC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26791D-912A-4A89-B575-16A619848A0E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4E5F478B-2AF2-4DD2-BB59-389606372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a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9A314B-22AD-EFCE-EA25-5C90DBDE9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483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9A314B-22AD-EFCE-EA25-5C90DBDE9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3BB2A3B-E5DD-409B-948F-9E8E9C0DE4C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3" name="Billede 32">
            <a:extLst>
              <a:ext uri="{FF2B5EF4-FFF2-40B4-BE49-F238E27FC236}">
                <a16:creationId xmlns:a16="http://schemas.microsoft.com/office/drawing/2014/main" id="{199B2DD0-AF0F-450E-8BC2-669B53CE4D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D8329A9B-7465-4D18-8C10-A6F4DC3954EC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5" name="Billede 34">
            <a:extLst>
              <a:ext uri="{FF2B5EF4-FFF2-40B4-BE49-F238E27FC236}">
                <a16:creationId xmlns:a16="http://schemas.microsoft.com/office/drawing/2014/main" id="{6D1350DD-259B-45C3-B163-F3CA3EC73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BD7F83F9-AECA-46E1-AEE8-CF54361FD7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7D216729-A8D1-4335-BE16-89F4384AC4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39A8324-4EAB-D001-BF91-8F238CF85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65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39A8324-4EAB-D001-BF91-8F238CF85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2C1918C-9363-4876-BE81-A1CD339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1F8DDE5-E09E-4851-80C7-9117A55B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529B0911-F7F1-4774-A696-6B9D2735D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6" name="Pladsholder til tekst 11">
            <a:extLst>
              <a:ext uri="{FF2B5EF4-FFF2-40B4-BE49-F238E27FC236}">
                <a16:creationId xmlns:a16="http://schemas.microsoft.com/office/drawing/2014/main" id="{EAB1C4A3-F47C-4231-AAC2-76E60133E4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5865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93B756E9-F541-497F-92B6-1332822426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1214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0" name="Pladsholder til tekst 18">
            <a:extLst>
              <a:ext uri="{FF2B5EF4-FFF2-40B4-BE49-F238E27FC236}">
                <a16:creationId xmlns:a16="http://schemas.microsoft.com/office/drawing/2014/main" id="{526EFD36-E395-47FA-A4C9-907A4C948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194415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g indhold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8E3A7EA-62A4-417F-AC41-59F565D68C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915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8E3A7EA-62A4-417F-AC41-59F565D68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13561"/>
            <a:ext cx="7958137" cy="4352290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>
                <a:solidFill>
                  <a:schemeClr val="tx1"/>
                </a:solidFill>
              </a:defRPr>
            </a:lvl3pPr>
            <a:lvl4pPr rtl="0">
              <a:defRPr>
                <a:solidFill>
                  <a:schemeClr val="tx1"/>
                </a:solidFill>
              </a:defRPr>
            </a:lvl4pPr>
            <a:lvl5pPr rtl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DB01046-B639-4C51-B121-93BF127467C5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6FC607F-A981-4CD2-B468-1AD8A29234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941A88B-2C47-4D26-B718-CF388930B536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7CEBFC1D-C250-413D-8E83-9AA4AD28D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AA83616-686F-4BA2-9DEF-C78B9BF290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496EE00-B7B1-4FBC-AE5D-1ED4C224E89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5C039EB7-1A5B-4652-B373-381F14A78A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9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B7D2480-7036-710B-1778-3F9B8F5441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9601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B7D2480-7036-710B-1778-3F9B8F54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7958137" cy="43576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CD368082-6B4C-4E17-B467-EDE690A063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4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lill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44E94A3-94F7-4876-BD09-C61C8FBD6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998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44E94A3-94F7-4876-BD09-C61C8FBD6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DABB80B-B68E-403D-8533-538037F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 anchor="t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9AA1BE-5B22-4EEB-81F8-ABE92B6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AE3E6A7E-4961-403F-A8EA-EB08707EC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10874375" cy="507722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DE25FA5-E514-CFB8-9A3C-3E423FEA6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051178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47" imgH="348" progId="TCLayout.ActiveDocument.1">
                  <p:embed/>
                </p:oleObj>
              </mc:Choice>
              <mc:Fallback>
                <p:oleObj name="think-cell Slide" r:id="rId26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DE25FA5-E514-CFB8-9A3C-3E423FEA6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1813561"/>
            <a:ext cx="10874375" cy="4352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Klik for at redigere teksttypografierne i masteren</a:t>
            </a:r>
          </a:p>
          <a:p>
            <a:pPr lvl="1"/>
            <a:r>
              <a:rPr lang="en-US" noProof="0"/>
              <a:t>Andet niveau</a:t>
            </a:r>
          </a:p>
          <a:p>
            <a:pPr lvl="2"/>
            <a:r>
              <a:rPr lang="en-US" noProof="0"/>
              <a:t>Tredje niveau</a:t>
            </a:r>
          </a:p>
          <a:p>
            <a:pPr lvl="3"/>
            <a:r>
              <a:rPr lang="en-US" noProof="0"/>
              <a:t>Fjerde niveau</a:t>
            </a:r>
          </a:p>
          <a:p>
            <a:pPr lvl="4"/>
            <a:r>
              <a:rPr lang="en-US" noProof="0"/>
              <a:t>Femte niveau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40" y="6443507"/>
            <a:ext cx="399097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41CBECE6-4121-4040-93C2-1D43AFE5C05D}"/>
              </a:ext>
            </a:extLst>
          </p:cNvPr>
          <p:cNvSpPr txBox="1">
            <a:spLocks/>
          </p:cNvSpPr>
          <p:nvPr userDrawn="1"/>
        </p:nvSpPr>
        <p:spPr>
          <a:xfrm>
            <a:off x="-1905" y="6308725"/>
            <a:ext cx="1965316" cy="314508"/>
          </a:xfrm>
          <a:prstGeom prst="rect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3" r:id="rId3"/>
    <p:sldLayoutId id="2147483675" r:id="rId4"/>
    <p:sldLayoutId id="2147483676" r:id="rId5"/>
    <p:sldLayoutId id="2147483691" r:id="rId6"/>
    <p:sldLayoutId id="2147483677" r:id="rId7"/>
    <p:sldLayoutId id="2147483650" r:id="rId8"/>
    <p:sldLayoutId id="2147483692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1" r:id="rId16"/>
    <p:sldLayoutId id="2147483687" r:id="rId17"/>
    <p:sldLayoutId id="2147483688" r:id="rId18"/>
    <p:sldLayoutId id="2147483678" r:id="rId19"/>
    <p:sldLayoutId id="2147483679" r:id="rId20"/>
    <p:sldLayoutId id="2147483654" r:id="rId21"/>
    <p:sldLayoutId id="2147483655" r:id="rId22"/>
    <p:sldLayoutId id="2147483680" r:id="rId2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9" userDrawn="1">
          <p15:clr>
            <a:srgbClr val="F26B43"/>
          </p15:clr>
        </p15:guide>
        <p15:guide id="2" orient="horz" pos="970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5" orient="horz" pos="142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139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3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C5B1A34-4CF2-0504-3BE2-26A1E21AF6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28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C5B1A34-4CF2-0504-3BE2-26A1E21AF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ladsholder til billede 43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300612C0-B09C-4184-9B47-184F0D078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25726" r="60730" b="41124"/>
          <a:stretch/>
        </p:blipFill>
        <p:spPr>
          <a:xfrm>
            <a:off x="0" y="0"/>
            <a:ext cx="12192000" cy="6858000"/>
          </a:xfrm>
        </p:spPr>
      </p:pic>
      <p:sp>
        <p:nvSpPr>
          <p:cNvPr id="54" name="Titel 53">
            <a:extLst>
              <a:ext uri="{FF2B5EF4-FFF2-40B4-BE49-F238E27FC236}">
                <a16:creationId xmlns:a16="http://schemas.microsoft.com/office/drawing/2014/main" id="{80FB860F-3E3A-43EB-B273-14B2246A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926385"/>
            <a:ext cx="5922339" cy="1661993"/>
          </a:xfrm>
        </p:spPr>
        <p:txBody>
          <a:bodyPr vert="horz"/>
          <a:lstStyle/>
          <a:p>
            <a:r>
              <a:rPr lang="en-US" dirty="0"/>
              <a:t>Statistical Risk Management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924460-1A6C-4030-8DE0-387B7418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4719353"/>
            <a:ext cx="6272716" cy="749955"/>
          </a:xfrm>
        </p:spPr>
        <p:txBody>
          <a:bodyPr/>
          <a:lstStyle/>
          <a:p>
            <a:r>
              <a:rPr lang="en-US" dirty="0"/>
              <a:t>Project-based Internship | Autumn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4D0AD-0A75-4D15-8D92-457BD4B8F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B86B848-EDE9-F4A9-108A-F58D243B5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3455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B86B848-EDE9-F4A9-108A-F58D243B5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ladsholder til billede 21" descr="Et billede, der indeholder person, mand, udendørs&#10;&#10;Automatisk genereret beskrivelse">
            <a:extLst>
              <a:ext uri="{FF2B5EF4-FFF2-40B4-BE49-F238E27FC236}">
                <a16:creationId xmlns:a16="http://schemas.microsoft.com/office/drawing/2014/main" id="{5CEAF9BE-0C77-42EF-A843-2DD67A37E7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13996" r="46840"/>
          <a:stretch/>
        </p:blipFill>
        <p:spPr>
          <a:xfrm>
            <a:off x="8161784" y="0"/>
            <a:ext cx="4030217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6F285B-6BE8-47BE-BAD4-8ACEEFC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22EA-31E5-4543-973D-6351289EEE35}"/>
              </a:ext>
            </a:extLst>
          </p:cNvPr>
          <p:cNvSpPr txBox="1">
            <a:spLocks/>
          </p:cNvSpPr>
          <p:nvPr/>
        </p:nvSpPr>
        <p:spPr>
          <a:xfrm>
            <a:off x="1899176" y="2359328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Motivation</a:t>
            </a:r>
            <a:endParaRPr 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787AB7F-95DA-4686-8C4E-D8E93F97EFAD}"/>
              </a:ext>
            </a:extLst>
          </p:cNvPr>
          <p:cNvSpPr txBox="1">
            <a:spLocks/>
          </p:cNvSpPr>
          <p:nvPr/>
        </p:nvSpPr>
        <p:spPr>
          <a:xfrm>
            <a:off x="982663" y="2022279"/>
            <a:ext cx="70051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01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492FCB-C2C0-467D-A668-B1FD59DC4F32}"/>
              </a:ext>
            </a:extLst>
          </p:cNvPr>
          <p:cNvSpPr txBox="1">
            <a:spLocks/>
          </p:cNvSpPr>
          <p:nvPr/>
        </p:nvSpPr>
        <p:spPr>
          <a:xfrm>
            <a:off x="1899176" y="3036770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Preliminary Problems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140DF04-B4DC-4986-9C6D-DDE15FD1CA31}"/>
              </a:ext>
            </a:extLst>
          </p:cNvPr>
          <p:cNvSpPr txBox="1">
            <a:spLocks/>
          </p:cNvSpPr>
          <p:nvPr/>
        </p:nvSpPr>
        <p:spPr>
          <a:xfrm>
            <a:off x="992987" y="2699721"/>
            <a:ext cx="690189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02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BA4467F-4AF6-4FDA-A3A1-6FFF686B5694}"/>
              </a:ext>
            </a:extLst>
          </p:cNvPr>
          <p:cNvSpPr txBox="1">
            <a:spLocks/>
          </p:cNvSpPr>
          <p:nvPr/>
        </p:nvSpPr>
        <p:spPr>
          <a:xfrm>
            <a:off x="1899176" y="3714212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EF3D609-41B5-4A56-8942-7DC08C4DC25A}"/>
              </a:ext>
            </a:extLst>
          </p:cNvPr>
          <p:cNvSpPr txBox="1">
            <a:spLocks/>
          </p:cNvSpPr>
          <p:nvPr/>
        </p:nvSpPr>
        <p:spPr>
          <a:xfrm>
            <a:off x="1001002" y="3377163"/>
            <a:ext cx="682174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03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702BF8D8-1F1E-4939-B5E8-A6D1C6691326}"/>
              </a:ext>
            </a:extLst>
          </p:cNvPr>
          <p:cNvSpPr txBox="1">
            <a:spLocks/>
          </p:cNvSpPr>
          <p:nvPr/>
        </p:nvSpPr>
        <p:spPr>
          <a:xfrm>
            <a:off x="1899176" y="4391654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0C5CCBA-0874-4BEE-99C2-CC4082D3A1FF}"/>
              </a:ext>
            </a:extLst>
          </p:cNvPr>
          <p:cNvSpPr txBox="1">
            <a:spLocks/>
          </p:cNvSpPr>
          <p:nvPr/>
        </p:nvSpPr>
        <p:spPr>
          <a:xfrm>
            <a:off x="960221" y="4054605"/>
            <a:ext cx="72295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04</a:t>
            </a:r>
            <a:endParaRPr lang="en-US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25CA449-E3EB-0DD4-6908-6F7AA75DB9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223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25CA449-E3EB-0DD4-6908-6F7AA75D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Motivation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Contracting Division at ELCON is a large part of the business model and plays key role in the overall strategy. </a:t>
            </a:r>
          </a:p>
          <a:p>
            <a:pPr lvl="2"/>
            <a:r>
              <a:rPr lang="en-US" dirty="0"/>
              <a:t>At ELCON, contracting involves all the electrical work in building under construction, often involving fire systems, HVAC, and more.</a:t>
            </a:r>
          </a:p>
          <a:p>
            <a:pPr lvl="2"/>
            <a:r>
              <a:rPr lang="en-US" dirty="0"/>
              <a:t>ELCON is among the few electrical contractors in Denmark who have the capacity to work on large projects spanning over several years. </a:t>
            </a:r>
          </a:p>
          <a:p>
            <a:r>
              <a:rPr lang="en-US" dirty="0"/>
              <a:t>In 2022, Contracting accounted for 25% of total revenue and had a 43% total effect on EBIT.</a:t>
            </a:r>
          </a:p>
          <a:p>
            <a:pPr lvl="2"/>
            <a:r>
              <a:rPr lang="en-US" dirty="0"/>
              <a:t>Contracting is ripe with risk and the margin for error is small.</a:t>
            </a:r>
          </a:p>
          <a:p>
            <a:pPr lvl="2"/>
            <a:r>
              <a:rPr lang="en-US" dirty="0"/>
              <a:t>Contracting has great influence on ELCON’s overall finances.</a:t>
            </a:r>
          </a:p>
          <a:p>
            <a:r>
              <a:rPr lang="en-US" dirty="0"/>
              <a:t>Currently, there is no formal statistical model in place to evaluate these risks, and all risk assessments, provisions, and impairments are based on a subjective assessment backed by fundamental calculations.</a:t>
            </a:r>
          </a:p>
          <a:p>
            <a:r>
              <a:rPr lang="en-US" dirty="0"/>
              <a:t>A model based on a sound statistical foundation can turn hard facts into clear stories, and support the management at ELCON.</a:t>
            </a:r>
          </a:p>
        </p:txBody>
      </p:sp>
    </p:spTree>
    <p:extLst>
      <p:ext uri="{BB962C8B-B14F-4D97-AF65-F5344CB8AC3E}">
        <p14:creationId xmlns:p14="http://schemas.microsoft.com/office/powerpoint/2010/main" val="26787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4F5744-822E-272D-9EB9-E4CFFB864E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73678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4F5744-822E-272D-9EB9-E4CFFB86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946590A-DCFA-480E-9973-032781667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7905" y="1611103"/>
            <a:ext cx="2448594" cy="24806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Identify Key Risk Indicators (KRIs)</a:t>
            </a:r>
          </a:p>
          <a:p>
            <a:pPr marL="0" indent="0">
              <a:buNone/>
            </a:pPr>
            <a:r>
              <a:rPr lang="en-US" sz="1600" dirty="0"/>
              <a:t>Identification of indicators is based on statistical analyses and a priori knowledge.</a:t>
            </a:r>
          </a:p>
          <a:p>
            <a:pPr marL="0" indent="0">
              <a:buNone/>
            </a:pPr>
            <a:r>
              <a:rPr lang="en-US" sz="1600" dirty="0"/>
              <a:t>Defining the right KRIs will be essential, and tests must be conducted to be sure inference can be drawn from the indicators.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BB313780-1FD1-47D9-8FAE-3FEDD5BED7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56580" y="1611103"/>
            <a:ext cx="2448594" cy="32562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Utilize Machine Learning Methods to Highlight Causal Effects</a:t>
            </a:r>
          </a:p>
          <a:p>
            <a:pPr marL="0" indent="0">
              <a:buNone/>
            </a:pPr>
            <a:r>
              <a:rPr lang="en-US" sz="1600" dirty="0"/>
              <a:t>Each project is unique and drawing on the benefits from ML allows for a standardized model capable of adapting to different circumstances.</a:t>
            </a:r>
          </a:p>
          <a:p>
            <a:pPr marL="0" indent="0">
              <a:buNone/>
            </a:pPr>
            <a:r>
              <a:rPr lang="en-US" sz="1600" dirty="0"/>
              <a:t>ML will somewhat futureproof the analyses conducted and allows use beyond this project.</a:t>
            </a:r>
            <a:endParaRPr lang="en-US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A26BD07B-B36A-46BD-8B09-8347D40D54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8990" y="1611103"/>
            <a:ext cx="2448594" cy="3499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Construct Dashboard with KPIs and KRIs of Risky Projects</a:t>
            </a:r>
          </a:p>
          <a:p>
            <a:pPr marL="0" indent="0">
              <a:buNone/>
            </a:pPr>
            <a:r>
              <a:rPr lang="en-US" sz="1600" dirty="0"/>
              <a:t>A simple dashboard allows for quick assessment and action. </a:t>
            </a:r>
          </a:p>
          <a:p>
            <a:pPr marL="0" indent="0">
              <a:buNone/>
            </a:pPr>
            <a:r>
              <a:rPr lang="en-US" sz="1600" dirty="0"/>
              <a:t>Interpretability is of the essence since the targeted end users are not required an in depth understanding of statistics. </a:t>
            </a:r>
          </a:p>
          <a:p>
            <a:pPr marL="0" indent="0">
              <a:buNone/>
            </a:pPr>
            <a:r>
              <a:rPr lang="en-US" sz="1600" dirty="0"/>
              <a:t>The mantra: “Hard facts, clear stories” should be lived by.</a:t>
            </a:r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7A55C507-1CA4-403F-85AA-068A599400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979" y="1611103"/>
            <a:ext cx="2448594" cy="275767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Develop Time Series Model with Actuals, KPIs and KRIs</a:t>
            </a:r>
          </a:p>
          <a:p>
            <a:pPr marL="0" indent="0">
              <a:buNone/>
            </a:pPr>
            <a:r>
              <a:rPr lang="en-US" sz="1600" dirty="0"/>
              <a:t>A time series model is essential, since it allows project managers to monitor changes in a project.</a:t>
            </a:r>
          </a:p>
          <a:p>
            <a:pPr marL="0" indent="0">
              <a:buNone/>
            </a:pPr>
            <a:r>
              <a:rPr lang="en-US" sz="1600" dirty="0"/>
              <a:t>Model should include materials, hours worked, billable rate, invoiced amounts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C3E6C0-5D07-41B1-BF2D-D07463968082}"/>
              </a:ext>
            </a:extLst>
          </p:cNvPr>
          <p:cNvSpPr txBox="1">
            <a:spLocks/>
          </p:cNvSpPr>
          <p:nvPr/>
        </p:nvSpPr>
        <p:spPr>
          <a:xfrm>
            <a:off x="728664" y="863206"/>
            <a:ext cx="45525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1" name="TextBox 5 - 2">
            <a:extLst>
              <a:ext uri="{FF2B5EF4-FFF2-40B4-BE49-F238E27FC236}">
                <a16:creationId xmlns:a16="http://schemas.microsoft.com/office/drawing/2014/main" id="{F2D1ABE1-5DEA-4BC7-A383-C87624EBC8FE}"/>
              </a:ext>
            </a:extLst>
          </p:cNvPr>
          <p:cNvSpPr txBox="1">
            <a:spLocks/>
          </p:cNvSpPr>
          <p:nvPr/>
        </p:nvSpPr>
        <p:spPr>
          <a:xfrm>
            <a:off x="6064561" y="863206"/>
            <a:ext cx="403957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C</a:t>
            </a:r>
          </a:p>
        </p:txBody>
      </p:sp>
      <p:sp>
        <p:nvSpPr>
          <p:cNvPr id="12" name="TextBox 5 - 1">
            <a:extLst>
              <a:ext uri="{FF2B5EF4-FFF2-40B4-BE49-F238E27FC236}">
                <a16:creationId xmlns:a16="http://schemas.microsoft.com/office/drawing/2014/main" id="{2E5DBFB2-6254-4D85-BA12-9421EF5CB27B}"/>
              </a:ext>
            </a:extLst>
          </p:cNvPr>
          <p:cNvSpPr txBox="1">
            <a:spLocks/>
          </p:cNvSpPr>
          <p:nvPr/>
        </p:nvSpPr>
        <p:spPr>
          <a:xfrm>
            <a:off x="3408635" y="863206"/>
            <a:ext cx="431208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3" name="TextBox 5 - 3">
            <a:extLst>
              <a:ext uri="{FF2B5EF4-FFF2-40B4-BE49-F238E27FC236}">
                <a16:creationId xmlns:a16="http://schemas.microsoft.com/office/drawing/2014/main" id="{E13D7B49-6DD3-43C3-9A2E-E2BA90A74A41}"/>
              </a:ext>
            </a:extLst>
          </p:cNvPr>
          <p:cNvSpPr txBox="1">
            <a:spLocks/>
          </p:cNvSpPr>
          <p:nvPr/>
        </p:nvSpPr>
        <p:spPr>
          <a:xfrm>
            <a:off x="8693236" y="863206"/>
            <a:ext cx="47769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D5074D-D1F9-B9F7-DACD-88F097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/>
          <a:lstStyle/>
          <a:p>
            <a:r>
              <a:rPr lang="en-US" dirty="0"/>
              <a:t>Preliminary Problems</a:t>
            </a:r>
          </a:p>
        </p:txBody>
      </p:sp>
    </p:spTree>
    <p:extLst>
      <p:ext uri="{BB962C8B-B14F-4D97-AF65-F5344CB8AC3E}">
        <p14:creationId xmlns:p14="http://schemas.microsoft.com/office/powerpoint/2010/main" val="6375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782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952624"/>
            <a:ext cx="4847686" cy="43370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Analysis Methods</a:t>
            </a:r>
          </a:p>
          <a:p>
            <a:r>
              <a:rPr lang="en-US" dirty="0"/>
              <a:t>Factor Analysis</a:t>
            </a:r>
          </a:p>
          <a:p>
            <a:pPr lvl="1"/>
            <a:r>
              <a:rPr lang="en-US" sz="1600" dirty="0"/>
              <a:t>Reduce dimensions from the get-go and establish a more manageable dataset. 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sz="1600" dirty="0"/>
              <a:t>Serves as a proof of concept for the use of Machine Learning Methods.</a:t>
            </a:r>
          </a:p>
          <a:p>
            <a:r>
              <a:rPr lang="en-US" dirty="0"/>
              <a:t>PLS-SEM</a:t>
            </a:r>
          </a:p>
          <a:p>
            <a:pPr lvl="1"/>
            <a:r>
              <a:rPr lang="en-US" sz="1600" dirty="0"/>
              <a:t>Relation between latent variables and observed data.</a:t>
            </a:r>
          </a:p>
          <a:p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sz="1600" dirty="0"/>
              <a:t>Blackbox ML allows ELCON to continue using the methods developed without expert knowledge of statistics and ML.</a:t>
            </a:r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DBBA62F8-ABAB-0796-5D4F-277CA4383CB2}"/>
              </a:ext>
            </a:extLst>
          </p:cNvPr>
          <p:cNvSpPr txBox="1">
            <a:spLocks/>
          </p:cNvSpPr>
          <p:nvPr/>
        </p:nvSpPr>
        <p:spPr>
          <a:xfrm>
            <a:off x="6361653" y="1952624"/>
            <a:ext cx="4847686" cy="4337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Potential Sources of Data</a:t>
            </a:r>
          </a:p>
          <a:p>
            <a:r>
              <a:rPr lang="en-US" dirty="0"/>
              <a:t>Time Series Data</a:t>
            </a:r>
          </a:p>
          <a:p>
            <a:pPr lvl="2"/>
            <a:r>
              <a:rPr lang="en-US" sz="1600" dirty="0"/>
              <a:t>Hours registered by workers.</a:t>
            </a:r>
          </a:p>
          <a:p>
            <a:pPr lvl="2"/>
            <a:r>
              <a:rPr lang="en-US" sz="1600" dirty="0"/>
              <a:t>Materials purchased.</a:t>
            </a:r>
          </a:p>
          <a:p>
            <a:pPr lvl="2"/>
            <a:r>
              <a:rPr lang="en-US" sz="1600" dirty="0"/>
              <a:t>Invoices.</a:t>
            </a:r>
          </a:p>
          <a:p>
            <a:pPr lvl="2"/>
            <a:r>
              <a:rPr lang="en-US" sz="1600" dirty="0"/>
              <a:t>Budget from the tender processes.</a:t>
            </a:r>
          </a:p>
          <a:p>
            <a:r>
              <a:rPr lang="en-US" dirty="0"/>
              <a:t>Macroeconomic Data</a:t>
            </a:r>
          </a:p>
          <a:p>
            <a:pPr lvl="2"/>
            <a:r>
              <a:rPr lang="en-US" sz="1600" dirty="0"/>
              <a:t>Overall sentiment.</a:t>
            </a:r>
          </a:p>
          <a:p>
            <a:pPr lvl="2"/>
            <a:r>
              <a:rPr lang="en-US" sz="1600" dirty="0"/>
              <a:t>Interest rate</a:t>
            </a:r>
          </a:p>
          <a:p>
            <a:pPr lvl="2"/>
            <a:r>
              <a:rPr lang="en-US" sz="1600" dirty="0"/>
              <a:t>Unemployment rate.</a:t>
            </a:r>
          </a:p>
          <a:p>
            <a:r>
              <a:rPr lang="en-US" dirty="0"/>
              <a:t>Industry Specific Data</a:t>
            </a:r>
          </a:p>
          <a:p>
            <a:pPr lvl="2"/>
            <a:r>
              <a:rPr lang="en-US" sz="1600" dirty="0"/>
              <a:t>Overall activity</a:t>
            </a:r>
          </a:p>
          <a:p>
            <a:pPr lvl="2"/>
            <a:r>
              <a:rPr lang="en-US" sz="1600" dirty="0"/>
              <a:t>Order backlog</a:t>
            </a:r>
          </a:p>
          <a:p>
            <a:pPr lvl="2"/>
            <a:r>
              <a:rPr lang="en-US" sz="1600" dirty="0"/>
              <a:t>Unemployment rate.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Pladsholder til indhold 5">
            <a:extLst>
              <a:ext uri="{FF2B5EF4-FFF2-40B4-BE49-F238E27FC236}">
                <a16:creationId xmlns:a16="http://schemas.microsoft.com/office/drawing/2014/main" id="{0256447C-D35F-4F86-D90B-E90F6B46AE7F}"/>
              </a:ext>
            </a:extLst>
          </p:cNvPr>
          <p:cNvSpPr txBox="1">
            <a:spLocks/>
          </p:cNvSpPr>
          <p:nvPr/>
        </p:nvSpPr>
        <p:spPr>
          <a:xfrm>
            <a:off x="982661" y="971548"/>
            <a:ext cx="10226676" cy="98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25" lvl="1" indent="0">
              <a:buNone/>
            </a:pPr>
            <a:r>
              <a:rPr lang="en-US" dirty="0"/>
              <a:t>ELCON stores a vast amount of data, and before any analyses can be conducted, the data must be cleaned and sorted. </a:t>
            </a:r>
          </a:p>
          <a:p>
            <a:pPr marL="179025" lvl="1" indent="0">
              <a:buNone/>
            </a:pPr>
            <a:r>
              <a:rPr lang="en-US" dirty="0"/>
              <a:t>Literature review will largely focus on advancements made in fields regarding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4925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026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Expected Output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4808537" cy="5077220"/>
          </a:xfrm>
        </p:spPr>
        <p:txBody>
          <a:bodyPr/>
          <a:lstStyle/>
          <a:p>
            <a:r>
              <a:rPr lang="en-US" dirty="0"/>
              <a:t>Comprehensive data model with a variety of use cases.</a:t>
            </a:r>
          </a:p>
          <a:p>
            <a:r>
              <a:rPr lang="en-US" dirty="0"/>
              <a:t>Contracting Dashboard with KPIs and KRIs.</a:t>
            </a:r>
          </a:p>
          <a:p>
            <a:pPr lvl="2"/>
            <a:r>
              <a:rPr lang="en-US" dirty="0"/>
              <a:t>Identification of risky projects.</a:t>
            </a:r>
          </a:p>
          <a:p>
            <a:pPr lvl="2"/>
            <a:r>
              <a:rPr lang="en-US" dirty="0"/>
              <a:t>Identification of areas of improvement.</a:t>
            </a:r>
          </a:p>
          <a:p>
            <a:pPr lvl="2"/>
            <a:r>
              <a:rPr lang="en-US" dirty="0"/>
              <a:t>Highlight trends and patterns in data.</a:t>
            </a:r>
          </a:p>
          <a:p>
            <a:r>
              <a:rPr lang="en-US" dirty="0"/>
              <a:t>Insight into underlying risk factors.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The right-hand side shows a draft of the time series model, coupled with a Principal Component Analysis of contribution margin (DB).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38285DF7-26A5-0B52-5D8A-45F17BF22272}"/>
              </a:ext>
            </a:extLst>
          </p:cNvPr>
          <p:cNvGrpSpPr/>
          <p:nvPr/>
        </p:nvGrpSpPr>
        <p:grpSpPr>
          <a:xfrm>
            <a:off x="6019732" y="407777"/>
            <a:ext cx="5837306" cy="6220396"/>
            <a:chOff x="6096000" y="380564"/>
            <a:chExt cx="5837306" cy="6220396"/>
          </a:xfrm>
        </p:grpSpPr>
        <p:graphicFrame>
          <p:nvGraphicFramePr>
            <p:cNvPr id="9" name="Objekt 8">
              <a:extLst>
                <a:ext uri="{FF2B5EF4-FFF2-40B4-BE49-F238E27FC236}">
                  <a16:creationId xmlns:a16="http://schemas.microsoft.com/office/drawing/2014/main" id="{D1559444-CA7D-43C0-1DE4-369F3173A8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780390"/>
                </p:ext>
              </p:extLst>
            </p:nvPr>
          </p:nvGraphicFramePr>
          <p:xfrm>
            <a:off x="6173306" y="380564"/>
            <a:ext cx="5760000" cy="390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6" imgW="13782628" imgH="9334410" progId="AcroExch.Document.DC">
                    <p:embed/>
                  </p:oleObj>
                </mc:Choice>
                <mc:Fallback>
                  <p:oleObj name="Acrobat Document" r:id="rId6" imgW="13782628" imgH="9334410" progId="AcroExch.Document.DC">
                    <p:embed/>
                    <p:pic>
                      <p:nvPicPr>
                        <p:cNvPr id="9" name="Objekt 8">
                          <a:extLst>
                            <a:ext uri="{FF2B5EF4-FFF2-40B4-BE49-F238E27FC236}">
                              <a16:creationId xmlns:a16="http://schemas.microsoft.com/office/drawing/2014/main" id="{D1559444-CA7D-43C0-1DE4-369F3173A8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73306" y="380564"/>
                          <a:ext cx="5760000" cy="390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kt 20">
              <a:extLst>
                <a:ext uri="{FF2B5EF4-FFF2-40B4-BE49-F238E27FC236}">
                  <a16:creationId xmlns:a16="http://schemas.microsoft.com/office/drawing/2014/main" id="{B305C757-02F7-D8E4-C352-87D04B0226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411849"/>
                </p:ext>
              </p:extLst>
            </p:nvPr>
          </p:nvGraphicFramePr>
          <p:xfrm>
            <a:off x="9053306" y="4422584"/>
            <a:ext cx="2880000" cy="2178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8" imgW="4105257" imgH="3104867" progId="AcroExch.Document.DC">
                    <p:embed/>
                  </p:oleObj>
                </mc:Choice>
                <mc:Fallback>
                  <p:oleObj name="Acrobat Document" r:id="rId8" imgW="4105257" imgH="3104867" progId="AcroExch.Document.DC">
                    <p:embed/>
                    <p:pic>
                      <p:nvPicPr>
                        <p:cNvPr id="21" name="Objekt 20">
                          <a:extLst>
                            <a:ext uri="{FF2B5EF4-FFF2-40B4-BE49-F238E27FC236}">
                              <a16:creationId xmlns:a16="http://schemas.microsoft.com/office/drawing/2014/main" id="{B305C757-02F7-D8E4-C352-87D04B0226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053306" y="4422584"/>
                          <a:ext cx="2880000" cy="21783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kt 21">
              <a:extLst>
                <a:ext uri="{FF2B5EF4-FFF2-40B4-BE49-F238E27FC236}">
                  <a16:creationId xmlns:a16="http://schemas.microsoft.com/office/drawing/2014/main" id="{047ADE68-9866-819C-37AA-A746969038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269531"/>
                </p:ext>
              </p:extLst>
            </p:nvPr>
          </p:nvGraphicFramePr>
          <p:xfrm>
            <a:off x="6096000" y="4427615"/>
            <a:ext cx="2880000" cy="2168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10" imgW="4123996" imgH="3104867" progId="AcroExch.Document.DC">
                    <p:embed/>
                  </p:oleObj>
                </mc:Choice>
                <mc:Fallback>
                  <p:oleObj name="Acrobat Document" r:id="rId10" imgW="4123996" imgH="3104867" progId="AcroExch.Document.DC">
                    <p:embed/>
                    <p:pic>
                      <p:nvPicPr>
                        <p:cNvPr id="22" name="Objekt 21">
                          <a:extLst>
                            <a:ext uri="{FF2B5EF4-FFF2-40B4-BE49-F238E27FC236}">
                              <a16:creationId xmlns:a16="http://schemas.microsoft.com/office/drawing/2014/main" id="{047ADE68-9866-819C-37AA-A746969038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96000" y="4427615"/>
                          <a:ext cx="2880000" cy="2168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0062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POWER_USER_PPT_AGENDA_PRESENTATION_COLOR_TAG" val="#006E6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  <p:tag name="POWER_USER_PPT_AGENDA_PRESENTATION_TABLE_OF_CONTENT_STYLE_TAG" val="1"/>
  <p:tag name="POWER_USER_PPT_AGENDA_PRESENTATION_DIVIDERS_STYLE_TAG" val="POWER_USER_LAYOUT_DIVIDER_PU_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RGi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lIns="72000" tIns="72000" rIns="72000" bIns="72000" rtlCol="0" anchor="t">
        <a:noAutofit/>
      </a:bodyPr>
      <a:lstStyle>
        <a:defPPr algn="l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mtClean="0">
            <a:solidFill>
              <a:schemeClr val="accent1"/>
            </a:solidFill>
          </a:defRPr>
        </a:defPPr>
      </a:lstStyle>
    </a:txDef>
  </a:objectDefaults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Powerpointskabelon_NRGi Elcon.pptx" id="{412641EB-9A04-4143-93A3-8ACC1CCD6C87}" vid="{A6BF625A-0080-43A5-9EBA-2F8D86D9ED34}"/>
    </a:ext>
  </a:extLst>
</a:theme>
</file>

<file path=ppt/theme/theme2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230</TotalTime>
  <Words>603</Words>
  <Application>Microsoft Office PowerPoint</Application>
  <PresentationFormat>Widescreen</PresentationFormat>
  <Paragraphs>84</Paragraphs>
  <Slides>6</Slides>
  <Notes>6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Corbel</vt:lpstr>
      <vt:lpstr>NRGi</vt:lpstr>
      <vt:lpstr>think-cell Slide</vt:lpstr>
      <vt:lpstr>Acrobat Document</vt:lpstr>
      <vt:lpstr>Statistical Risk Management</vt:lpstr>
      <vt:lpstr>Outline</vt:lpstr>
      <vt:lpstr>Motivation</vt:lpstr>
      <vt:lpstr>Preliminary Problems</vt:lpstr>
      <vt:lpstr>Scientific Methods and Data</vt:lpstr>
      <vt:lpstr>Expected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Risikovurdering</dc:title>
  <dc:creator>Tobias Brammer</dc:creator>
  <cp:lastModifiedBy>Tobias Brammer</cp:lastModifiedBy>
  <cp:revision>3</cp:revision>
  <cp:lastPrinted>2021-01-06T12:41:59Z</cp:lastPrinted>
  <dcterms:created xsi:type="dcterms:W3CDTF">2023-02-21T13:26:08Z</dcterms:created>
  <dcterms:modified xsi:type="dcterms:W3CDTF">2023-03-30T05:58:56Z</dcterms:modified>
</cp:coreProperties>
</file>