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notesMasterIdLst>
    <p:notesMasterId r:id="rId1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![Tux, the Linux mascot](test.png)
[Read more about MD](https://https://www.markdownguide.org/basic-syntax/).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2020-09-23T14:57:17Z</dcterms:created>
  <dcterms:modified xsi:type="dcterms:W3CDTF">2020-09-23T14:57:17Z</dcterms:modified>
</cp:coreProperties>
</file>