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9"/>
  </p:normalViewPr>
  <p:slideViewPr>
    <p:cSldViewPr snapToGrid="0" snapToObjects="1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2A33-E5ED-574D-94FA-24B03E760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4374-F490-B040-A4C3-833B1A00C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4EFF-8594-7A43-B873-B965A4AA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C150-13C1-364C-B079-835A0631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1A13-34BF-F843-ABA5-52A1E72A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A7D0-D452-0546-AD52-869CA1F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5FB03-B4AE-5F4E-84BB-8D927CB2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4F88-AE77-CD44-AA46-00FD2F3A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E569-1F96-9E46-92BA-9AE0BDFA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C9C7-D00C-D84E-A1F9-D9813B46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9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80573-EA1D-F644-B054-C0BCB38F0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68319-8B3D-4846-9848-B1F00F21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AFDF-35DA-4347-A609-8CDFE77B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8369-F042-224F-8F12-6BFDAD56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E136-2C48-0B47-8B94-A8742CA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CD2A-D99E-E54A-8AEA-CD78150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E6B0-61F8-0145-BC35-545376C1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F799-8197-8944-A869-09FB2B69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03F1-33FD-9441-B16E-66F6A475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BF8B-916E-B044-98EF-CCC7745B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CE7E-8CC2-D74F-9B02-276F9C98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2BBD-09B1-2846-8EFA-8837B6D1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8541-870A-AD4B-8CEB-B15D4E1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ADE5-07CA-D840-8381-7011100E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4B71-4EE8-0F40-8951-66EA666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9CCF-81CD-EB44-A266-B306A876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C50D-D233-2F46-96D8-2BF155CE9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11E8B-3CA9-6842-AE18-CDF76810C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820ED-DB55-3547-B7B9-B6E5FC24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944B-6A53-4844-A5F4-2C093348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B066-487E-BC4C-BF36-BDEDBE6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2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9474-09EB-7E48-815A-CED16056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AC3D-7A05-C644-A11E-FDF46F5E9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16AAF-8AEE-9A41-98E2-B92725F6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1619A-548E-284C-9DCD-E42C1413E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28A6C-BB10-5E4A-BD3F-47A4AD90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5F59D-58E4-2548-8AF2-91B1B1F1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BD0BB-E05A-BF4E-BA6D-63FACD8C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1A709-1043-5841-93D6-EE23C2A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6F3B-BEDD-4C4D-90B5-6BBB17AD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0825C-9365-6849-BA55-EB917F4B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79DC-CE27-7A47-A4E9-BF961D0A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19457-DC89-C341-A754-F7C6E4C5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71ADD-A843-AB43-8699-5E21DC47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360C3-008B-2246-9D29-C9D486F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6D972-3E8A-9A4C-B7E1-341D9A70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6E2A-5C64-B244-9CD5-5B59B575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EB9C-E270-CC42-BB18-D1763578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0904B-4177-CF45-B17E-BA35DB5F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FB108-E5E5-FD4B-A19B-D2E8DB62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24E3-2D0B-D941-948F-E217FA15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98C0-F016-7B45-9F64-68E3A1C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5363-91C0-3F49-AF4E-5D7B3266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DC916-0734-6143-9B4E-1B5F0572F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B2079-4E46-0C4E-A2CA-60FB58005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6C614-4273-CF4C-AFDA-2D2B6F5B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4ED1E-7998-544C-8D54-918A6261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44AFC-38F0-8A4F-8A4C-2CD4C73A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9A3FC-5D84-7E43-A45B-24288C89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2B9E-7AD9-CB4F-ACAA-AB04AB3E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F306-274D-2A49-9D7E-B9595788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03E7-045B-8A44-989C-A534FA0599A2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CC7CE-9DCF-244A-AED4-6A209C232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822D-F35E-1E49-9E8A-8576A6E00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B6BB-5A7A-924B-9417-4668BC06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CAEF-D6E7-A748-8F93-0AE6C20C0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of </a:t>
            </a:r>
            <a:r>
              <a:rPr lang="en-US" dirty="0" err="1"/>
              <a:t>Trotterization</a:t>
            </a:r>
            <a:r>
              <a:rPr lang="en-US" dirty="0"/>
              <a:t> in VQE’s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5106B-A064-BF44-B8E6-3BD49AB8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CDD9-672E-144F-9503-70E093F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07701-C8F7-134B-9663-FAE124CFA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Problems of interest; finding the ground-state of spin-systems</a:t>
                </a:r>
              </a:p>
              <a:p>
                <a:r>
                  <a:rPr lang="en-US" dirty="0"/>
                  <a:t>Using a VQE; How does it work?</a:t>
                </a:r>
              </a:p>
              <a:p>
                <a:r>
                  <a:rPr lang="en-US" dirty="0"/>
                  <a:t>UCC ansatz; general expression</a:t>
                </a:r>
                <a:r>
                  <a:rPr lang="en-US" b="1" dirty="0"/>
                  <a:t>. </a:t>
                </a:r>
                <a14:m>
                  <m:oMath xmlns:m="http://schemas.openxmlformats.org/officeDocument/2006/math">
                    <m:r>
                      <a:rPr lang="nl-NL" b="1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NL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nl-NL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bSup>
                            <m:r>
                              <a:rPr lang="nl-N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Realization of UCC onto quantum circuit</a:t>
                </a:r>
              </a:p>
              <a:p>
                <a:pPr lvl="1"/>
                <a:r>
                  <a:rPr lang="en-US" dirty="0"/>
                  <a:t>Choose gate set</a:t>
                </a:r>
              </a:p>
              <a:p>
                <a:pPr lvl="1"/>
                <a:r>
                  <a:rPr lang="en-US" dirty="0" err="1"/>
                  <a:t>Trotterize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07701-C8F7-134B-9663-FAE124CFA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63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363-01A1-BF4A-A5BF-08A4EC37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 along the lines of perturbation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738E-77B6-D34C-BC31-F9AC7ACB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Generators that produce terms according to perturbation theory</a:t>
            </a:r>
          </a:p>
          <a:p>
            <a:r>
              <a:rPr lang="en-US" dirty="0"/>
              <a:t>Example of N = 4 TFIM system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Due to the variational algorithm certain generators can be left out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Disconnected diagrams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Sub-leading diagrams</a:t>
            </a:r>
          </a:p>
          <a:p>
            <a:r>
              <a:rPr lang="en-US" dirty="0"/>
              <a:t>QCA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DD20C6-D0C7-F14F-9AFC-92FEC604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190750"/>
            <a:ext cx="1685925" cy="2252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7B2484-ABD1-DA4D-8BDB-5E522355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2190750"/>
            <a:ext cx="1648489" cy="22526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08B88-E16E-FF46-B5B5-BB6220F81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814" y="2190750"/>
            <a:ext cx="1641085" cy="22624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D23318-9142-744B-950E-DA139C92D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4899" y="2190750"/>
            <a:ext cx="1725620" cy="11096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B8654D-0B8E-5642-ADFC-51A5903C1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603" y="5071588"/>
            <a:ext cx="1685326" cy="1105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0F3C36-929F-B74A-8730-FB18EC251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5071588"/>
            <a:ext cx="1728142" cy="11232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D9EAF3-1405-8C45-AF1D-75000BD0F318}"/>
              </a:ext>
            </a:extLst>
          </p:cNvPr>
          <p:cNvCxnSpPr/>
          <p:nvPr/>
        </p:nvCxnSpPr>
        <p:spPr>
          <a:xfrm>
            <a:off x="5249603" y="5071588"/>
            <a:ext cx="1636972" cy="11053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695F4F-BD57-9644-9F65-2150CCA44609}"/>
              </a:ext>
            </a:extLst>
          </p:cNvPr>
          <p:cNvCxnSpPr>
            <a:cxnSpLocks/>
          </p:cNvCxnSpPr>
          <p:nvPr/>
        </p:nvCxnSpPr>
        <p:spPr>
          <a:xfrm flipV="1">
            <a:off x="5249603" y="5071588"/>
            <a:ext cx="1636972" cy="11053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3532C8-77EB-C84A-9F7F-83CCA86E26D8}"/>
              </a:ext>
            </a:extLst>
          </p:cNvPr>
          <p:cNvCxnSpPr>
            <a:cxnSpLocks/>
          </p:cNvCxnSpPr>
          <p:nvPr/>
        </p:nvCxnSpPr>
        <p:spPr>
          <a:xfrm flipH="1">
            <a:off x="7543800" y="5071588"/>
            <a:ext cx="1728143" cy="11053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03D322-024D-D942-A206-99BA595E46FD}"/>
              </a:ext>
            </a:extLst>
          </p:cNvPr>
          <p:cNvCxnSpPr>
            <a:cxnSpLocks/>
          </p:cNvCxnSpPr>
          <p:nvPr/>
        </p:nvCxnSpPr>
        <p:spPr>
          <a:xfrm>
            <a:off x="7543801" y="5071588"/>
            <a:ext cx="1728141" cy="11232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EF53-44E5-F94E-95C4-D78BF9D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9F8A-5CDC-9442-9381-A3BA9D82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Number of qubits/spin-particles in the system</a:t>
            </a:r>
          </a:p>
          <a:p>
            <a:pPr lvl="1"/>
            <a:r>
              <a:rPr lang="en-US" dirty="0"/>
              <a:t>The perturbative interactions</a:t>
            </a:r>
          </a:p>
          <a:p>
            <a:pPr lvl="1"/>
            <a:r>
              <a:rPr lang="en-US" dirty="0"/>
              <a:t>The order of perturbation theory</a:t>
            </a:r>
          </a:p>
          <a:p>
            <a:pPr lvl="1"/>
            <a:r>
              <a:rPr lang="en-US" dirty="0"/>
              <a:t>The number of gates/generators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All connected &amp; leading diagrams</a:t>
            </a:r>
          </a:p>
          <a:p>
            <a:pPr lvl="1"/>
            <a:r>
              <a:rPr lang="en-US" dirty="0"/>
              <a:t>Quantum circuit using </a:t>
            </a:r>
            <a:r>
              <a:rPr lang="en-US" dirty="0" err="1"/>
              <a:t>Cirq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Matrices that correspond to unitary gates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5E38-C139-614C-8081-865B2F46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3D62-000E-DC4D-A9C2-1B798255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703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0C60-BBE9-6443-A326-3C7A3C72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systems using the module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2E1CE-BD79-F446-9CB5-DE11BCFF2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Models:</a:t>
                </a:r>
              </a:p>
              <a:p>
                <a:pPr lvl="1"/>
                <a:r>
                  <a:rPr lang="en-US" dirty="0"/>
                  <a:t>Transverse </a:t>
                </a:r>
                <a:r>
                  <a:rPr lang="en-US" dirty="0" err="1"/>
                  <a:t>Ising</a:t>
                </a:r>
                <a:r>
                  <a:rPr lang="en-US" dirty="0"/>
                  <a:t> model (TFIM)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𝐽</m:t>
                    </m:r>
                    <m:nary>
                      <m:naryPr>
                        <m:chr m:val="∑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Non-Transverse </a:t>
                </a:r>
                <a:r>
                  <a:rPr lang="en-US" dirty="0" err="1"/>
                  <a:t>Ising</a:t>
                </a:r>
                <a:r>
                  <a:rPr lang="en-US" dirty="0"/>
                  <a:t> model (NTFIM)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/>
                  <a:t>+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Anisotropic-Heisenberg model (AHM)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nl-NL" b="0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r>
                  <a:rPr lang="en-US" dirty="0"/>
                  <a:t>QCA and TUCC*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Which ansatz performs best, depending on the chosen model?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2E1CE-BD79-F446-9CB5-DE11BCFF2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0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182-2BC6-B249-ADB3-F4B61EB7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B278-C551-B542-B730-905C0416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Weakly-coupled model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r>
              <a:rPr lang="en-US" b="1" dirty="0"/>
              <a:t>Strongly-coupled model with gap closing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Strongly-coupled and gapless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B93FE-DEF2-5245-905C-A367F2C5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762" y="490538"/>
            <a:ext cx="3359370" cy="2252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927A5-BD20-C649-A360-641645098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566" y="2457451"/>
            <a:ext cx="3241566" cy="2133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1FCCB-C00E-254C-899E-7D2D90321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537" y="4566652"/>
            <a:ext cx="3181624" cy="22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0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DDDD-6EFF-FD40-AE66-A947187A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B1308-7533-5A43-81EC-53C2011F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26" y="1514475"/>
            <a:ext cx="4490520" cy="27432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56CC-3AA0-1E40-B9FB-42D3B13F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 of angles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r>
              <a:rPr lang="en-US" dirty="0"/>
              <a:t>Increasing coupling strength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0F6BD-6F0D-334E-B38A-265A4BA4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146" y="1514475"/>
            <a:ext cx="4362996" cy="2743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02A19-733E-7642-978C-DE2C5104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005" y="4257676"/>
            <a:ext cx="3845328" cy="2600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C145C-A9B1-C34C-9D69-7A48B8586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598" y="4047980"/>
            <a:ext cx="3916092" cy="28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86CD-DFB9-F34F-A18B-6DF4F38E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QCA-TUCC*-Hybrid ansatz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8DC2-6200-3042-BC8C-D32B58B0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Sharp-shooting vs chaotic search</a:t>
            </a:r>
          </a:p>
          <a:p>
            <a:r>
              <a:rPr lang="en-US" dirty="0"/>
              <a:t>Entanglement entropy</a:t>
            </a:r>
          </a:p>
          <a:p>
            <a:r>
              <a:rPr lang="en-US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2877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218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Physics of Trotterization in VQE’s</vt:lpstr>
      <vt:lpstr>Introduction</vt:lpstr>
      <vt:lpstr>Generators along the lines of perturbation theory</vt:lpstr>
      <vt:lpstr>Python module</vt:lpstr>
      <vt:lpstr>Example of functioning module</vt:lpstr>
      <vt:lpstr>Analyzing systems using the module</vt:lpstr>
      <vt:lpstr>Performance comparison</vt:lpstr>
      <vt:lpstr>Diagnostic tools</vt:lpstr>
      <vt:lpstr>QCA-TUCC*-Hybrid ansatz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Trotterization in VQE’s</dc:title>
  <dc:creator>Microsoft Office User</dc:creator>
  <cp:lastModifiedBy>Microsoft Office User</cp:lastModifiedBy>
  <cp:revision>14</cp:revision>
  <dcterms:created xsi:type="dcterms:W3CDTF">2020-05-08T10:20:11Z</dcterms:created>
  <dcterms:modified xsi:type="dcterms:W3CDTF">2020-05-08T13:58:36Z</dcterms:modified>
</cp:coreProperties>
</file>