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6234-DB96-CFFF-2BD2-E9DF03538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07EEE-3C4C-ED26-2878-54CB35546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8095-8F26-4EA6-F284-CE0A2846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A06C-B852-4113-516F-EB688E2C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AA45-FC8F-B417-7D4F-9EE064E8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21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C840-5E14-70EB-741E-FE4DFC3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5C28-C61A-BA49-0AEB-AE96A58B4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CC55-A713-B36F-D895-6EA7B5CE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884F-0926-4C10-FC7F-079E77A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71EA-3674-C54A-2BFD-8BA9E78B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5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8F22-6818-9A3E-479D-64129386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C20F9-4546-E3F4-E8A5-761AF8CC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A7C2-B726-9BC4-8E47-CEAFF60F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DBF7-0050-1A9A-EBA2-2DC9FA28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69AB-7E3F-1073-1557-2C859870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5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1062-3487-AC68-938E-18F7CC5F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9CFF-D87E-8070-AE19-247886B0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42B6-C38F-FE56-3D30-02EAC02C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9305-9A41-1615-FEF8-9E16C9D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4944-2065-4153-3CA5-4128C05C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2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40A6-7732-3C21-A32D-BF29D537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9210-C50A-9755-87B3-7918C4A3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417B-FC72-209B-75A3-72581C1A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F80A-4B56-A78D-5856-6BA0E6DE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FA71-5DC8-7484-4930-226D4CA4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56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1402-CFA2-81D9-DA1D-37713945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B5F3-88E3-D5E6-9CB4-A068737B4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59F8-4A50-DBA3-9C3F-EB245E3E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594CE-8D04-A339-FBE0-0B238EC6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72F3-68B3-F96C-DCD9-49693CC1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A4DD8-E187-4AB3-AFAD-480A40F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3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BDF9-7D2F-096F-77E7-A52AF2DD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F8B7-EDF0-CB66-4332-C0D01B1F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3F7C-3398-9662-B8B0-552030A1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18C49-9580-CC72-2235-C4ACD2C8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EA9ED-4B27-B03D-9246-7F84F19E6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A28DC-1891-4355-55E9-1A8BCB5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60012-C4AC-284A-E854-67F7DE33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C7B85-3FFF-893D-3434-C066904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13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6C9-80CF-A9AD-61B1-227CEADF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220B0-29D4-7D5C-1939-8FE0990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4DAAB-5FC9-33CD-6168-28E6D8C5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20D8-85F3-0E49-BAAA-4DEF2F7F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2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9C576-6092-70AA-2081-E57E6780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53F5-A33C-4385-29C2-356E3A48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CE318-54E3-26AC-9687-6AA113B9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96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FE0-4112-76D6-DF6F-B0E97D81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31FE-B606-907C-35AF-2B21F89A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05B31-779B-B244-DBDD-E1C3E75E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85A3-D3AC-8460-94DC-89487B19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EE2FA-DFE5-C285-C4C1-6947F7E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8687A-EB1F-14F7-E270-91D5A5F3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78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0318-DA97-4765-3D33-5A606785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9DAF1-2DFE-71C3-A44A-F5B588552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C1EB-11D5-027B-65B1-93BFF1DD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480D-4AA1-4220-8584-C0C2E506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8065-5234-5FC8-4AC9-57F16FAA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25498-DC3B-5F0A-ACB5-D4A1658A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3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57194-3CA8-3744-E98F-6B8C0975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DE68-D5ED-CD56-F470-523A9D05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9C86-E26A-4F6A-2716-9952A5A25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8BF1-9D93-4AF1-BF05-8F78E3E6622A}" type="datetimeFigureOut">
              <a:rPr lang="en-SG" smtClean="0"/>
              <a:t>15/1/2024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ECF7-4EE9-C0E8-F219-020D4C3C1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BBBC-3572-C89D-39C5-064E6773B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3636-4D08-4FED-B65A-0C7218994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8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F8F0-FC1B-F289-DFF4-C5121D9D8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XAS </a:t>
            </a:r>
            <a:r>
              <a:rPr lang="en-SG" dirty="0" err="1"/>
              <a:t>CsCuX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15242-1D5B-69DA-E183-CE46022B0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3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5633-583D-DC85-EB00-C58EFD18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1683554"/>
            <a:ext cx="10515600" cy="1325563"/>
          </a:xfrm>
        </p:spPr>
        <p:txBody>
          <a:bodyPr/>
          <a:lstStyle/>
          <a:p>
            <a:r>
              <a:rPr lang="en-SG" dirty="0"/>
              <a:t>Raw plot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7CB6C5E-DA62-A1E2-B26D-85CD48D23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56844"/>
              </p:ext>
            </p:extLst>
          </p:nvPr>
        </p:nvGraphicFramePr>
        <p:xfrm>
          <a:off x="7613650" y="3268663"/>
          <a:ext cx="4313238" cy="327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319577" imgH="2522130" progId="Origin95.Graph">
                  <p:embed/>
                </p:oleObj>
              </mc:Choice>
              <mc:Fallback>
                <p:oleObj name="Graph" r:id="rId2" imgW="3319577" imgH="2522130" progId="Origin95.Grap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AB0B813-B0D6-6D12-8874-B3C3F5CB8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13650" y="3268663"/>
                        <a:ext cx="4313238" cy="327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6C4B711-E7D9-9299-E72E-C25CC8F22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32687"/>
              </p:ext>
            </p:extLst>
          </p:nvPr>
        </p:nvGraphicFramePr>
        <p:xfrm>
          <a:off x="3211513" y="3262313"/>
          <a:ext cx="4221162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319577" imgH="2522130" progId="Origin95.Graph">
                  <p:embed/>
                </p:oleObj>
              </mc:Choice>
              <mc:Fallback>
                <p:oleObj name="Graph" r:id="rId4" imgW="3319577" imgH="2522130" progId="Origin95.Grap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B8DABA-E916-9163-10DC-63F115C7F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1513" y="3262313"/>
                        <a:ext cx="4221162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7C9243-3225-1F3F-4D45-5B4FEA741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98749"/>
              </p:ext>
            </p:extLst>
          </p:nvPr>
        </p:nvGraphicFramePr>
        <p:xfrm>
          <a:off x="7672388" y="22225"/>
          <a:ext cx="4259262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319577" imgH="2522130" progId="Origin95.Graph">
                  <p:embed/>
                </p:oleObj>
              </mc:Choice>
              <mc:Fallback>
                <p:oleObj name="Graph" r:id="rId6" imgW="3319577" imgH="2522130" progId="Origin95.Grap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9AB4959-0860-BF3B-EFCC-37C068839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2388" y="22225"/>
                        <a:ext cx="4259262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68566D-049D-A78D-4750-CFCDF374E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848469"/>
              </p:ext>
            </p:extLst>
          </p:nvPr>
        </p:nvGraphicFramePr>
        <p:xfrm>
          <a:off x="3206750" y="101600"/>
          <a:ext cx="4164013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319577" imgH="2522130" progId="Origin95.Graph">
                  <p:embed/>
                </p:oleObj>
              </mc:Choice>
              <mc:Fallback>
                <p:oleObj name="Graph" r:id="rId8" imgW="3319577" imgH="2522130" progId="Origin95.Grap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EFBBA77-E414-1948-A4A2-80B117695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6750" y="101600"/>
                        <a:ext cx="4164013" cy="316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48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Unicode Origin Graph</vt:lpstr>
      <vt:lpstr>XAS CsCuX</vt:lpstr>
      <vt:lpstr>Raw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XAS CsCuX</dc:title>
  <dc:creator>Tobias Haposan</dc:creator>
  <cp:lastModifiedBy>Tobias Haposan</cp:lastModifiedBy>
  <cp:revision>3</cp:revision>
  <dcterms:created xsi:type="dcterms:W3CDTF">2023-11-13T03:40:08Z</dcterms:created>
  <dcterms:modified xsi:type="dcterms:W3CDTF">2024-01-16T04:33:55Z</dcterms:modified>
</cp:coreProperties>
</file>