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2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0934-F0EF-4609-9743-7D7243C3D3B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2663-2AE8-4A23-8C0A-DCD52121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E236-1730-7BCA-7B38-4E5B753D7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CsCu2I3 fiber 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0A70-3864-9494-C607-15E4698A1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Danang Birowosuto</a:t>
            </a:r>
          </a:p>
        </p:txBody>
      </p:sp>
    </p:spTree>
    <p:extLst>
      <p:ext uri="{BB962C8B-B14F-4D97-AF65-F5344CB8AC3E}">
        <p14:creationId xmlns:p14="http://schemas.microsoft.com/office/powerpoint/2010/main" val="101921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D174-46DB-6E0F-5AB4-182A6B0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02" y="224399"/>
            <a:ext cx="827330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Microscopes, photoluminescence, and decay (excitation = 266 nm (0.5 MHz))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2AEB2-B207-724F-C60F-C8126E2C0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7412"/>
            <a:ext cx="2002117" cy="1501588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CA6668-73C8-116F-DB24-089C19556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89409"/>
              </p:ext>
            </p:extLst>
          </p:nvPr>
        </p:nvGraphicFramePr>
        <p:xfrm>
          <a:off x="2955580" y="1812879"/>
          <a:ext cx="2874510" cy="220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156624" imgH="3965430" progId="Origin50.Graph">
                  <p:embed/>
                </p:oleObj>
              </mc:Choice>
              <mc:Fallback>
                <p:oleObj name="Graph" r:id="rId3" imgW="5156624" imgH="3965430" progId="Origin50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39CD6CF-3E83-E564-EE1B-5BDF45435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5580" y="1812879"/>
                        <a:ext cx="2874510" cy="220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4E02CD-647B-99F9-242D-784AD9A1B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73724"/>
              </p:ext>
            </p:extLst>
          </p:nvPr>
        </p:nvGraphicFramePr>
        <p:xfrm>
          <a:off x="5758372" y="1819836"/>
          <a:ext cx="3109920" cy="220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5624892" imgH="3995875" progId="Origin95.Graph">
                  <p:embed/>
                </p:oleObj>
              </mc:Choice>
              <mc:Fallback>
                <p:oleObj name="Graph" r:id="rId5" imgW="5624892" imgH="3995875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7A88D59-D798-AD21-009A-AF649D45A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8372" y="1819836"/>
                        <a:ext cx="3109920" cy="220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E4D9F56-650F-9061-4F27-2F71F12F3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54271"/>
              </p:ext>
            </p:extLst>
          </p:nvPr>
        </p:nvGraphicFramePr>
        <p:xfrm>
          <a:off x="3967982" y="4141694"/>
          <a:ext cx="3345350" cy="257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5156624" imgH="3965430" progId="Origin50.Graph">
                  <p:embed/>
                </p:oleObj>
              </mc:Choice>
              <mc:Fallback>
                <p:oleObj name="Graph" r:id="rId7" imgW="5156624" imgH="396543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7982" y="4141694"/>
                        <a:ext cx="3345350" cy="2572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A80DC4-23F5-C626-9461-ECB5F8F2A737}"/>
              </a:ext>
            </a:extLst>
          </p:cNvPr>
          <p:cNvSpPr txBox="1"/>
          <p:nvPr/>
        </p:nvSpPr>
        <p:spPr>
          <a:xfrm>
            <a:off x="628650" y="4285129"/>
            <a:ext cx="2563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bit smaller bandgap</a:t>
            </a:r>
          </a:p>
          <a:p>
            <a:r>
              <a:rPr lang="en-US" dirty="0"/>
              <a:t>And Stokes shift.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4E467-6DF0-FAD6-463F-09E427D79149}"/>
              </a:ext>
            </a:extLst>
          </p:cNvPr>
          <p:cNvSpPr txBox="1"/>
          <p:nvPr/>
        </p:nvSpPr>
        <p:spPr>
          <a:xfrm>
            <a:off x="728515" y="3429000"/>
            <a:ext cx="19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microscope</a:t>
            </a:r>
          </a:p>
        </p:txBody>
      </p:sp>
    </p:spTree>
    <p:extLst>
      <p:ext uri="{BB962C8B-B14F-4D97-AF65-F5344CB8AC3E}">
        <p14:creationId xmlns:p14="http://schemas.microsoft.com/office/powerpoint/2010/main" val="60541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9E79-55D3-FEFD-D2EE-6D527C11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Photoluminescence at different temperatures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98A953B-9D65-E6F8-130D-2706C3841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725632"/>
              </p:ext>
            </p:extLst>
          </p:nvPr>
        </p:nvGraphicFramePr>
        <p:xfrm>
          <a:off x="587375" y="2224088"/>
          <a:ext cx="36703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393CEB7-F540-A11A-EB18-9F25703ED2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7375" y="2224088"/>
                        <a:ext cx="3670300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B317E4-BD65-F7E4-4F00-B0BA579A9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89388"/>
              </p:ext>
            </p:extLst>
          </p:nvPr>
        </p:nvGraphicFramePr>
        <p:xfrm>
          <a:off x="4947008" y="1118232"/>
          <a:ext cx="3458149" cy="26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5156624" imgH="3965430" progId="Origin95.Graph">
                  <p:embed/>
                </p:oleObj>
              </mc:Choice>
              <mc:Fallback>
                <p:oleObj name="Graph" r:id="rId4" imgW="5156624" imgH="396543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7008" y="1118232"/>
                        <a:ext cx="3458149" cy="2659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E66CFC-A207-1F5C-6D6A-7E7A69221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89416"/>
              </p:ext>
            </p:extLst>
          </p:nvPr>
        </p:nvGraphicFramePr>
        <p:xfrm>
          <a:off x="4947008" y="3833250"/>
          <a:ext cx="3458149" cy="265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5156624" imgH="3965430" progId="Origin95.Graph">
                  <p:embed/>
                </p:oleObj>
              </mc:Choice>
              <mc:Fallback>
                <p:oleObj name="Graph" r:id="rId6" imgW="5156624" imgH="396543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7008" y="3833250"/>
                        <a:ext cx="3458149" cy="2659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9E47DB-C1E3-9899-337D-EF7279B06C3F}"/>
              </a:ext>
            </a:extLst>
          </p:cNvPr>
          <p:cNvSpPr txBox="1"/>
          <p:nvPr/>
        </p:nvSpPr>
        <p:spPr>
          <a:xfrm>
            <a:off x="0" y="6169708"/>
            <a:ext cx="6103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compare the results with </a:t>
            </a:r>
          </a:p>
          <a:p>
            <a:r>
              <a:rPr lang="en-US" dirty="0" err="1"/>
              <a:t>Bladeeren</a:t>
            </a:r>
            <a:r>
              <a:rPr lang="en-US" dirty="0"/>
              <a:t> et al., Chem Mater. 2023 Nov 28; 35(22): 9623–9631</a:t>
            </a:r>
          </a:p>
        </p:txBody>
      </p:sp>
    </p:spTree>
    <p:extLst>
      <p:ext uri="{BB962C8B-B14F-4D97-AF65-F5344CB8AC3E}">
        <p14:creationId xmlns:p14="http://schemas.microsoft.com/office/powerpoint/2010/main" val="278761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D3F2-7D8E-9938-CE12-85E39C1F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9973"/>
            <a:ext cx="7886700" cy="1325563"/>
          </a:xfrm>
        </p:spPr>
        <p:txBody>
          <a:bodyPr/>
          <a:lstStyle/>
          <a:p>
            <a:r>
              <a:rPr lang="en-US" dirty="0"/>
              <a:t>Decay times as function of temperatures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0BAEC-C1A2-1342-B6C9-1B416935E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30859"/>
              </p:ext>
            </p:extLst>
          </p:nvPr>
        </p:nvGraphicFramePr>
        <p:xfrm>
          <a:off x="3783107" y="3664402"/>
          <a:ext cx="5190566" cy="273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55">
                  <a:extLst>
                    <a:ext uri="{9D8B030D-6E8A-4147-A177-3AD203B41FA5}">
                      <a16:colId xmlns:a16="http://schemas.microsoft.com/office/drawing/2014/main" val="594028550"/>
                    </a:ext>
                  </a:extLst>
                </a:gridCol>
                <a:gridCol w="1488472">
                  <a:extLst>
                    <a:ext uri="{9D8B030D-6E8A-4147-A177-3AD203B41FA5}">
                      <a16:colId xmlns:a16="http://schemas.microsoft.com/office/drawing/2014/main" val="46383204"/>
                    </a:ext>
                  </a:extLst>
                </a:gridCol>
                <a:gridCol w="1526636">
                  <a:extLst>
                    <a:ext uri="{9D8B030D-6E8A-4147-A177-3AD203B41FA5}">
                      <a16:colId xmlns:a16="http://schemas.microsoft.com/office/drawing/2014/main" val="2005280190"/>
                    </a:ext>
                  </a:extLst>
                </a:gridCol>
                <a:gridCol w="1564803">
                  <a:extLst>
                    <a:ext uri="{9D8B030D-6E8A-4147-A177-3AD203B41FA5}">
                      <a16:colId xmlns:a16="http://schemas.microsoft.com/office/drawing/2014/main" val="505745382"/>
                    </a:ext>
                  </a:extLst>
                </a:gridCol>
              </a:tblGrid>
              <a:tr h="3908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(ns,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(ns,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(ns, %)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78858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207.1 (2%)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1018.7 (98%)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6408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 ns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57.5 ns (5%)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913.1 ns (94%)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9834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3.6 ns (1%)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56.4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887.7 ns (84%)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18803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3.3 ns (2%)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54.4 ns (43%)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667.7 ns (55%)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42071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2.9 ns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44.0 ns (57%)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154.4 ns (38%)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14469"/>
                  </a:ext>
                </a:extLst>
              </a:tr>
              <a:tr h="3908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1.7 ns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25.2 ns (52%)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82.1 (41%)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51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8CC710-9E61-3E14-17FF-A3B8B4DBC0B6}"/>
              </a:ext>
            </a:extLst>
          </p:cNvPr>
          <p:cNvSpPr txBox="1"/>
          <p:nvPr/>
        </p:nvSpPr>
        <p:spPr>
          <a:xfrm>
            <a:off x="0" y="6169708"/>
            <a:ext cx="6103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compare the results with </a:t>
            </a:r>
          </a:p>
          <a:p>
            <a:r>
              <a:rPr lang="en-US" dirty="0" err="1"/>
              <a:t>Bladeeren</a:t>
            </a:r>
            <a:r>
              <a:rPr lang="en-US" dirty="0"/>
              <a:t> et al., Chem Mater. 2023 Nov 28; 35(22): 9623–9631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E912635-9593-73C8-B64F-AA449B48C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72095"/>
              </p:ext>
            </p:extLst>
          </p:nvPr>
        </p:nvGraphicFramePr>
        <p:xfrm>
          <a:off x="0" y="1736062"/>
          <a:ext cx="3747755" cy="288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5156624" imgH="3965430" progId="Origin95.Graph">
                  <p:embed/>
                </p:oleObj>
              </mc:Choice>
              <mc:Fallback>
                <p:oleObj name="Graph" r:id="rId2" imgW="5156624" imgH="396543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736062"/>
                        <a:ext cx="3747755" cy="2882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Why do Frenkel defects occur only in certain compounds, like those with low  coordination numbers,partial covalency and open structures? - Quora">
            <a:extLst>
              <a:ext uri="{FF2B5EF4-FFF2-40B4-BE49-F238E27FC236}">
                <a16:creationId xmlns:a16="http://schemas.microsoft.com/office/drawing/2014/main" id="{9E3D9B0D-17E9-35D7-72D2-7A9940026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2870"/>
            <a:ext cx="3426168" cy="24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7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771</TotalTime>
  <Words>184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</vt:lpstr>
      <vt:lpstr>Unicode Origin Graph</vt:lpstr>
      <vt:lpstr>CsCu2I3 fiber v2</vt:lpstr>
      <vt:lpstr>Microscopes, photoluminescence, and decay (excitation = 266 nm (0.5 MHz)) </vt:lpstr>
      <vt:lpstr>Photoluminescence at different temperatures</vt:lpstr>
      <vt:lpstr>Decay times as function of temperatures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CsCu2I3 fiber v2</dc:title>
  <dc:creator>Muhammad Danang Birowosuto | Łukasiewicz – PORT</dc:creator>
  <cp:lastModifiedBy>Tobias Haposan</cp:lastModifiedBy>
  <cp:revision>34</cp:revision>
  <dcterms:created xsi:type="dcterms:W3CDTF">2024-06-03T12:08:38Z</dcterms:created>
  <dcterms:modified xsi:type="dcterms:W3CDTF">2024-06-06T04:44:56Z</dcterms:modified>
</cp:coreProperties>
</file>