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16T07:21:32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32291 10146 0,'0'-41'0,"42"41"0,-42-42 16,41 42-16,1 0 16,-42-41-16,41 41 0,1 0 15,-1 0-15,-41-42 0,42 1 16,-1 41-16,1-41 16,-42-1-1,0 1-15,0-1 0,0 1 16,0 0-16,0-1 0,0 1 0,0-1 0,0 1 15,0-1-15,0 1 0,0 0 0,0-1 0,0 1 16,0-1-16,0 1 0,0 0 0,0-1 16,0 1-16,-42 41 0,42-42 0,0 1 0,-41 41 15,41-42-15,0 1 0,-42 0 0,42-1 0,-41 42 16,41-41-16,0-1 0,-42 1 0,1 41 0,41-41 0,0-1 16,-42 42-16,42-41 0,-41 41 0,41-42 0,-42 42 0,42-41 0,-41 41 0,41-41 15,-41 41-15,-1-42 0,42 1 0,-41 41 0,-1 0 0,42-42 0,-41 42 16,-1 0-16,42-41 0,-41 41 0,-1 0 0,42-42 0,-41 42 15,41-41-15,-42 41 0,1 0 0,0-41 0,-1 41 0,1-42 16,-1 42-16,1 0 0,-1-41 0,1 41 16,-1 0-16,1 0 0,41-42 0,-41 42 0,-1 0 15,1 0-15,-1 0 0,1 0 0,-1 0 16,1 0-16,-1 0 0,1 0 0,-1 0 0,1 0 0,0 0 16,-1 0-16,1 0 0,41 42 0,-42-42 0,1 0 0,-1 0 0,1 41 15,-1-41-15,42 42 0,-41-42 0,-1 0 0,42 41 16,-41-41-16,41 41 0,-41-41 0,41 42 0,-42-42 0,1 41 0,-1 1 15,42-1-15,-41-41 0,-1 42 0,1-42 0,41 41 0,-42-41 0,1 41 16,41 1-16,-42-42 0,1 41 0,0-41 0,41 42 0,-42-42 0,1 0 16,41 41-16,-42-41 0,42 41 0,-41-41 0,41 42 0,-42-42 0,1 0 15,41 41-15,-42-41 0,42 42 0,0-1 16,-41-41-16,41 41 0,0 1 16,0-1-16,0 1 15,-41-42-15,41 41 0,0 1 16,0-1-16,0 0 0,0 1 15,0-1-15,0 1 16,0-1-16,0 0 0,41-41 0,-41 42 0,41-42 16,-41 41-16,42 1 0,-42-1 0,41-41 15,-41 42-15,42-1 0,-42 0 0,41 1 0,1-42 0,-42 41 16,41-41-16,-41 42 0,42-42 0,-1 41 0,-41 0 16,41-41-16,1 42 0,-1-1 0,1 1 15,-1-1-15,1-41 0,-42 41 16,41-41-16,-41 42 0,42-42 0,-1 0 15,-41 41-15,42-41 0,-42 42 0,41-42 16,-41 41-16,41-41 0,1 0 0,-42 42 0,41-42 16,1 0-16,-42 41 0,41-41 0,1 0 15,-42 41-15,41-41 0,-41 42 16,42-42-16,-1 0 0,1 41 16,-1-41-16,0 0 15,1 0-15,-42 42 0,41-42 16,1 0-16,-1 0 15,1 0-15,-1 0 16,1 0-16,-1 0 0,1 0 16,-1 0-16,0 0 0,1 0 15,-1 41-15,1-41 16,-1 0-16,1 0 0,-42 41 0,41-41 16,1 0-16,-1 0 15,0 0-15,1 0 0,-1 0 16,1 0-16,-1 0 0,1 0 15,-42 42-15,41-42 0,1 0 0,-1 0 16,1 0-16,-1 0 0,0 0 0,1 0 16,-1 0-16</inkml:trace>
  <inkml:trace contextRef="#ctx0" brushRef="#br0" timeOffset="64283.5">19181 10754 0,'0'-28'0,"0"0"31,0 0-15,28 28-16,-28-28 0,0 0 15,0 0-15,0 0 0,0 0 16,0 1-16,0-1 0,0 0 0,0 0 0,0 0 16,0 0-16,0 0 0,0 0 0,0 0 0,0 0 15,-28 28-15,28-28 0,-28 28 0,28-28 0,0 0 0,-28 28 16,28-28-16,0 0 0,-28 28 0,28-27 0,0-1 0,-28 28 0,28-28 16,0 0-16,-28 28 0,28-28 0,-28 28 0,28-28 0,-28 28 0,1-28 15,27 0-15,-28 28 0,0 0 0,28-28 0,-28 28 16,28-28-16,-28 28 0,0 0 0,0 0 0,28-28 0,-28 28 15,28-28-15,-28 28 0,0-28 0,0 28 16,0 0-16,28-28 0,-28 28 0,1 0 0,-1-27 16,0 27-16,0 0 0,28-28 0,-28 28 15,0 0-15,0 0 0,0 0 0,0 0 16,0 0-16,28-28 0,-28 28 0,0 0 0,1 0 16,-1 0-16,0 0 0,0 0 0,0 0 15,28 28-15,0 0 0,-28-28 0,0 0 0,0 27 0,0-27 16,28 28-16,-28 0 0,0 0 0,28 0 0,-28-28 0,28 28 15,-28-28-15,28 28 0,0 0 0,-27-28 0,27 28 0,-28-28 0,28 28 0,0 0 16,-28 0-16,28 0 0,-28-28 0,28 28 0,0-1 0,0 1 0,-28-28 16,28 28-16,0 0 0,-28-28 0,28 28 0,0 0 0,0 0 0,0 0 15,0 0-15,0 0 0,0 0 0,0 0 0,0 0 0,0 0 16,0 0-16,0-1 0,0 1 0,0 0 0,0 0 0,0 0 0,0 0 16,0 0-16,0 0 0,28-28 0,-28 28 0,0 0 15,28 0-15,-28 0 0,28-28 0,-28 28 16,0 0-16,28-28 0,0 0 0,-28 28 15,0-1-15,27-27 0,-27 28 0,28-28 0,0 28 16,0-28-16,0 28 16,-28 0-1,28-28-15,0 0 16,0 0-16,-28 28 16,28-28-16,0 0 0,0 0 15,-28 28-15,28-28 0,0 0 0,-1 0 16,1 0-1,0 0-15,0 0 0</inkml:trace>
  <inkml:trace contextRef="#ctx0" brushRef="#br0" timeOffset="66966.82">26524 10307 0,'0'-28'0,"0"0"15,0 0 1,0 0 0,-28 28-1,28-28-15,-28 0 16,28 0 0,-28 28-16,0 0 0,28-27 0,0-1 15,-28 28-15,28-28 16,-28 28-16,28-28 0,-28 28 15,0-28-15,28 0 0,-28 28 0,28-28 16,-27 28-16,-1-28 0,0 28 0,0 0 0,28-28 16,-28 28-16,28-28 0,-28 28 15,0 0 1,0 0 0,0 0-1,0 0-15,0 0 0,0 0 16,1 0-16,-1 0 0,0 0 0,0 0 0,0 0 15,0 0-15,0 0 0,0 0 0,0 0 0,0 0 16,0 28-16,0-28 0,0 0 0,1 0 0,-1 0 0,28 28 0,-28-28 0,0 0 16,0 0-16,28 28 0,-28-28 0,0 0 0,0 0 0,28 28 0,-28-28 15,28 28-15,-28-28 0,0 0 0,0 28 0,1-28 0,27 28 16,-28-28-16,28 28 0,-28-28 0,0 28 0,0-1 0,0 1 16,28 0-16,-28-28 0,0 0 0,28 28 15,0 0-15,-28-28 0,28 28 0,0 0 0,-28-28 0,28 28 16,0 0-16,-28 0 0,28 0 0,-28 0 0,28 0 15,0 0-15,0 0 0,0-1 0,-27-27 0,27 28 16,0 0-16,0 0 0,0 0 0,0 0 16,0 0-16,0 0 0,0 0 15,0 0-15,0 0 0,27-28 0,-27 28 0,28-28 0,-28 28 0,0 0 16,28-28-16,-28 28 0,0-1 0,28-27 0,-28 28 16,0 0-16,28-28 0,-28 28 0,28-28 0,-28 28 15,28-28-15,-28 28 0,28-28 0,-28 28 16,0 0-16,28-28 0,0 0 0,-28 28 0,28-28 15,-28 28-15,28-28 0,-1 0 0,-27 28 0,28-28 0,-28 28 16,28-28-16,0 28 0,0-28 16,0 0-16,-28 28 0,28-28 0,0 0 15,0 0-15,0 0 0,0 0 16,-28 28-16,28-28 0,-1 0 0,1 0 16,0 0-16,0 0 0,0 0 15,0 0-15,0 0 16,0 0-16,0 0 15,0 0 1,0 0-16,-28-28 0,28 28 0,0 0 16,-28-28-16,27 28 0,1 0 15,-28-28-15,28 28 0,-28-28 0,28 28 16,0-28-16,0 28 0,0 0 16,-28-28-16,28 28 140,-28-28-140,0 0 0,28 28 16,-28-28-16,28 28 0,-28-28 15,28 0-15,-28 0 16,0 0-16,0 0 16,0 1 15</inkml:trace>
  <inkml:trace contextRef="#ctx0" brushRef="#br0" timeOffset="70202.69">23341 3994 0,'0'28'47,"0"0"-47,0 0 0,-28 0 15,28 0-15,0 0 0,0 0 0,0 0 0,0 0 16,-28-28-16,28 28 0,0 0 0,0-1 0,0 1 16,0 0-16,0 0 0,0 0 0,0 0 0,0 0 15,0 0-15,0 0 0,0 0 0,0 0 0,0 0 16,0 0-16,0 0 0,0 0 0,0-1 0,0 1 15,0 0-15,0 0 0,0 0 0,0 0 0,0 0 0,0 0 16,28 0-16,-28 0 0,0 0 0,0 0 0,0 0 16,0 0-16,0 0 0,0-1 0,0 1 0,0 0 15,0 0-15,0 0 0,0 0 0,0 0 0,0 0 0,0 0 16,0 0-16,0 0 0,0 0 0,0 0 16,0 0-16,0-1 0,0 1 0,0 0 15,28 0-15,-28 0 0,0 0 0,0 0 0,0 0 16,0 0-16,0 0 0,0 0 0,0 0 0,0 0 15,0 0-15,0 0 0,28-1 0,-28 1 16,0 0-16,0 0 0,0 0 0,0 0 0,0 0 16,0 0-16,0 0 0,28-28 0,-28 28 0,0 0 15,0 0-15,0 0 0,0 0 0,28-28 0,-28 28 16,0-1-16,0 1 0,0 0 0,0 0 16,0 0-16,0 0 0,28-28 0,-28 28 0,0 0 15,0 0-15,0 0 0,0 0 16,0 0-16,0 0 0,0 0 0,0 0 15,0-1-15,28-27 0,-28 28 0,0 0 0,0 0 16,0 0-16,0 0 0,0 0 0,0 0 16,0 0-16,0 0 0,0 0 0,0 0 15,0 0-15,0 0 0,0 0 0,0-1 16,0 1-16,0 0 0,0 0 0,0 0 16,0 0-16,0 0 0,0 0 0,0 0 15,0 0-15,27-28 0,-27 28 0,0 0 0,0 0 16,0 0-16,0-1 0,0 1 0,0 0 15,0 0-15,0 0 0,0 0 0,0 0 16,0 0-16,0 0 0,0 0 0,0 0 0,0 0 16,0 0-16,0 0 0,0 0 0,0-1 0,0 1 15,0 0-15,0 0 0,0 0 0,0 0 0,0 0 16,0 0-16,0 0 0,0 0 0,0 0 0,0 0 0,0 0 16,0 0-16,0 0 0,0-1 0,0 1 0,0 0 15,-27-28-15,27 28 0,0 0 0,0 0 0,0 0 16,0 0-16,0 0 0,0 0 0,0 0 0,0 0 15,-28-28-15,28 28 0,0 0 0,0 0 0,0-1 16,0 1-16,0 0 0,0 0 0,0 0 0,0 0 16,0 0-16,0 0 0,-28-28 0,28 28 0,0 0 0,0 0 15,0 0-15,-28 0 0,28 0 16,0 0-16,0-1 0,0 1 0,0 0 16,0 0-16,0 0 0,0 0 0,0 0 0,-28 0 0,28 0 15,0 0-15,0 0 0,0 0 0,0 0 0,0 0 16,0 0-16,0-1 0,0 1 0,0 0 15,0 0-15,0 0 0,0 0 0,0 0 0,0 0 16,0 0-16,0 0 0,0 0 16,0 0-16,0 0 0,0 0 0,0-1 15,0 1-15,0 0 0,0 0 16,0 0-16,0 0 16,0 0-16,0 0 0,0 0 15,0 0-15,0 0 16,0 0-16,0 0 15,0 0 1,0 0-16,0-1 16,0 1-16,0 0 15,0 0 1,0 0 15,0 0 0,0 0-15,0 0-16,0 0 16,0 0-16,0 0 0,0 0 15,0 0-15,0 0 16,0 0 0,0-1-1,-28-27-15,28-27 156,0-1-156,0 0 0,0 0 0,0 0 16,0 0-16,0 0 0,0 0 0,0 0 0,0 0 0,0 0 0,-28 28 0,28-28 16,0 0-16,0-28 0,0 29 0,0-1 0,0 0 0,0 0 0,0 0 0,0 0 15,0 0-15,0-28 0,0 28 0,0 0 0,0 0 0,0 0 0,0 0 0,0 0 0,0 1 0,0-1 16,0-28-16,0 28 0,0 0 0,0 0 0,0 0 0,0 0 0,0 0 0,0 0 0,0-28 16,0 28-16,0 1 0,0-1 0,0 0 0,0 0 0,0 0 0,0 0 0,0 0 15,0 0-15,0 0 0,0 0 0,0 0 0,0 0 0,0 0 0,0 0 0,0 0 16,0 1-16,0-1 0,0 0 0,0 0 0,0 0 0,0 0 0,0 0 15,0 0-15,0 0 0,0 0 0,0 0 16,0 0-16,0 0 0,0 0 16,0 0-16,28 28 0,-28-27 0,0-1 0,0 0 15,0 0-15,0 0 0,0 0 16,0 0-16,0 0 0,0 0 16,0 0-16,0 0 0,0 0 0,28 28 0,-28-28 0,0 0 15,0 0-15,0 1 0,0-1 0,0 0 16,0 0-16,0 0 0,0 0 0,0 0 0,0 0 15,28 28-15,-28-28 0,0 0 0,0 0 0,0 0 0,28 28 16,-28-28-16,0 0 0,0 0 0,0 1 0,0-1 0,0 0 16,0 0-16,28 28 0,-28-28 0,0 0 0,0 0 0,0 0 0,0 0 15,0 0-15,0 0 0,0 0 0,0 0 0,0 0 0,0 0 0,0 1 16,0-1-16,0 0 0,0 0 0,0 0 0,0 0 0,28 28 0,-28-28 0,0 0 16,0-28-16,0 28 0,0 0 0,0 0 0,0 0 0,0 1 0,0-1 0,0 0 15,0 0-15,27 0 0,-27 0 0,0 0 0,28 0 0,-28 0 0,0 0 0,0 0 16,0 0-16,0 0 0,28 0 0,-28 0 0,0 1 0,0-1 0,0 0 15,0 0-15,0 0 0,0 0 0,0 0 0,0 0 0,0 0 0,0 0 16,0 0-16,0 0 0,0 0 0,0 0 0,0 0 0,0 1 16,0-1-16,0 0 0,0 0 0,0 0 0,0 0 0,0 0 0,0 0 15,0 0-15,0 0 0,0 0 0,0 0 16,0 0-16,0 0 0,0 0 0,0 1 16,0-1-16,0 0 0,0 0 0,0 0 15,0 0-15,0 0 16,-28 28-16,28-28 0,0 0 0,0 0 15,-28 0-15,28 0 0,0 0 0,0 0 16,0 0-16,0 1 0,0-1 16,0 0-16,0 0 0,0 0 15,0 0-15,0 0 0,0 0 16,-27 28-16,27-28 0,0 0 0,0 0 16,0 0-16,0 0 0,0 0 15,0 1-15,0-1 0,0 0 16,0 0-16,-28 0 0,28 0 15,0 0-15,0 0 0,0 0 16,0 0-16,0 0 0,-28 28 0,28-28 0,0 0 16,0 0-16,0 0 0,-28 1 0,28-1 15,0 0-15,0 0 16,0 0-16,0 0 0,0 0 16,-28 28-16,28-28 0,0 0 0,0 0 15,0 0-15,0 0 16,0 0-16,0 0 0,0 0 0,-28 28 15,28-27-15,0-1 0,0 0 16,0 0-16,0 0 16,0 0-16,0 0 0,0 0 15,0 0-15,0 0 16,0 0-16,0 0 16,0 0-16,0 0 15,0 0-15,0 1 0,0-1 16,0 0-16,0 0 0,0 0 15,0 0-15,0 0 16,0 0-16,0 0 0,0 0 16,0 0-1,0 0-15,0 0 0,0 0 16,0 0 0,0 1-16,0-1 15,0 0-15,0 0 16</inkml:trace>
  <inkml:trace contextRef="#ctx0" brushRef="#br0" timeOffset="72868.64">23871 3575 0,'0'28'47,"28"-28"-32,0 0 1,-28 28-16,28-28 16,0 0-1,0 0 1,0 0-1,0 0-15,0-28 16,-28 0 0,28 28-1,-28-28-15,0 0 16,0 0-16,0 1 16,0-1-1,-28 28 1,0 0 15,0 0-15,0 0-1,0 0-15,0 0 16,0 0-16,0 0 16,28 28-16,-28-1 15,0-27 1,28 28-16,0 0 15,-27-28-15,27 28 0,0 0 16,0 0-16,0 0 16,0 0-1,0 0-15,27-28 16,1 0-16,0 0 0,-28 28 0,28-28 16,0 0-16,0 0 15,0 0-15,0 0 16,0 0-1,0 0 1,0 0-16,0 0 31</inkml:trace>
  <inkml:trace contextRef="#ctx0" brushRef="#br0" timeOffset="73739.78">24318 3408 0,'0'28'15,"0"0"1,0-1-16,0 1 0,0 0 0,0 0 15,0 0-15,0 0 0,0 0 16,0 0-16,0 0 0,-28-28 0,28 28 16,0 0-16,0-56 78,0 0-78,0 0 15,0 0-15,0 0 0,0 0 16,0 0-16,0 0 16,0 0-16,28 28 15,-28-28 1,28 28-16,0 0 62,0 0-62,-28 28 16,28-28-16,-28 28 0,28-28 16,-28 28-16,0 0 0,0 0 15,0 0-15,0 0 16,0 0-16,0-56 78,0 0-62,0 0-16,0 0 0,28 0 0,-28 0 15,28 0-15,-28 0 16,0 1-16,27 27 0,-27-28 0,28 28 0,-28-28 16,28 28 30,-28 28-30,0 0-16,0-1 0,28-27 0,-28 28 0,0 0 0,0 0 16,0 0-16,28-28 0,-28 28 0,0 0 0,28-28 0,-28 28 15,0 0-15,0 0 0,0 0 0,0 0 16,28-28-16,-28 28 0,0 0 16</inkml:trace>
  <inkml:trace contextRef="#ctx0" brushRef="#br0" timeOffset="76067.33">18874 3464 0,'0'27'31,"0"1"-31,0 0 16,0 0-16,0 0 15,0 0-15,0 0 16,0 0-16,0 0 16,0 0-16,0 0 15,0 0-15,0 0 0,0 0 16,0 0-16,0-1 0,0 1 16,0 0-16,0 0 0,0 0 15,0 0-15,0 0 16,0 0-16,28-28 0,-28 28 0,0 0 15,0 0-15,0 0 0,0 0 16,0 0 0,0 0-16,0-1 15,0 1-15,0 0 16,0 0-16,0 0 0,0 0 16,0 0-16,0 0 15,0 0-15,0 0 16,0 0-1,0 0-15,0 0 0,0 0 16,0 0 0,0-1-1,0 1-15,0 0 0,0 0 16,0 0-16,0 0 0,0 0 16,0 0-16,0 0 15,0 0-15,0 0 0,0 0 16,0 0-16,0 0 15,0 0-15,0-1 0,0 1 16,0 0-16,0 0 0,0 0 16,0 0-16,0 0 0,0 0 15,0 0-15,0 0 0,0 0 16,0 0-16,0 0 0,0 0 0,0-1 16,0 1-16,0 0 0,0 0 0,0 0 15,0 0-15,0 0 0,0 0 0,0 0 16,0 0-16,0 0 0,0 0 0,0 0 15,0 0-15,0 0 0,0-1 0,0 1 16,0 0-16,0 0 0,0 0 16,-28-28-16,28 28 0,0 0 0,0 0 0,0 0 15,0 0-15,-28-28 0,28 28 0,0 0 0,-28-28 0,28 28 16,0 0-16,0 0 0,0-1 0,-28-27 0,28 28 0,0 0 16,0 0-16,0 0 0,-28-28 0,28 28 0,0 0 15,0 0-15,-28 0 0,28 0 0,0 0 16,0 0-16,-28-28 0,28 28 0,0 0 0,-28-28 15,28 28-15,0-1 0,0 1 0,0 0 0,-28 0 16,28 0-16,0 0 0,0 0 0,0 0 16,-28-28-16,28 28 0,0 0 0,0 0 15,0 0-15,-27 0 0,27 0 0,0 0 16,-28-28-16,28 27 0,0 1 0,0 0 0,0 0 16,-28-28-16,28 28 0,0 0 0,0 0 15,0 0-15,0 0 0,-28-28 0,28 28 0,0 0 16,0 0-16,0 0 0,0 0 0,-28-28 15,28 27-15,0 1 0,-28 0 0,28 0 16,0 0-16,0 0 0,0 0 0,-28-28 16,28 28-16,0 0 0,0 0 0,0 0 0,0 0 15,-28-28-15,28 28 0,0 0 0,0 0 0,0-1 16,-28-27-16,28 28 0,0 0 0,0 0 16,-28-28-16,28 28 0,0 0 0,0 0 15,0 0-15,0 0 0,0 0 0,-28-28 0,28 28 16,0 0-16,0 0 15,0 0-15,0 0 0,0-1 0,-28 1 16,28 0-16,0 0 0,0 0 0,0 0 0,0 0 16,-27 0-16,27 0 0,0 0 15,0 0-15,-28-28 0,28 28 0,0 0 0,0 0 16,0 0-16,0-1 0,0 1 0,0 0 0,0 0 16,0 0-16,-28-28 0,28 28 0,0 0 0,0 0 15,0 0-15,0 0 0,0 0 0,0 0 0,0 0 16,0 0-16,0 0 0,0-1 0,0 1 0,0 0 15,0 0-15,0 0 0,0 0 0,0 0 0,0 0 0,0 0 16,0 0-16,0 0 0,0 0 0,0 0 0,0 0 16,0 0-16,0-1 0,0 1 0,0 0 0,0 0 0,0 0 15,0 0-15,0 0 0,0 0 0,0 0 0,0 0 0,0 0 0,0 0 16,0 0-16,0 0 0,0-1 0,0 1 0,0 0 0,0 0 0,0 0 0,0 0 16,0 0-16,0 0 0,0 0 0,0 0 0,0 0 15,0 0-15,0 0 0,0 0 0,0 0 16,0-1-16,0-54 47,0-1-47,0 0 0,28 28 0,-28-28 0,0 0 0,28-28 15,-28 28-15,0-28 0</inkml:trace>
  <inkml:trace contextRef="#ctx0" brushRef="#br0" timeOffset="77050.75">19907 3575 0,'-28'0'31,"0"0"-15,0 0-16,0 0 16,0 0-16,28 28 15,-28-28-15,28 28 16,-28-28-16,28 28 0,0 0 0,0 0 16,-28-28-16,28 28 0,0 0 15,0 0-15,0 0 0,0 0 16,28-28-1,-28 28-15,28-28 16,0 0 0,0 0-16,-28-28 15,0 0-15,28 28 0,-28-28 0,0 0 0,28 28 0,-28-28 16,28 0-16,-28 0 0,28 28 0,-28-28 0,0 0 16,0 56 62,0 0-78,0 0 0,0 0 15,-28 0-15,28 0 0,0 0 16,0 0-16,0 0 0,0-1 16,0 1-16,0 0 15,0-56 32,28 28-47,-28-28 0,0 1 0,0-1 16,28 28-16,-28-28 0,0 0 0</inkml:trace>
  <inkml:trace contextRef="#ctx0" brushRef="#br0" timeOffset="77726.81">19991 3296 0,'0'28'32,"27"-28"-32,-27 28 0,0 0 0,0 0 15,0 0-15,0 0 0,0-1 0,0 1 16,0 0-16,0 0 0,0 0 0,0 0 15,0 0-15,0 0 0,0 0 0,0 0 16,0 0 0,28-28 77,-28-28-77,0 0-16,28 28 0,-28-28 16,0 0-16,28 28 0,-28-28 15,28 28-15,0 0 16,-28-28-16,28 28 16,0 0 30,-28 28-46,0 0 0,0 0 16,28-28-16,-28 28 0,28-28 0,-28 28 16,0 0-16,0 0 0,28-28 0,-28 28 15,-28-28 48,0 0-63,0 0 0,0 0 15,0 0-15,0 0 16,28-28-16,-28 28 0,0 0 16,28-28-16,-28 28 0,0 0 15,1 0-15,-1 0 16</inkml:trace>
  <inkml:trace contextRef="#ctx0" brushRef="#br0" timeOffset="78299.53">20605 3491 0,'0'-27'0,"-28"27"62,0 0-46,0 0-16,0 0 15,0 27-15,0-27 0,28 28 0,-28-28 16,28 28 0,0 0-16,0 0 31,0 0-16,0 0 1,28-28-16,-28 28 0,28-28 16,-28 28-16,28-28 0,0 28 0,0 0 15,-28 0-15,28-28 16,-28 28-16,28-28 0,-28 28 16,-28-28 30,0 0-46,0 0 0,0 0 16,28-28-16,-28 28 0,0 0 0,0 0 0,28-28 0,-28 28 16</inkml:trace>
  <inkml:trace contextRef="#ctx0" brushRef="#br0" timeOffset="90882.4">18483 10475 0,'0'-28'15,"0"0"1,0 0-16,0 0 0,28 0 16,0 28-16,-28-28 0,0 0 15,0 0-15,28 28 0,-28-28 0,0 0 16,0 0-16,0 0 0,0 0 15,0 1-15,0-1 0,28 28 0,-28-28 0,0 0 16,0 0-16,0 0 0,0 0 16,0 0-16,0 0 0,0 0 15,0 0-15,27 28 0,-27-28 0,0 0 0,28 28 0,-28-28 16,0 1-16,0-1 0,0 0 0,28 28 0,-28-28 16,0 0-16,0 0 0,0 0 0,28 28 15,-28-28-15,0 0 0,0 0 0,0 0 0,0 0 16,28 0-16,-28 0 0,0 0 15,28 28-15,-28-27 0,0-1 0,0 0 0,0 0 16,0 0-16,0 0 0,0 0 16,28 28-16,-28-28 0,0 0 0,0 0 15,0 0-15,0 0 0,0 0 16,0 0-16,0 0 0,0 1 16,0-1-16,28 28 0,-28-28 0,0 0 15,0 0-15,0 0 0,0 0 16,0 0-16,0 0 0,0 0 15,28 28-15,-28-28 0,0 0 0,0 0 0,0 0 16,0 0-16,0 1 0,0-1 0,0 0 16,0 0-16,0 0 0,0 0 0,0 0 15,0 0-15,0 0 0,0 0 0,0 0 0,0 0 16,0 0-16,0 0 0,0 0 0,0 1 16,0-1-16,0 0 0,0 0 0,0 0 0,0 0 0,0 0 0,0 0 15,0 0-15,0 0 0,0 0 0,-28 28 0,28-28 0,0 0 16,0 0-16,0 0 0,0 1 0,0-1 0,0 0 0,0 0 15,0 0-15,0 0 0,0 0 0,0 0 0,0 0 16,0 0-16,0 0 0,0 0 0,0 0 0,0 0 16,-28 28-16,28-27 0,0-1 0,0 0 0,0 0 0,0 0 15,0 0-15,0 0 0,0 0 0,0 0 0,0 0 16,0 0-16,0 0 0,-28 28 0,28-28 0,0 0 0,0 0 0,0 1 16,0-1-16,0 0 0,-28 28 0,28-28 0,0 0 0,0 0 15,0 0-15,0 0 0,0 0 0,0 0 0,0 0 16,0 0-16,0 0 0,0 0 0,0 0 15,0 1-15,0-1 0,0 0 0,0 0 0,0 0 0,0 0 16,0 0-16,0 0 0,0 0 0,0 0 0,0 0 0,0 0 16,0 0-16,0 0 0,0 0 0,0 1 0,-28 27 0,28-28 0,0 0 0,0 0 15,0 0-15,0 0 0,0 0 0,0 0 0,0 0 16,0 0-16,0 0 0,0 0 0,0 0 0,0 0 16,0 0-16,0 1 0,0-1 0,0 0 0,0 0 15,0 0-15,0 0 0,0 0 0,0 0 16,0 0-16,0 0 0,0 0 0,0 0 0,0 0 15,0 0-15,0 1 0,0-1 0,0 0 16,0 0-16,0 0 0,0 0 16,0 0-16,0 0 0,0 0 15,0 0-15,0 0 0,0 0 16,0 0-16,0 0 0,0 0 16,0 1-16,0-1 15,0 0-15,0 0 16,0 0-1,0 0 17,0 0-32,0 0 0,0 0 15,0 0 1,0 0-16,0 0 0,0 0 16,28 28-16,-28-28 0,28 0 15,-28 1-15,0-1 0,0 0 16,0 0-1,0 0-15,0 0 16,28 0-16,-28 0 16,0 0-1,0 0-15,0 0 16,0 0-16,0 0 16,0 0-16,0 0 15,0 1 1,0-1-16,0 0 15,0 0-15,0 0 16,0 0 0,0 0-16,0 0 15,0 0-15,0 0 16,0 0 0,0 0-1,0 0 1,0 56 171,0 0-187,0 0 16,0 0 0,0 0-16,0 0 15,0 0-15,0 0 0,0 0 16,0 0-16,0 0 0,0 0 15,0-1 1,0 1-16,0 0 16,0 0-16,0 0 15,0 0-15,0 0 0,0 0 16,0 0 0,28-28-1,-28 28-15,0 0 47</inkml:trace>
  <inkml:trace contextRef="#ctx0" brushRef="#br0" timeOffset="93099.51">17897 6871 0,'27'0'47,"1"0"-31,0 0-16,0 0 16,0-28-16,0 28 0,-28-28 15,28 28-15,0 0 0,-28-27 0,28 27 0,0-28 0,-28 0 16,28 28-16,0-28 0,0 28 0,-28-28 15,27 28-15,-27-28 0,0 0 0,28 28 0,-28-28 0,0 0 16,28 28-16,-28-28 0,28 0 0,-28 0 0,0 0 0,28 28 16,-28-28-16,0 0 0,0 1 0,28-1 0,-28 0 15,0 0-15,28 28 0,-28-28 0,0 0 16,28 28-16,-28-28 0,0 0 0,0 0 0,28 28 0,-28-28 16,0 0-16,0 0 0,0 0 0,0 0 15,28 28-15,-28-28 0,0 1 0,0-1 0,0 0 16,0 0-16,28 28 0,-28-28 0,0 0 0,28 28 0,-28-28 15,0 0-15,27 0 0,-27 0 0,0 0 16,28 28-16,-28-28 0,0 0 0,0 0 0,28 28 16,-28-28-16,28 28 0,-28-27 0,0-1 15,28 0-15,-28 0 0,28 28 0,-28-28 0,0 0 16,28 0-16,0 28 0,-28-28 0,0 0 16,28 28-16,-28-28 0,0 0 0,0 0 0,28 28 15,-28-28-15,0 0 0,0 1 0,28 27 0,-28-28 0,0 0 16,28 28-16,-28-28 0,0 0 0,0 0 15,0 0-15,0 0 0,0 0 16,0 0-16,28 28 0,-28-28 0,0 0 16,0 0-16,0 0 0,0 0 15,0 1 1,0-1-16,0 0 16,0 0-16,0 0 15,0 0 16,0 56 48,0 0-64,0 0-15,0 0 0,0 0 16,0-1-16,0 1 0,0 0 0,0 0 15,0 0-15,0 0 0,-28 0 0,28 0 0,0 0 16,-28-28-16,28 28 0,0 0 0,0 0 0,0 0 0,-28 0 0,28 0 16,0-1-16,0 1 0,0 0 0,0 0 0,-28 0 0,28 0 15,0 0-15,0 0 0,0 0 0,0 0 0,0 0 16,0 0-16,0 0 0,0 0 0,0-1 0,0 1 16,0 0-16,0 0 0,0 0 0,0 0 0,0 0 0,0 0 15,0 0-15,0 0 0,0 0 0,0 0 0,0 0 16,0 0-16,0 0 0,-28-28 0,28 27 0,0 1 0,0 0 0,-28 0 15,28 0-15,0 0 0,0 0 0,0 0 0,0 0 0,0 0 16,0 0-16,0 0 0,0 0 0,0 0 0,0 0 16,0-1-16,0 1 0,0 0 15,0 0-15,0 0 0,0 0 16,0 0 0</inkml:trace>
  <inkml:trace contextRef="#ctx0" brushRef="#br0" timeOffset="99150.58">23508 10251 0,'0'-28'0,"28"28"16,0 0-16,-28-28 16,0 0-16,28 0 15,-28 0 1,0 1-16,0-1 16,0 0-16,28 28 15,-28-28-15,0 0 16,0 0-16,0 0 15,0 0-15,0 0 0,0 0 16,0 0-16,28 28 16,-28-28-16,0 0 0,0 0 15,0 1 1,28 27-16,-28-28 0,0 0 0,0 0 16,0 0-1,0 0-15,0 0 16,0 0-1,0 0-15,0 0 16,0 0-16,0 0 16,28 28-16,-28-28 0,0 0 15,0 0 1,0 1-16,0-1 16,0 0-1,0 0 1,0 0-16,0 0 15,0 0-15,0 0 16,0 0-16,0 0 16,0 0-1,0 0-15,0 0 0,0 0 32,0 0-32,-28 28 15,28-27-15,0-1 16,0 0-16,-28 28 15,28-28-15,0 0 16,0 0 0,0 0-1,-28 28-15,28-28 0,0 0 16,0 0-16,0 0 16,-28 28-16,28-28 0,0 0 15,0 0-15,0 0 0,0 1 16,0-1-16,0 0 0,0 0 0,0 0 15,0 0-15,0 0 0</inkml:trace>
  <inkml:trace contextRef="#ctx0" brushRef="#br0" timeOffset="99918.4">23257 3659 0,'0'28'16,"0"0"-16,0 0 0,0 0 0,0 0 15,0 0-15,0 0 0,0 0 0,0-1 0,0 1 0,0 0 16,0 0-16,0 0 0,0 0 0,0 0 0,0 0 0,0 0 0,0 0 15,0 0-15,0 0 0,0 0 0,0 0 0,0 0 0,0-1 0,0 1 0,0 28 16,0-28-16,0 0 0,0 0 0,0 0 0,0 0 16,0 0-16,0 0 0,0 0 0,0 0 0,0 0 0,0 0 15,0-1-15,0 1 0,0 0 0,0 0 0,0 0 0,0 0 0,0 0 16,28 0-16,-28 0 0,0 0 0,0 0 0,0 0 0,0 0 16,0 0-16,0 0 0,0-1 0,0 1 0,0 0 15,0 0-15,0 0 0,0 0 16,0 0-16,0 0 15</inkml:trace>
  <inkml:trace contextRef="#ctx0" brushRef="#br0" timeOffset="106975.07">18539 1397 0,'0'27'63,"28"-27"-63,-28 28 0,0 0 15,0 0-15,0 0 0,0 0 0,0 0 16,0 0-16,0 0 16,0 0-16,0 0 15</inkml:trace>
  <inkml:trace contextRef="#ctx0" brushRef="#br0" timeOffset="108051.43">18678 1480 0,'28'0'47,"0"0"-31,0 0-16,0 0 0,0 0 15,0 0-15,-28 28 0,28-28 16,0 0-16,0 0 0,0 28 0,-1-28 0,1 0 0,0 0 15,0 0-15,0 0 0,0 0 0,0 0 0,0 0 0,0 0 0,0 0 16,0 0-16,0 0 0,-1 0 0,1 0 0,-28 28 0,28-28 0,0 0 0,0 0 16,0 0-16,0 0 0,0 0 0,0 0 0,0 0 0,0 0 0,0 0 0,0 0 15,-1 0-15,1 0 0,0 0 0,0 0 16,0 0-16,0 0 0,0 0 0,0 0 0,0 0 16,0 0-16,0 0 0,0 0 0,-1 0 15,1 0-15,0 28 0,0-28 0,0 0 0,0 0 0,0 0 0,0 0 0,0 0 16,0 0-16,0 0 0,0 28 0,0-28 0,-1 0 0,1 0 15,-28 28-15,28-28 0,0 0 0,0 0 0,0 0 0,0 0 16,0 0-16,0 0 0,0 0 0,0 0 0,0 0 16,-1 0-16,1 28 0,0-28 0,0 0 0,0 0 0,0 0 0,0 0 15,0 0-15,0 0 0,0 0 0,0 0 0,0 0 16,-1 0-16,1 0 0,-28 28 0,28-28 0,0 0 0,0 0 16,0 0-16,0 0 0,0 0 0,0 0 0,0 0 0,-28 28 0,28-28 15,0 0-15,0 0 0,-28 28 0,27-28 0,1 0 0,0 0 0,0 0 16,0 0-16,0 0 0,0 0 0,0 0 0,0 0 15,0 0-15,0 0 0,0 0 0,-1 0 16,1 0-16,0 0 0,0 0 0,0 0 0,0 0 0,0 0 16,-28 28-16,28-28 0,0 0 0,0 0 0,0 0 0,0 0 15,0 0-15,-1 0 0,1 0 16,0 0-16,0 0 16,0 0-16,0 0 0,0 0 15,0 0-15,0 0 16,0 28-16,0-28 15,0 0-15,-1 0 16,1 0-16,0 0 0,0 27 0,0-27 16,0 0-16,0 0 0,0 0 15,0 28-15,0-28 16,0 0-16,0 0 16,-28 28-16,28-28 15,-1 0-15,1 0 0,0 0 16,0 0-16,0 0 15,-28 28-15,28-28 0,0 0 16,0 0-16,0 0 0,0 0 16,0 0-16,0 0 15,-1 0-15,1 0 16,0 0 0,-28-28 124,0 0-140,0 0 16,0 1-1,0-1 1,0 0-16,0 0 16</inkml:trace>
  <inkml:trace contextRef="#ctx0" brushRef="#br0" timeOffset="108373.07">23173 1592 0,'0'28'63,"0"0"-63,0 0 0,0 0 0,0 0 16,-28-28-16,28 28 0,0 0 0,0 0 15,0-1-15,-27 1 0,27 0 0,0 0 16,0 0-16,0 0 0,0 0 0,0 0 15,0 0-15,0 0 0,0 0 0,0 0 16,0 0-16,0 0 16,0 0-16</inkml:trace>
  <inkml:trace contextRef="#ctx0" brushRef="#br0" timeOffset="110826.33">20800 1033 0,'0'-28'31,"0"1"-15,-28 27-16,0 0 15,28-28-15,-28 28 0,1 0 16,-1 0-16,28-28 0,-28 28 16,0 0-16,0 0 0,28-28 15,-28 28-15,0 0 78,28 28-78,-28-28 16,28 28-16,0 0 31,0-1-31,28-27 16,0 28-16,0-28 15,0 28-15,0-28 16,-28 28-16,0 0 16,28-28-1,-28 28-15,28-28 16,-1 0-16,-27 28 0,28-28 16,-28 28-16,28-28 0,-28 28 0,28-28 15,-28 28-15,28-28 0,-28 28 16,28-28-16,-28 28 0,0 0 15,28-28-15,-28 28 16,-28-28 31,0 0-31,0 0-16,0 0 0,28 28 0,-28-28 0,0 0 15,1 0-15,-1 0 0,0 0 16,0 0-16,0 0 0,0 0 15,0 0 17</inkml:trace>
  <inkml:trace contextRef="#ctx0" brushRef="#br0" timeOffset="111535.07">21275 950 0,'-28'0'31,"28"-28"-15,-28 28-16,0 0 0,0 0 15,0 0-15,28-28 0,-28 28 16,0 0 0,0 0-16,1 0 15,-1 0 1,28 28 0,0 0-1,0 0-15,0-1 16,0 1-16,0 0 15,28-28-15,-1 0 0,-27 28 16,28-28-16,-28 28 0,28-28 0,0 0 16,-28 28-16,28-28 0,0 0 15,0 0 1,-28 28-16,0 0 16,28-28-16,-28 28 15,0 0-15,0 0 16,0 0-1,-28-28 32,0 0-47,0 0 16,0 0-16,0 0 0,0 0 16,0 0-16,1 0 0,-1 0 15,0 0-15,0 0 16,0 0-16,0 0 0,0 0 15</inkml:trace>
  <inkml:trace contextRef="#ctx0" brushRef="#br0" timeOffset="168433.24">6477 3380 0,'28'0'0,"0"0"16,0 0-16,0 0 15,0 0-15,0 0 0,0-28 16,0 28-16,-28-28 0,28 28 16,-28-28-16,0 0 0,28 28 0,-28-28 0,0 0 15,0 0-15,28 28 0,-28-28 0,0 0 0,27 28 16,-27-28-16,0 0 0,0 1 0,28 27 0,-28-28 0,0 0 16,0 0-16,0 0 0,0 0 15,0 0-15,0 0 0,0 0 16,0 0-16,0 0 0,0 0 0,0 0 15,0 0-15,0 1 0,0-1 0,0 0 16,0 0-16,0 0 0,0 0 0,-28 28 0,28-28 0,-27 0 16,27 0-16,-28 0 0,28 0 15,-28 0-15,28 0 0,-28 28 0,28-28 0,0 0 16,-28 28-16,0 0 0,28-27 0,0-1 0,-28 28 0,28-28 16,-28 28-16,28-28 0,-28 28 0,0 0 0,28-28 15,-28 28-15,28-28 0,-28 28 0,28-28 0,-28 28 0,1 0 16,27-28-16,-28 28 0,0 0 0,28-28 0,0 0 0,-28 28 15,0 0-15,0 0 0,28-28 0,-28 28 16,0 0-16,0-28 0,0 28 16,0 0-16,0 0 15,1 0-15,-1 0 16,0 0-16,0 0 0,0 0 16,0 0-16,0 0 0,0 0 15,0 0-15,0 0 0,0 0 0,0 0 16,0 0-16,1 0 0,-1 0 15,0 0-15,0 0 16,0 0-16,28 28 0,-28-28 16,28 28 31,0 0-47,0 0 0,0 0 15,-28-28-15,28 28 0,0 0 0,-28-28 0,28 28 16,-28-28-16,28 28 0,0 0 0,-28-28 0,28 28 0,0-1 15,-28-27-15,28 28 0,0 0 0,-28 0 16,28 0-16,-27-28 0,27 28 0,0 0 16,0 0-16,0 0 0,-28-28 15,28 28-15,0 0 16,0 0-16,0 0 16,-28 0-16,28 0 15,0-1-15,-28 1 0,28 0 0,-28-28 16,28 28-16,0 0 0,0 0 0,-28-28 0,28 28 0,0 0 15,0 0-15,-28-28 0,28 28 0,0 0 16,0 0-16,0 0 0,0 0 16,0-1-16,0 1 0,0 0 15,0 0-15,0 0 0,28 0 0,-28 0 16,0 0-16,28 0 0,0 0 0,-28 0 16,28 0-16,-28 0 0,0 0 0,28-28 15,-28 28-15,28-28 0,-28 27 0,27 1 0,1 0 16,0 0-16,0 0 0,0 0 0,0 0 15,0-28-15,-28 28 0,28-28 0,0 28 0,-28 0 0,28-28 16,-28 28-16,28-28 0,-28 28 0,28-28 0,-1 0 16,-27 28-16,28-28 0,-28 28 0,28-28 15,0 0-15,-28 28 0,28-28 0,0 0 0,0 0 16,-28 27-16,28-27 0,0 0 16,0 0-16,0 0 0,0 0 0,0 0 15,-1 0-15,1 0 0,0 0 16,0 0-16,0 0 0,-28-27 15,28 27-15,-28-28 0,28 28 0,-28-28 16,28 28-16,-28-28 0,28 28 0,-28-28 0,28 28 0,-28-28 16,0 0-16,28 28 0,-28-28 0,28 28 0,-28-28 15,27 28-15,-27-28 0,0 0 0</inkml:trace>
  <inkml:trace contextRef="#ctx0" brushRef="#br0" timeOffset="-97632.24">25184 14246 0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16T07:29:34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14072 11536 0</inkml:trace>
  <inkml:trace contextRef="#ctx0" brushRef="#br0" timeOffset="48062.83">8627 14748 0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16T07:34:29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18064 8128 0,'0'-28'16,"28"0"-16,0 28 16,-28-28-16,28 28 0,0 0 0,-28-27 0,28 27 15,0 0-15,-28-28 0,28 28 0,-1 0 16,1 0-16,0 0 0,0 0 16,0 0-16,0 0 15,0 0-15,0 0 0,0 0 16,0 0-16,0 0 0,0 0 15,-1 0-15,1 0 0,0 0 0,0 0 0,0 28 0,0-28 16,0 0-16,0 0 0,0 0 0,0 0 0,0 0 0,0 0 0,0 0 0,-1 0 0,-27 27 0,28-27 16,0 0-16,0 0 0,0 0 0,-28 28 0,28-28 0,0 0 0,0 0 0,0 0 0,0 0 0,0 0 0,0 0 0,-1 0 0,1 0 15,0 0-15,28 0 0,-28 0 0,0 0 0,0 0 0,0 0 0,28 0 0,-28 0 0,0 0 0,-1 0 0,1 0 0,0 0 0,0 0 16,0 0-16,0 0 0,28 0 0,-28 0 0,0 0 0,0 0 0,27 0 0,-27 0 0,0 0 0,0 0 0,0 0 0,0 0 16,0 0-16,0 0 0,0 0 0,0 0 0,0 0 0,0 0 0,0 0 0,-1 0 0,1 0 0,28 0 0,-28 0 15,28 0-15,-28 0 0,0 0 0,0 0 0,0 0 0,-28 28 0,28-28 0,-1 0 16,1 0-16,0 0 0,0 0 0,0 0 15,0 0-15,0 0 16,0 0-16,0 0 16,0 0-16,0 0 0,0 0 0,-1 0 15,1 0-15,0 0 0,0 0 0,0 0 0,-28-28 0,28 28 0,0 0 16,0 0-16,-28-28 0,28 28 0,0 0 0,0 0 0,0 0 16,-28-27-16,28 27 0,-1 0 0,1 0 0,-28-28 0,28 28 15,-28-28-15,0 0 0,28 28 16,-28-28-16,0 0 0,28 28 0,-28-28 0,0 0 0,28 28 0,-28-28 15,0 0-15,28 28 0,-28-28 0,0 0 0,0 0 16,28 28-16,-28-28 0,0 0 0,0 1 0,0-1 0,0 0 16,0 0-16,0 0 0,0 0 0,0 0 0,0 0 15,0 0-15,0 0 0,0 0 16,-28 28-16,28-28 0,-28 28 0,28-28 0,-28 0 0,0 1 0,0-1 16,0 0-16,0 0 0,1 28 0,27-28 0,-28 28 0,0-28 15,0 28-15,0-28 0,28 0 0,-28 28 0,-28-28 0,28 28 0,28-28 0,-28 28 16,0-28-16,0 28 0,28-28 0,-28 28 0,1 0 0,27-28 0,-28 28 0,0 0 0,0 0 0,28-28 0,-56 28 15,28 0-15,28-28 0,-28 28 0,28-27 0,-28 27 0,0 0 0,0 0 0,0-28 0,1 28 0,-1 0 0,0 0 16,28-28-16,-28 28 0,0 0 0,0 0 0,-28 0 0,56-28 0,-28 28 0,0 0 0,28-28 0,-28 28 0,0 0 0,1 0 0,-1 0 0,0-28 16,0 28-16,0 0 0,0 0 0,0 0 0,0-28 0,0 28 0,-28 0 0,56-28 0,-28 28 0,-27 0 0,27 0 0,0 0 0,0 0 15,0 0-15,0-28 0,0 28 0,0 0 0,-28 0 0,0 0 0,1-28 0,27 28 0,0 0 0,0-28 0,0 28 0,0 0 0,0 0 0,0 0 0,0 0 16,0 0-16,0 0 0,0 0 0,1 0 0,-1-28 0,-28 28 0,28 0 0,0 0 0,0 0 0,0 0 0,-28 0 0,28 0 0,0-28 0,1 28 16,-29 0-16,28 0 0,0 0 0,0 0 0,0 0 0,0-28 0,-28 28 0,28 0 0,0 0 0,0 0 0,-27 0 0,27 0 0,0 0 0,0 0 15,-28 0-15,28 0 0,-28 0 0,28 0 0,-27 0 0,27 0 0,0 0 0,0 0 0,-28 0 0,28 0 0,0 0 16,0 0-16,0 0 0,-56 0 0,57 0 0,-1 0 0,0 0 0,0 0 0,0 0 0,0 0 0,0 0 15,0 0-15,0 0 0,0 28 0,0-28 0,0 0 0,1 0 0,27 28 0,-28-28 0,0 0 0,0 0 16,28 28-16,-28-28 0,0 0 0,0 0 0,28 28 0,-28-28 0,0 28 0,0-28 0,0 28 0,0-28 0,-27 28 16,27-28-16,28 28 0,-28 0 0,0-28 0,0 0 0,28 28 0,-28-28 0,0 0 0,0 28 0,28 0 0,-28-28 0,0 0 0,0 28 15,0-1-15,1-27 0,-1 0 0,28 28 0,-28 0 0,0 0 0,0-28 0,0 28 0,0-28 0,28 28 0,-28 0 16,0 0-16,0 0 0,0-28 0,28 28 0,0 0 0,-28-28 0,28 28 16,0 0-16,0 0 0,-28-28 0,28 28 0,0-1 15,0 1-15,0 0 0,0 0 0,0 0 16,0 0-16,28-28 0,-28 28 0,28 0 0,0-28 15,-28 28-15,28-28 0,-28 28 0,28-28 0,-28 28 0,28-28 0,-28 28 0,28-28 0,0 28 16,0 0-16,0-1 0,0 1 0,0-28 0,-28 28 0,27 0 0,1-28 0,-28 28 16,28-28-16,0 0 0,-28 28 0,28 0 0,0-28 0,-28 28 0,28-28 0,28 28 0,-56 0 0,28-28 0,-28 28 0,28-28 0,0 28 0,27-28 15,-27 28-15,0 0 0,0-28 0,0 0 0</inkml:trace>
  <inkml:trace contextRef="#ctx0" brushRef="#br0" timeOffset="1112.08">21442 7458 0,'0'-28'47,"28"28"-47,0 0 16,0 0-16,0 0 0,0 0 0,0 0 16,0 0-16,0 0 0,0 0 0,0 0 0,-1 0 0,1 0 15,0 0-15,0 0 0,0 0 0,0 0 0,0 0 0,0 0 16,0 0-16,0 0 0,0 0 0,-28-28 15,28 28-15,0 0 0,-1 0 0,1 0 0,0 0 0,0 0 16,0 0-16,0 0 0,0 0 0,0 0 0,0 0 16,0 0-16,0 0 0,0 0 0,-1 0 0,1 0 0,0 0 0,0 0 15,0 0-15,0 0 0,0 0 16,-28-28-16,28 28 16,-56 0 77,28-28-93,-28 28 0,28-28 0,-28 28 0,0-28 16,0 28-16,0-28 0,0 28 0,1 0 16,27-28-16,-28 28 0,0-27 0,0 27 0,0 0 15,0 0-15,56 0 94,0 0-94,0 0 0,0 0 16,0 0-16,-1 0 0,1 0 15,0 0-15,0 0 0,0 0 16,-28 27-1,0 1 17,28-28-32,-28 28 0,0 0 15,0 0-15,28 0 16,-28 0-16,0 0 0,0 0 16,0 0-16,-28-28 0,28 28 0,0 0 15,-28-28-15,28 28 0,0 0 0,-28-28 0,28 27 0,-28 1 16,28 0-16,-28-28 0,28 28 15</inkml:trace>
  <inkml:trace contextRef="#ctx0" brushRef="#br0" timeOffset="1623.01">24234 7067 0,'0'28'47,"0"0"-47,0 0 0,-28-28 0,28 28 0,-27-28 16,27 28-16,0-1 0,-28-27 0,28 28 0,-28 0 0,28 0 15,-28-28-15,0 28 0,0 0 0,0-28 0,28 28 16,-28-28-16,0 0 0,28 28 0,-28-28 0,28 28 15,-28-28-15</inkml:trace>
  <inkml:trace contextRef="#ctx0" brushRef="#br0" timeOffset="1867.11">23955 7151 0,'28'0'16,"0"0"-16,-28 28 16,28-28-16,-28 28 0,28-1 0,0-27 0,-28 28 15,28-28-15,-28 28 0,28-28 0,-28 28 0,28 0 0,-28 0 16,27-28-16,1 0 0,-28 28 0,28-28 0,-28 28 15,0 0-15,28-28 0,-28 28 16,28-28-16,0 0 16,-28 28-16,28-28 15</inkml:trace>
  <inkml:trace contextRef="#ctx0" brushRef="#br0" timeOffset="2083.35">24625 7486 0,'28'0'15,"-28"-28"-15,28 28 16,0 0-16,-28-28 0,28 28 0,0 0 16,0 0-16,0 0 0,-28-28 0,28 28 15,0 0-15,-1 0 0,-27-28 16,28 28-16,0 0 15</inkml:trace>
  <inkml:trace contextRef="#ctx0" brushRef="#br0" timeOffset="2320.53">24709 7681 0,'28'0'63,"0"0"-48,0 0 1,-28-28-16,28 28 15</inkml:trace>
  <inkml:trace contextRef="#ctx0" brushRef="#br0" timeOffset="2601.1">25184 7067 0,'0'28'16,"0"0"-16,0 0 0,0 0 0,0 0 0,0-1 16,0 1-16,0 0 0,0 0 0,0 0 0,0 0 0,0 0 15,0 0-15,0 0 0,0 0 0,0 0 16,0 0-16,0 0 0,0 0 15,28-28-15,-28 27 0,0 1 16,0 0-16,0 0 16</inkml:trace>
  <inkml:trace contextRef="#ctx0" brushRef="#br0" timeOffset="2923.78">25463 7625 0,'0'28'15,"0"0"-15,0 0 16,0 0-16,0 0 0,-28-28 0,28 28 16,0 0-16,-28-28 0,28 28 0,-28-28 15,28 28-15,-28-28 0,28 28 0,-28-28 0,28 28 0,-28-28 16,28 28-16,-28-28 16</inkml:trace>
  <inkml:trace contextRef="#ctx0" brushRef="#br0" timeOffset="3799.48">25658 7318 0,'28'28'31,"-28"0"-31,28 0 0,-28 0 15,0 0-15,0 0 0,0 0 0,0 0 16,0 0-16,0 0 0,0-1 0,0 1 16,0 0-16,0-56 62,0 0-62,0 1 16,0-1-16,0 0 0,0 0 0,0 0 0,0 0 0,0 0 0,0 0 15,0 0-15,0 0 0,0 0 0,0 0 0,28 0 16,-28 0-16,0 1 0,0-1 0,28 28 16,-28-28-16,0 0 0,0 0 0,28 28 0,0 0 15,-28-28-15,28 28 47,-28 28-31,0 0-16,28-28 0,-28 28 0,0 0 0,0 0 15,0-1-15,0 1 0,0 0 16,0 0-16,0 0 0,0 0 16,-28-28-16,28 28 0,0 0 0,-28-28 15,0 28-15,28 0 32,0 0 61,28-28-93,-28 28 0,0 0 16,0 0 0,0-1-16,0 1 15,0 0-15,0 0 16,-28 0-16,0-28 15,28 28-15,-28-28 16,0 0-16,0 0 16,0 0-16,0 0 15,28-28 1,0 0-16,-28 28 0,28-28 16,-28 28-16,28-28 0,0 0 15</inkml:trace>
  <inkml:trace contextRef="#ctx0" brushRef="#br0" timeOffset="4286.18">25854 7625 0,'0'28'0,"0"0"0,0-56 125,0 0-125,0 1 0,0-1 16,0 0-16,28 28 0,-28-28 0,0 0 15,0 0-15,0 0 0,28 28 47,-1 0-31,-27 28-16,28-28 15,-28 28-15,28-28 0,-28 28 0,28-28 16,-28 28-16,28-28 16,-28 28-16,28-28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35:0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5668 933 24575,'0'-7'0,"-1"0"0,1 1 0,-1-1 0,-1 0 0,1 0 0,-1 1 0,0-1 0,-1 1 0,0 0 0,1-1 0,-2 1 0,1 0 0,-7-7 0,3 4 0,-1 1 0,0 0 0,-1 0 0,0 1 0,0 0 0,0 0 0,-15-6 0,-11-4 0,-1 2 0,0 2 0,-62-15 0,51 14 0,-45-20 0,53 18 0,0 1 0,-46-9 0,31 10 0,-71-28 0,84 26 0,0 2 0,-2 2 0,-59-9 0,58 13 0,0-2 0,-58-20 0,-5-2 0,-4 11 0,73 15 0,1-2 0,-52-16 0,52 13 0,-1 2 0,-39-5 0,34 6 0,-3 0 0,-31-5 0,0-4 0,-85-29 0,134 37 0,-1 2 0,-50-6 0,20 3 0,-7-1 0,8 1 0,-68-21 0,89 22 17,-1 2 0,0 1 0,-41-1 0,-26-4-1063,-21 2 832,89 8 220,1-1 0,-50-10 1,28 2 154,0 4 1,0 2-1,-106 6 0,-63-4 367,115-12-528,61 6 0,-64-1 0,-10 8 0,-276 4 0,305 8 0,-179 42 0,205-37 0,-121 17 0,132-20 0,-70 26 0,105-30 0,0 2 0,1 0 0,0 1 0,1 1 0,-33 26 0,45-29 0,0 0 0,0 1 0,1 0 0,1 0 0,0 1 0,0 0 0,1 0 0,1 1 0,-8 21 0,7-16 0,1 1 0,1 1 0,1-1 0,0 1 0,2 0 0,-1 26 0,4-28 0,2 0 0,0 1 0,0-1 0,2-1 0,0 1 0,1-1 0,1 1 0,1-2 0,0 1 0,1-1 0,1 0 0,14 17 0,19 21 0,96 89 0,-117-121 0,19 14-264,87 58-1,-37-30 63,6 3-626,112 57 0,-148-89 698,192 96-955,12 7-86,-242-126 1171,0-1 0,36 12 0,283 96-803,-142-51-577,1459 459-6466,-1609-514 7710,41 14 302,0-5-1,2-3 1,113 7 0,201 16 236,-96-7-130,441-21 1954,-484-16-2670,11-17 444,-178 10 0,0-5 165,189-53 0,-186 40 1232,4-2-1016,-2-5 0,-1-4 1,-2-5-1,103-60 0,-167 81-133,3 0 727,-1-2 0,-2-2 0,56-46 1,-57 37-331,-1-3 0,36-46 0,-59 64-646,0 0 0,-2 0 0,0-1 0,-2 0-1,0-1 1,-1 0 0,6-25 0,9-35-135,-14 51 502,-1 0 0,-1-1 0,6-65 0,-12 71-310,0-10-46,0 0-1,-3 1 1,-1-1 0,-7-41-1,3 57 115,0 1 0,-1 0 0,-1 1 0,-1 0 0,-16-27 0,-64-77-229,78 108 145,-2 0-44,0 2-1,-1-1 0,0 2 1,-1 0-1,0 1 1,-1 0-1,-27-12 1,-13-8-1325,36 17-5497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35:1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449E-7FA8-25CC-51A8-69D7EAAF3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2BF6-E75E-C4C1-D05B-D7B9F3ADF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F03D-2C43-4744-F0BE-D5D8DCD2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C629-DC7F-2B2A-B31A-CA95934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43B0-D83B-99A6-7A61-ADE20FDA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984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0D9C-0DCE-1E18-9FAB-95A1FC9E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34AA5-A4F2-4902-23B5-96CB4963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EC8B-0D81-AB9E-B432-04A20E7E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18EA-7446-70CD-61BC-2E6C9495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5E67-7CAC-E731-475A-E5058809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9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1E8BC-9670-C692-7DBA-1932A22B7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941B5-4341-E3A0-2CD7-81590A5C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A1F9-CA26-2A7A-DF4E-82060D6D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C9D7-611E-C2D7-CFC8-336CE1C4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467D-BD92-A550-FAB0-16395FA2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7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24F2-FD31-7800-2A97-8EE11AAB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DD42-3938-1D65-4A62-40D82DBB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2B70-A712-9F71-4EFA-24C8ED9B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DAD6-E0F1-1060-84C0-07B63663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CA28-E395-CE54-D353-B4E4CF56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25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6ED6-45CB-EBFD-5E50-620C5224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2338-DAD4-1FF7-108C-028B07D5C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42C0-A45F-8F23-62E2-96B440D2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D11F1-B94E-9BED-5095-CF64F68F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0220-C90B-D4EA-7A6B-BD790929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47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297B-439D-F510-D13F-0333348D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DD8C-9363-2D69-986F-83316856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34CAA-97E0-E8F0-5E8B-CBA267712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C5D1-09B8-7672-DBC9-43B506B8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A6A66-8EE1-758B-937F-5E067EF7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7CCB-1028-22E5-02F5-FCD5ED21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959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CC94-1F2C-620F-4B89-053D40CB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FD385-7CB4-CBEB-928C-039C6F4C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51BB-D658-DB1A-7CBA-33E8DFCB3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0CC69-9BE7-2152-5F84-0EE4711D8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2DE7-6BC9-6BE5-1252-CB23A6359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7CEC1-AB5B-FDAB-AF87-66ADDF25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F0011-5274-970C-BE04-5890CC11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A0500-0E33-C63C-B70E-EF0AC9BC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2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348B-8BCF-396C-6C4C-DBF39D86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53666-5124-FC87-4B24-9D114974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936E9-A610-25E5-0565-B7E779E5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1BCC3-258E-6C66-050B-596852A6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3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CE9F5-ADFE-09F2-FDF9-0F71F0DA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5AEDE-72A5-5C11-B439-392A7D0A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78A38-289C-0EAC-7B3E-B8E499A4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06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21D9-08AA-B1CE-A4B9-FB2A2D35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A523-2322-B868-E8A5-7F10A21D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DE3B-5A94-765D-567E-C7A4B2276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E196-E2A0-EC36-5908-13CA9395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A4029-301E-1417-F1F5-AE38A8F3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270DB-1E6E-FCCA-D9F2-C077E987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7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FB7B-616C-0CFB-260C-DF0DBA1D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AB823-13BE-4512-202B-6FAA87818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24F05-0CC9-B473-6316-900F289DA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505A4-6510-8A01-BF97-63EF67AE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D50E5-67CF-07BE-5CD8-5D13290E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9A31C-F263-70D8-6F6A-496F32B8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08975-4D82-8AA7-C5E9-0F0EB4D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3228-1C28-29C9-8879-12E83A453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555F-23A7-9B0D-A6A7-1AF822F61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53F8-782B-4FEF-9E48-0D131DFB6322}" type="datetimeFigureOut">
              <a:rPr lang="en-SG" smtClean="0"/>
              <a:t>30/3/2024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6D7A-FE43-EAC0-33E6-5685B0DFA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E22F-DA1F-3A49-DBEA-925BBC54E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3C19-0FB4-43C7-AD64-8394A3F5F0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98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c.org/journals-books-databases/about-journals/rsc-mechanochemistry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21BDAC-393F-B91C-0721-947A06DD1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ACu</a:t>
            </a:r>
            <a:r>
              <a:rPr lang="en-SG" baseline="-25000" dirty="0"/>
              <a:t>2</a:t>
            </a:r>
            <a:r>
              <a:rPr lang="en-SG" dirty="0"/>
              <a:t>X</a:t>
            </a:r>
            <a:r>
              <a:rPr lang="en-SG" baseline="-25000" dirty="0"/>
              <a:t>3</a:t>
            </a:r>
            <a:r>
              <a:rPr lang="en-SG" dirty="0"/>
              <a:t> </a:t>
            </a:r>
            <a:br>
              <a:rPr lang="en-SG" dirty="0"/>
            </a:br>
            <a:r>
              <a:rPr lang="en-SG" dirty="0"/>
              <a:t>(A = Cs, Rb, organics; X = I, Br)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38B8CD-0CB7-DAC7-67C4-49545D777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Pre-project meeting 16/11/2023</a:t>
            </a:r>
          </a:p>
        </p:txBody>
      </p:sp>
    </p:spTree>
    <p:extLst>
      <p:ext uri="{BB962C8B-B14F-4D97-AF65-F5344CB8AC3E}">
        <p14:creationId xmlns:p14="http://schemas.microsoft.com/office/powerpoint/2010/main" val="54088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286F-C636-883E-AE6F-3A057D62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1D ACu</a:t>
            </a:r>
            <a:r>
              <a:rPr lang="en-SG" sz="3600" baseline="-25000" dirty="0"/>
              <a:t>2</a:t>
            </a:r>
            <a:r>
              <a:rPr lang="en-SG" sz="3600" dirty="0"/>
              <a:t>X</a:t>
            </a:r>
            <a:r>
              <a:rPr lang="en-SG" sz="3600" baseline="-25000" dirty="0"/>
              <a:t>3 </a:t>
            </a:r>
            <a:r>
              <a:rPr lang="en-SG" sz="3600" dirty="0"/>
              <a:t>mechanochemically-synthesised powder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C658-F773-2684-B69F-25131C28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4454" cy="4351338"/>
          </a:xfrm>
        </p:spPr>
        <p:txBody>
          <a:bodyPr>
            <a:normAutofit/>
          </a:bodyPr>
          <a:lstStyle/>
          <a:p>
            <a:r>
              <a:rPr lang="en-SG" dirty="0"/>
              <a:t>Large Stokes shift, fast-nanosecond PL/RL decay</a:t>
            </a:r>
          </a:p>
          <a:p>
            <a:r>
              <a:rPr lang="en-SG" dirty="0"/>
              <a:t>Relatively low LY and QY</a:t>
            </a:r>
          </a:p>
          <a:p>
            <a:endParaRPr lang="en-SG" dirty="0"/>
          </a:p>
          <a:p>
            <a:r>
              <a:rPr lang="en-SG" dirty="0"/>
              <a:t>Tested methods to increase LY:</a:t>
            </a:r>
          </a:p>
          <a:p>
            <a:pPr lvl="1"/>
            <a:r>
              <a:rPr lang="en-SG" dirty="0"/>
              <a:t>Doping of Tl</a:t>
            </a:r>
          </a:p>
          <a:p>
            <a:pPr lvl="1"/>
            <a:r>
              <a:rPr lang="en-SG" dirty="0"/>
              <a:t>Incorporation of K and/or Rb for A-site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59BA5-D9AA-2873-A73D-DF41DC6C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88" y="1405055"/>
            <a:ext cx="6113078" cy="2489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EA839-7F7C-6CD9-BCE5-FE748ECAA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576" y="4001294"/>
            <a:ext cx="4781002" cy="2137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821A5B-5433-7F2A-01EC-4DC1C5674633}"/>
              </a:ext>
            </a:extLst>
          </p:cNvPr>
          <p:cNvSpPr txBox="1"/>
          <p:nvPr/>
        </p:nvSpPr>
        <p:spPr>
          <a:xfrm>
            <a:off x="5832088" y="6123543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Cheng et al., ACS Appl. Mater. Interfaces 2021, 13, 12198−12202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4BE3B0-9A36-B6E6-1513-2F312A4C807A}"/>
                  </a:ext>
                </a:extLst>
              </p14:cNvPr>
              <p14:cNvContentPartPr/>
              <p14:nvPr/>
            </p14:nvContentPartPr>
            <p14:xfrm>
              <a:off x="1879560" y="321840"/>
              <a:ext cx="9880200" cy="4807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4BE3B0-9A36-B6E6-1513-2F312A4C80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0200" y="312480"/>
                <a:ext cx="9898920" cy="48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9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E76C0-90FD-858A-105E-840588B0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095"/>
            <a:ext cx="8619893" cy="5227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558A8-7327-DA7A-8699-46ABA1AF7F43}"/>
              </a:ext>
            </a:extLst>
          </p:cNvPr>
          <p:cNvSpPr txBox="1"/>
          <p:nvPr/>
        </p:nvSpPr>
        <p:spPr>
          <a:xfrm>
            <a:off x="0" y="6113219"/>
            <a:ext cx="8070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Ma, Z.; Ji, X.; Lin, S.; Chen, X.; Wu, D.; Li, X.; Zhang, Y.; Shan, C.; Shi, Z.; Fang, X. </a:t>
            </a:r>
          </a:p>
          <a:p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 Advances and Opportunities of Eco‐Friendly Ternary Copper Halides: A New Superstar in Optoelectronic Applications. </a:t>
            </a:r>
          </a:p>
          <a:p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Adv. Mater.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2300731. https://doi.org/10.1002/adma.202300731.</a:t>
            </a:r>
            <a:endParaRPr lang="en-SG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BD811-B909-02DD-BDA8-7BF52BA35BC2}"/>
              </a:ext>
            </a:extLst>
          </p:cNvPr>
          <p:cNvSpPr txBox="1"/>
          <p:nvPr/>
        </p:nvSpPr>
        <p:spPr>
          <a:xfrm>
            <a:off x="8907197" y="2967335"/>
            <a:ext cx="29228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Rb </a:t>
            </a:r>
            <a:r>
              <a:rPr lang="en-SG" dirty="0">
                <a:sym typeface="Wingdings" panose="05000000000000000000" pitchFamily="2" charset="2"/>
              </a:rPr>
              <a:t></a:t>
            </a:r>
          </a:p>
          <a:p>
            <a:r>
              <a:rPr lang="en-SG" b="1" baseline="30000" dirty="0">
                <a:sym typeface="Wingdings" panose="05000000000000000000" pitchFamily="2" charset="2"/>
              </a:rPr>
              <a:t>87</a:t>
            </a:r>
            <a:r>
              <a:rPr lang="en-SG" b="1" dirty="0">
                <a:sym typeface="Wingdings" panose="05000000000000000000" pitchFamily="2" charset="2"/>
              </a:rPr>
              <a:t>Rb is radioactive</a:t>
            </a:r>
          </a:p>
          <a:p>
            <a:r>
              <a:rPr lang="en-SG" dirty="0">
                <a:sym typeface="Wingdings" panose="05000000000000000000" pitchFamily="2" charset="2"/>
              </a:rPr>
              <a:t>Limited gamma-ray application</a:t>
            </a:r>
          </a:p>
          <a:p>
            <a:r>
              <a:rPr lang="en-SG" sz="1400" dirty="0">
                <a:sym typeface="Wingdings" panose="05000000000000000000" pitchFamily="2" charset="2"/>
              </a:rPr>
              <a:t>(Yang </a:t>
            </a:r>
            <a:r>
              <a:rPr lang="en-SG" sz="1400" i="1" dirty="0">
                <a:sym typeface="Wingdings" panose="05000000000000000000" pitchFamily="2" charset="2"/>
              </a:rPr>
              <a:t>et al.,</a:t>
            </a:r>
            <a:r>
              <a:rPr lang="en-SG" sz="1400" dirty="0">
                <a:sym typeface="Wingdings" panose="05000000000000000000" pitchFamily="2" charset="2"/>
              </a:rPr>
              <a:t> Adv. Mater. 2019; Zhao </a:t>
            </a:r>
            <a:r>
              <a:rPr lang="en-SG" sz="1400" i="1" dirty="0">
                <a:sym typeface="Wingdings" panose="05000000000000000000" pitchFamily="2" charset="2"/>
              </a:rPr>
              <a:t>et al., J. Phys. Chem. Mater. 2020</a:t>
            </a:r>
            <a:r>
              <a:rPr lang="en-SG" sz="1400" dirty="0">
                <a:sym typeface="Wingdings" panose="05000000000000000000" pitchFamily="2" charset="2"/>
              </a:rPr>
              <a:t>)</a:t>
            </a:r>
            <a:endParaRPr lang="en-SG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60F65B-3FCC-09A1-FEB8-AD7D633BFEDF}"/>
                  </a:ext>
                </a:extLst>
              </p14:cNvPr>
              <p14:cNvContentPartPr/>
              <p14:nvPr/>
            </p14:nvContentPartPr>
            <p14:xfrm>
              <a:off x="3105720" y="4152960"/>
              <a:ext cx="1960560" cy="115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60F65B-3FCC-09A1-FEB8-AD7D633BFE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360" y="4143600"/>
                <a:ext cx="1979280" cy="11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22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A8ED18-1D45-587B-B6D3-E05F61CB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ACu</a:t>
            </a:r>
            <a:r>
              <a:rPr lang="en-SG" sz="4400" baseline="-25000" dirty="0"/>
              <a:t>2</a:t>
            </a:r>
            <a:r>
              <a:rPr lang="en-SG" sz="4400" dirty="0"/>
              <a:t>X</a:t>
            </a:r>
            <a:r>
              <a:rPr lang="en-SG" sz="4400" baseline="-25000" dirty="0"/>
              <a:t>3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FAAE-1649-BA42-48EF-1A9EF9575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Precursors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EB4CE-6557-9C5B-5D6F-38ADF4EC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925392" cy="3987800"/>
          </a:xfrm>
        </p:spPr>
        <p:txBody>
          <a:bodyPr numCol="2">
            <a:normAutofit/>
          </a:bodyPr>
          <a:lstStyle/>
          <a:p>
            <a:r>
              <a:rPr lang="en-SG" sz="2000" dirty="0" err="1"/>
              <a:t>CsI</a:t>
            </a:r>
            <a:endParaRPr lang="en-SG" sz="2000" dirty="0"/>
          </a:p>
          <a:p>
            <a:r>
              <a:rPr lang="en-SG" sz="2000" dirty="0" err="1"/>
              <a:t>CsBr</a:t>
            </a:r>
            <a:endParaRPr lang="en-SG" sz="2000" dirty="0"/>
          </a:p>
          <a:p>
            <a:r>
              <a:rPr lang="en-SG" sz="2000" dirty="0" err="1"/>
              <a:t>CuI</a:t>
            </a:r>
            <a:endParaRPr lang="en-SG" sz="2000" dirty="0"/>
          </a:p>
          <a:p>
            <a:r>
              <a:rPr lang="en-SG" sz="2000" dirty="0" err="1"/>
              <a:t>CuBr</a:t>
            </a:r>
            <a:r>
              <a:rPr lang="en-SG" sz="2000" dirty="0"/>
              <a:t> (being shipped)</a:t>
            </a:r>
          </a:p>
          <a:p>
            <a:r>
              <a:rPr lang="en-SG" sz="2000" dirty="0" err="1"/>
              <a:t>RbBr</a:t>
            </a:r>
            <a:r>
              <a:rPr lang="en-SG" sz="2000" dirty="0"/>
              <a:t> (being shipped)</a:t>
            </a:r>
          </a:p>
          <a:p>
            <a:r>
              <a:rPr lang="en-SG" sz="2000" dirty="0"/>
              <a:t>KI (CSL-owned)</a:t>
            </a:r>
          </a:p>
          <a:p>
            <a:r>
              <a:rPr lang="en-SG" sz="2000" dirty="0"/>
              <a:t>KBr (CSL-owned)</a:t>
            </a:r>
          </a:p>
          <a:p>
            <a:r>
              <a:rPr lang="en-SG" sz="2000" dirty="0" err="1"/>
              <a:t>TlI</a:t>
            </a:r>
            <a:r>
              <a:rPr lang="en-SG" sz="2000" dirty="0"/>
              <a:t> (being shipped)</a:t>
            </a:r>
          </a:p>
          <a:p>
            <a:endParaRPr lang="en-SG" sz="2000" dirty="0"/>
          </a:p>
          <a:p>
            <a:r>
              <a:rPr lang="en-SG" sz="2000" dirty="0"/>
              <a:t>PEAI</a:t>
            </a:r>
          </a:p>
          <a:p>
            <a:r>
              <a:rPr lang="en-SG" sz="2000" dirty="0" err="1"/>
              <a:t>MABr</a:t>
            </a:r>
            <a:endParaRPr lang="en-SG" sz="2000" dirty="0"/>
          </a:p>
          <a:p>
            <a:r>
              <a:rPr lang="en-SG" sz="2000" dirty="0"/>
              <a:t>BAI</a:t>
            </a:r>
          </a:p>
          <a:p>
            <a:r>
              <a:rPr lang="en-SG" sz="2000" dirty="0" err="1"/>
              <a:t>FABr</a:t>
            </a:r>
            <a:endParaRPr lang="en-SG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42CCEC-7805-F3F6-AF00-41BE32137A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SG" dirty="0"/>
              <a:t>CsCu</a:t>
            </a:r>
            <a:r>
              <a:rPr lang="en-SG" baseline="-25000" dirty="0"/>
              <a:t>2</a:t>
            </a:r>
            <a:r>
              <a:rPr lang="en-SG" dirty="0"/>
              <a:t>X</a:t>
            </a:r>
            <a:r>
              <a:rPr lang="en-SG" baseline="-25000" dirty="0"/>
              <a:t>3</a:t>
            </a:r>
          </a:p>
          <a:p>
            <a:r>
              <a:rPr lang="en-SG" dirty="0"/>
              <a:t>ACsCu</a:t>
            </a:r>
            <a:r>
              <a:rPr lang="en-SG" baseline="-25000" dirty="0"/>
              <a:t>2</a:t>
            </a:r>
            <a:r>
              <a:rPr lang="en-SG" dirty="0"/>
              <a:t>X</a:t>
            </a:r>
            <a:r>
              <a:rPr lang="en-SG" baseline="-25000" dirty="0"/>
              <a:t>3</a:t>
            </a:r>
          </a:p>
          <a:p>
            <a:r>
              <a:rPr lang="en-SG" dirty="0"/>
              <a:t>ACu</a:t>
            </a:r>
            <a:r>
              <a:rPr lang="en-SG" baseline="-25000" dirty="0"/>
              <a:t>2</a:t>
            </a:r>
            <a:r>
              <a:rPr lang="en-SG" dirty="0"/>
              <a:t>X</a:t>
            </a:r>
            <a:r>
              <a:rPr lang="en-SG" baseline="-25000" dirty="0"/>
              <a:t>3</a:t>
            </a:r>
          </a:p>
          <a:p>
            <a:r>
              <a:rPr lang="en-SG" dirty="0"/>
              <a:t>RbCu</a:t>
            </a:r>
            <a:r>
              <a:rPr lang="en-SG" baseline="-25000" dirty="0"/>
              <a:t>2</a:t>
            </a:r>
            <a:r>
              <a:rPr lang="en-SG" dirty="0"/>
              <a:t>X</a:t>
            </a:r>
            <a:r>
              <a:rPr lang="en-SG" baseline="-25000" dirty="0"/>
              <a:t>3</a:t>
            </a:r>
          </a:p>
          <a:p>
            <a:r>
              <a:rPr lang="en-SG" dirty="0"/>
              <a:t>ARbCu</a:t>
            </a:r>
            <a:r>
              <a:rPr lang="en-SG" baseline="-25000" dirty="0"/>
              <a:t>2</a:t>
            </a:r>
            <a:r>
              <a:rPr lang="en-SG" dirty="0"/>
              <a:t>X</a:t>
            </a:r>
            <a:r>
              <a:rPr lang="en-SG" baseline="-25000" dirty="0"/>
              <a:t>3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(A = Cs, Rb, organics; X = I, Br)</a:t>
            </a:r>
          </a:p>
          <a:p>
            <a:endParaRPr lang="en-S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0F71574-56DA-B1C9-6384-1509C39DE883}"/>
              </a:ext>
            </a:extLst>
          </p:cNvPr>
          <p:cNvSpPr txBox="1">
            <a:spLocks/>
          </p:cNvSpPr>
          <p:nvPr/>
        </p:nvSpPr>
        <p:spPr>
          <a:xfrm>
            <a:off x="6194427" y="1690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Possibilities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FFBEDE-05FD-0B12-9B08-8D90BF3C6ED6}"/>
                  </a:ext>
                </a:extLst>
              </p14:cNvPr>
              <p14:cNvContentPartPr/>
              <p14:nvPr/>
            </p14:nvContentPartPr>
            <p14:xfrm>
              <a:off x="5950080" y="2312640"/>
              <a:ext cx="3438000" cy="613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FFBEDE-05FD-0B12-9B08-8D90BF3C6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720" y="2303280"/>
                <a:ext cx="345672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549D46-7F7B-AE1A-8FA2-0230F3D22A46}"/>
                  </a:ext>
                </a:extLst>
              </p14:cNvPr>
              <p14:cNvContentPartPr/>
              <p14:nvPr/>
            </p14:nvContentPartPr>
            <p14:xfrm>
              <a:off x="5854627" y="2842323"/>
              <a:ext cx="2912760" cy="96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549D46-7F7B-AE1A-8FA2-0230F3D22A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5987" y="2833683"/>
                <a:ext cx="293040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3D6D6D-1159-45AB-F87F-0718D50A64D0}"/>
                  </a:ext>
                </a:extLst>
              </p14:cNvPr>
              <p14:cNvContentPartPr/>
              <p14:nvPr/>
            </p14:nvContentPartPr>
            <p14:xfrm>
              <a:off x="2966347" y="100344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3D6D6D-1159-45AB-F87F-0718D50A64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7347" y="99444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32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24612-89FA-288B-298A-819C32E0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51" y="658708"/>
            <a:ext cx="7660323" cy="4525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CD816-9BE6-FB20-B201-9D2D676B0555}"/>
              </a:ext>
            </a:extLst>
          </p:cNvPr>
          <p:cNvSpPr txBox="1"/>
          <p:nvPr/>
        </p:nvSpPr>
        <p:spPr>
          <a:xfrm>
            <a:off x="1403824" y="5184475"/>
            <a:ext cx="983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>
                <a:hlinkClick r:id="rId3"/>
              </a:rPr>
              <a:t>https://www.rsc.org/journals-books-databases/about-journals/rsc-mechanochemistry/</a:t>
            </a:r>
            <a:r>
              <a:rPr lang="en-SG" dirty="0"/>
              <a:t> </a:t>
            </a:r>
            <a:br>
              <a:rPr lang="en-SG" b="1" dirty="0"/>
            </a:br>
            <a:r>
              <a:rPr lang="en-SG" b="1" dirty="0"/>
              <a:t>Gold</a:t>
            </a:r>
            <a:r>
              <a:rPr lang="en-SG" dirty="0"/>
              <a:t> </a:t>
            </a:r>
            <a:r>
              <a:rPr lang="en-SG" b="1" dirty="0"/>
              <a:t>open access at no APC until 2026</a:t>
            </a:r>
          </a:p>
        </p:txBody>
      </p:sp>
    </p:spTree>
    <p:extLst>
      <p:ext uri="{BB962C8B-B14F-4D97-AF65-F5344CB8AC3E}">
        <p14:creationId xmlns:p14="http://schemas.microsoft.com/office/powerpoint/2010/main" val="310116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ACu2X3  (A = Cs, Rb, organics; X = I, Br)</vt:lpstr>
      <vt:lpstr>1D ACu2X3 mechanochemically-synthesised powder </vt:lpstr>
      <vt:lpstr>PowerPoint Presentation</vt:lpstr>
      <vt:lpstr>ACu2X3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ACu2X3  (A = Cs, Rb, organics; X = I, Br)</dc:title>
  <dc:creator>Tobias Haposan</dc:creator>
  <cp:lastModifiedBy>Tobias Haposan</cp:lastModifiedBy>
  <cp:revision>15</cp:revision>
  <dcterms:created xsi:type="dcterms:W3CDTF">2023-11-16T04:47:05Z</dcterms:created>
  <dcterms:modified xsi:type="dcterms:W3CDTF">2024-03-30T11:48:10Z</dcterms:modified>
</cp:coreProperties>
</file>