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8"/>
    <p:sldMasterId id="2147483817" r:id="rId19"/>
    <p:sldMasterId id="2147483812" r:id="rId20"/>
    <p:sldMasterId id="2147483844" r:id="rId21"/>
  </p:sldMasterIdLst>
  <p:notesMasterIdLst>
    <p:notesMasterId r:id="rId29"/>
  </p:notesMasterIdLst>
  <p:handoutMasterIdLst>
    <p:handoutMasterId r:id="rId30"/>
  </p:handoutMasterIdLst>
  <p:sldIdLst>
    <p:sldId id="447" r:id="rId22"/>
    <p:sldId id="449" r:id="rId23"/>
    <p:sldId id="344" r:id="rId24"/>
    <p:sldId id="453" r:id="rId25"/>
    <p:sldId id="455" r:id="rId26"/>
    <p:sldId id="448" r:id="rId27"/>
    <p:sldId id="470" r:id="rId28"/>
  </p:sldIdLst>
  <p:sldSz cx="12195175" cy="6858000"/>
  <p:notesSz cx="6858000" cy="9144000"/>
  <p:custDataLst>
    <p:tags r:id="rId31"/>
  </p:custData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9" autoAdjust="0"/>
    <p:restoredTop sz="96240" autoAdjust="0"/>
  </p:normalViewPr>
  <p:slideViewPr>
    <p:cSldViewPr snapToGrid="0" showGuides="1">
      <p:cViewPr varScale="1">
        <p:scale>
          <a:sx n="141" d="100"/>
          <a:sy n="141" d="100"/>
        </p:scale>
        <p:origin x="974" y="91"/>
      </p:cViewPr>
      <p:guideLst>
        <p:guide pos="3841"/>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0" d="100"/>
          <a:sy n="90" d="100"/>
        </p:scale>
        <p:origin x="2818"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Master" Target="slideMasters/slideMaster1.xml"/><Relationship Id="rId26"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slideMaster" Target="slideMasters/slideMaster4.xml"/><Relationship Id="rId34"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4.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Master" Target="slideMasters/slideMaster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3.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2.xml"/><Relationship Id="rId28" Type="http://schemas.openxmlformats.org/officeDocument/2006/relationships/slide" Target="slides/slide7.xml"/><Relationship Id="rId10" Type="http://schemas.openxmlformats.org/officeDocument/2006/relationships/customXml" Target="../customXml/item10.xml"/><Relationship Id="rId19" Type="http://schemas.openxmlformats.org/officeDocument/2006/relationships/slideMaster" Target="slideMasters/slideMaster2.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customXml" Target="../customXml/item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5509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sap.com/trademark" TargetMode="External"/><Relationship Id="rId3" Type="http://schemas.openxmlformats.org/officeDocument/2006/relationships/hyperlink" Target="https://www.linkedin.com/company/sap" TargetMode="External"/><Relationship Id="rId7" Type="http://schemas.openxmlformats.org/officeDocument/2006/relationships/hyperlink" Target="https://twitter.com/sap" TargetMode="External"/><Relationship Id="rId12" Type="http://schemas.openxmlformats.org/officeDocument/2006/relationships/image" Target="../media/image4.png"/><Relationship Id="rId2" Type="http://schemas.openxmlformats.org/officeDocument/2006/relationships/hyperlink" Target="https://www.sap.com/registration/contact.html" TargetMode="External"/><Relationship Id="rId1" Type="http://schemas.openxmlformats.org/officeDocument/2006/relationships/slideMaster" Target="../slideMasters/slideMaster4.xml"/><Relationship Id="rId6" Type="http://schemas.openxmlformats.org/officeDocument/2006/relationships/image" Target="../media/image6.png"/><Relationship Id="rId11" Type="http://schemas.openxmlformats.org/officeDocument/2006/relationships/image" Target="../media/image2.png"/><Relationship Id="rId5" Type="http://schemas.openxmlformats.org/officeDocument/2006/relationships/hyperlink" Target="https://www.youtube.com/user/SAP"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s://www.facebook.com/SAP" TargetMode="External"/></Relationships>
</file>

<file path=ppt/slideLayouts/_rels/slideLayout6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sap.com/trademark" TargetMode="External"/><Relationship Id="rId3" Type="http://schemas.openxmlformats.org/officeDocument/2006/relationships/hyperlink" Target="https://www.linkedin.com/company/sap" TargetMode="External"/><Relationship Id="rId7" Type="http://schemas.openxmlformats.org/officeDocument/2006/relationships/hyperlink" Target="https://twitter.com/sap" TargetMode="External"/><Relationship Id="rId12" Type="http://schemas.openxmlformats.org/officeDocument/2006/relationships/image" Target="../media/image4.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4.xml"/><Relationship Id="rId6" Type="http://schemas.openxmlformats.org/officeDocument/2006/relationships/image" Target="../media/image6.png"/><Relationship Id="rId11" Type="http://schemas.openxmlformats.org/officeDocument/2006/relationships/image" Target="../media/image2.png"/><Relationship Id="rId5" Type="http://schemas.openxmlformats.org/officeDocument/2006/relationships/hyperlink" Target="https://www.youtube.com/user/SAP"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s://www.facebook.com/SAP" TargetMode="Externa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1160346092" name="SAP Logo Placeholder" descr="{&quot;templafy&quot;:{&quot;id&quot;:&quot;ffb14df2-ab5b-4344-ae9c-0d64df39d75e&quot;}}"/>
          <p:cNvPicPr>
            <a:picLocks noChangeAspect="1"/>
          </p:cNvPicPr>
          <p:nvPr/>
        </p:nvPicPr>
        <p:blipFill>
          <a:blip r:embed="rId2"/>
          <a:stretch>
            <a:fillRect/>
          </a:stretch>
        </p:blipFill>
        <p:spPr>
          <a:xfrm>
            <a:off x="9692640" y="6053328"/>
            <a:ext cx="2208436" cy="532020"/>
          </a:xfrm>
          <a:prstGeom prst="rect">
            <a:avLst/>
          </a:prstGeom>
        </p:spPr>
      </p:pic>
      <p:sp>
        <p:nvSpPr>
          <p:cNvPr id="12" name="Partner Logo Placeholder">
            <a:extLst>
              <a:ext uri="{FF2B5EF4-FFF2-40B4-BE49-F238E27FC236}">
                <a16:creationId xmlns:a16="http://schemas.microsoft.com/office/drawing/2014/main" id="{37451236-BF8E-934B-B7DE-1ADB8A004F3F}"/>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Title Goes Here</a:t>
            </a:r>
            <a:br>
              <a:rPr lang="en-US" dirty="0"/>
            </a:br>
            <a:r>
              <a:rPr lang="en-US" dirty="0"/>
              <a:t>and Here and Here</a:t>
            </a:r>
          </a:p>
        </p:txBody>
      </p:sp>
      <p:sp>
        <p:nvSpPr>
          <p:cNvPr id="7" name="Picture Placeholder 6">
            <a:extLst>
              <a:ext uri="{FF2B5EF4-FFF2-40B4-BE49-F238E27FC236}">
                <a16:creationId xmlns:a16="http://schemas.microsoft.com/office/drawing/2014/main" id="{4FA78832-C268-4EC5-BB82-7F9D7F5B51B2}"/>
              </a:ext>
            </a:extLst>
          </p:cNvPr>
          <p:cNvSpPr>
            <a:spLocks noGrp="1"/>
          </p:cNvSpPr>
          <p:nvPr>
            <p:ph type="pic" sz="quarter" idx="16"/>
          </p:nvPr>
        </p:nvSpPr>
        <p:spPr>
          <a:xfrm>
            <a:off x="0" y="-1"/>
            <a:ext cx="12195175" cy="3430800"/>
          </a:xfrm>
        </p:spPr>
        <p:txBody>
          <a:bodyPr/>
          <a:lstStyle/>
          <a:p>
            <a:endParaRPr lang="en-GB" dirty="0"/>
          </a:p>
        </p:txBody>
      </p:sp>
      <p:sp>
        <p:nvSpPr>
          <p:cNvPr id="10" name="TextBox 9" descr="{&quot;templafy&quot;:{&quot;id&quot;:&quot;58fe5ab8-0ea3-4439-806e-f233607942df&quot;}}">
            <a:extLst>
              <a:ext uri="{FF2B5EF4-FFF2-40B4-BE49-F238E27FC236}">
                <a16:creationId xmlns:a16="http://schemas.microsoft.com/office/drawing/2014/main" id="{798F9B08-2B9F-444B-8020-ACD960A0FAE7}"/>
              </a:ext>
            </a:extLst>
          </p:cNvPr>
          <p:cNvSpPr txBox="1"/>
          <p:nvPr userDrawn="1"/>
        </p:nvSpPr>
        <p:spPr>
          <a:xfrm>
            <a:off x="282575" y="5725533"/>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Public</a:t>
            </a:r>
          </a:p>
        </p:txBody>
      </p:sp>
      <p:pic>
        <p:nvPicPr>
          <p:cNvPr id="170077028" name="Acquired Company Logo Placeholder" descr="{&quot;templafy&quot;:{&quot;id&quot;:&quot;70305f21-10de-4cc4-84f5-413683014378&quot;}}" hidden="1"/>
          <p:cNvPicPr>
            <a:picLocks noChangeAspect="1"/>
          </p:cNvPicPr>
          <p:nvPr/>
        </p:nvPicPr>
        <p:blipFill>
          <a:blip r:embed="rId3"/>
          <a:stretch>
            <a:fillRect/>
          </a:stretch>
        </p:blipFill>
        <p:spPr>
          <a:xfrm>
            <a:off x="282575" y="3590141"/>
            <a:ext cx="4125924" cy="266010"/>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pic>
        <p:nvPicPr>
          <p:cNvPr id="259832940" name="SAP Logo Placeholder" descr="{&quot;templafy&quot;:{&quot;id&quot;:&quot;a5fe2eac-8e1e-4e84-9f00-31ccd45a752c&quot;}}"/>
          <p:cNvPicPr>
            <a:picLocks noChangeAspect="1"/>
          </p:cNvPicPr>
          <p:nvPr/>
        </p:nvPicPr>
        <p:blipFill>
          <a:blip r:embed="rId2"/>
          <a:stretch>
            <a:fillRect/>
          </a:stretch>
        </p:blipFill>
        <p:spPr>
          <a:xfrm>
            <a:off x="9692640" y="6053328"/>
            <a:ext cx="2208436" cy="532020"/>
          </a:xfrm>
          <a:prstGeom prst="rect">
            <a:avLst/>
          </a:prstGeom>
        </p:spPr>
      </p:pic>
      <p:sp>
        <p:nvSpPr>
          <p:cNvPr id="10" name="Partner Logo Placeholder">
            <a:extLst>
              <a:ext uri="{FF2B5EF4-FFF2-40B4-BE49-F238E27FC236}">
                <a16:creationId xmlns:a16="http://schemas.microsoft.com/office/drawing/2014/main" id="{DA90C4E7-C35C-564D-9269-70A29A50EBF8}"/>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4" name="Title"/>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1482825121" name="Acquired Company Logo Placeholder" descr="{&quot;templafy&quot;:{&quot;id&quot;:&quot;d3f38d17-c7e3-4f9f-a708-70a851fe94fd&quot;}}" hidden="1"/>
          <p:cNvPicPr>
            <a:picLocks noChangeAspect="1"/>
          </p:cNvPicPr>
          <p:nvPr/>
        </p:nvPicPr>
        <p:blipFill>
          <a:blip r:embed="rId3"/>
          <a:stretch>
            <a:fillRect/>
          </a:stretch>
        </p:blipFill>
        <p:spPr>
          <a:xfrm>
            <a:off x="282575" y="2141327"/>
            <a:ext cx="4125924" cy="266010"/>
          </a:xfrm>
          <a:prstGeom prst="rect">
            <a:avLst/>
          </a:prstGeom>
        </p:spPr>
      </p:pic>
      <p:sp>
        <p:nvSpPr>
          <p:cNvPr id="11" name="TextBox 10" descr="{&quot;templafy&quot;:{&quot;id&quot;:&quot;fe287a8e-2519-483d-a57d-984e9551e14c&quot;}}">
            <a:extLst>
              <a:ext uri="{FF2B5EF4-FFF2-40B4-BE49-F238E27FC236}">
                <a16:creationId xmlns:a16="http://schemas.microsoft.com/office/drawing/2014/main" id="{AC53B201-90B9-4E7D-A16A-96A3B827889D}"/>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Public</a:t>
            </a:r>
          </a:p>
        </p:txBody>
      </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Contact and Copyright">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2EF80-ED78-484B-AC34-B314C73F9091}"/>
              </a:ext>
            </a:extLst>
          </p:cNvPr>
          <p:cNvSpPr txBox="1"/>
          <p:nvPr userDrawn="1"/>
        </p:nvSpPr>
        <p:spPr>
          <a:xfrm>
            <a:off x="503238" y="1466850"/>
            <a:ext cx="4391247" cy="8463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5500" b="1" kern="0" dirty="0">
                <a:ea typeface="Arial Unicode MS" pitchFamily="34" charset="-128"/>
                <a:cs typeface="Arial Unicode MS" pitchFamily="34" charset="-128"/>
              </a:rPr>
              <a:t>Thank you.</a:t>
            </a:r>
          </a:p>
        </p:txBody>
      </p:sp>
      <p:pic>
        <p:nvPicPr>
          <p:cNvPr id="60844569" name="SAP Logo Placeholder" descr="{&quot;templafy&quot;:{&quot;id&quot;:&quot;826a3c7b-9da1-4219-9e27-1784f184cbe4&quot;}}"/>
          <p:cNvPicPr>
            <a:picLocks noChangeAspect="1"/>
          </p:cNvPicPr>
          <p:nvPr/>
        </p:nvPicPr>
        <p:blipFill>
          <a:blip r:embed="rId2"/>
          <a:stretch>
            <a:fillRect/>
          </a:stretch>
        </p:blipFill>
        <p:spPr>
          <a:xfrm>
            <a:off x="9509760" y="5797296"/>
            <a:ext cx="2208436" cy="532020"/>
          </a:xfrm>
          <a:prstGeom prst="rect">
            <a:avLst/>
          </a:prstGeom>
        </p:spPr>
      </p:pic>
      <p:pic>
        <p:nvPicPr>
          <p:cNvPr id="1691128204" name="Acquired Company Logo Placeholder" descr="{&quot;templafy&quot;:{&quot;id&quot;:&quot;ecb0df46-c005-408c-84c8-4521dd5d5698&quot;}}" hidden="1"/>
          <p:cNvPicPr>
            <a:picLocks noChangeAspect="1"/>
          </p:cNvPicPr>
          <p:nvPr/>
        </p:nvPicPr>
        <p:blipFill>
          <a:blip r:embed="rId3"/>
          <a:stretch>
            <a:fillRect/>
          </a:stretch>
        </p:blipFill>
        <p:spPr>
          <a:xfrm>
            <a:off x="504000" y="522453"/>
            <a:ext cx="4125924" cy="266010"/>
          </a:xfrm>
          <a:prstGeom prst="rect">
            <a:avLst/>
          </a:prstGeom>
        </p:spPr>
      </p:pic>
      <p:sp>
        <p:nvSpPr>
          <p:cNvPr id="10" name="TextBox 9">
            <a:extLst>
              <a:ext uri="{FF2B5EF4-FFF2-40B4-BE49-F238E27FC236}">
                <a16:creationId xmlns:a16="http://schemas.microsoft.com/office/drawing/2014/main" id="{433C5639-DDA2-864A-9DC3-7FC80AC852D5}"/>
              </a:ext>
            </a:extLst>
          </p:cNvPr>
          <p:cNvSpPr txBox="1"/>
          <p:nvPr userDrawn="1"/>
        </p:nvSpPr>
        <p:spPr>
          <a:xfrm>
            <a:off x="503238" y="2905125"/>
            <a:ext cx="1837041" cy="246221"/>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lang="en-US" sz="1600" dirty="0"/>
              <a:t>Contact information:</a:t>
            </a:r>
          </a:p>
        </p:txBody>
      </p:sp>
      <p:sp>
        <p:nvSpPr>
          <p:cNvPr id="9" name="Copyright Placeholder" descr="{&quot;templafy&quot;:{&quot;id&quot;:&quot;ba9fff8e-a26f-4604-9418-39eec7243848&quot;}}">
            <a:extLst>
              <a:ext uri="{FF2B5EF4-FFF2-40B4-BE49-F238E27FC236}">
                <a16:creationId xmlns:a16="http://schemas.microsoft.com/office/drawing/2014/main" id="{EDAF1AF5-D568-20CC-6052-F655D86F5486}"/>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dirty="0"/>
              <a:t>© 2022 SAP SE or an SAP affiliate company. All rights reserved. See Legal Notice on www.sap.com/legal-notice for use terms, disclaimers, disclosures, or restrictions related to SAP Materials for general audiences.</a:t>
            </a:r>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302563215" name="SAP Logo Placeholder" descr="{&quot;templafy&quot;:{&quot;id&quot;:&quot;0f862e14-4fae-40b2-b38e-cb78d986fb51&quot;}}"/>
          <p:cNvPicPr>
            <a:picLocks noChangeAspect="1"/>
          </p:cNvPicPr>
          <p:nvPr/>
        </p:nvPicPr>
        <p:blipFill>
          <a:blip r:embed="rId2"/>
          <a:stretch>
            <a:fillRect/>
          </a:stretch>
        </p:blipFill>
        <p:spPr>
          <a:xfrm>
            <a:off x="9692640" y="6053328"/>
            <a:ext cx="2208436" cy="532020"/>
          </a:xfrm>
          <a:prstGeom prst="rect">
            <a:avLst/>
          </a:prstGeom>
        </p:spPr>
      </p:pic>
      <p:sp>
        <p:nvSpPr>
          <p:cNvPr id="9" name="Partner Logo Placeholder">
            <a:extLst>
              <a:ext uri="{FF2B5EF4-FFF2-40B4-BE49-F238E27FC236}">
                <a16:creationId xmlns:a16="http://schemas.microsoft.com/office/drawing/2014/main" id="{19E8849E-429B-6042-8141-D50CA3A38A84}"/>
              </a:ext>
            </a:extLst>
          </p:cNvPr>
          <p:cNvSpPr>
            <a:spLocks noGrp="1"/>
          </p:cNvSpPr>
          <p:nvPr>
            <p:ph type="pic" sz="quarter" idx="16"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Title Goes Here</a:t>
            </a:r>
            <a:br>
              <a:rPr lang="en-US" dirty="0"/>
            </a:br>
            <a:r>
              <a:rPr lang="en-US" dirty="0"/>
              <a:t>and Here and Here</a:t>
            </a:r>
          </a:p>
        </p:txBody>
      </p:sp>
      <p:pic>
        <p:nvPicPr>
          <p:cNvPr id="1430405280" name="Acquired Company Logo Placeholder" descr="{&quot;templafy&quot;:{&quot;id&quot;:&quot;7f58e55d-4e12-4241-942b-7497428d9c2b&quot;}}" hidden="1"/>
          <p:cNvPicPr>
            <a:picLocks noChangeAspect="1"/>
          </p:cNvPicPr>
          <p:nvPr/>
        </p:nvPicPr>
        <p:blipFill>
          <a:blip r:embed="rId3"/>
          <a:stretch>
            <a:fillRect/>
          </a:stretch>
        </p:blipFill>
        <p:spPr>
          <a:xfrm>
            <a:off x="282575" y="3564352"/>
            <a:ext cx="4125924" cy="266010"/>
          </a:xfrm>
          <a:prstGeom prst="rect">
            <a:avLst/>
          </a:prstGeom>
        </p:spPr>
      </p:pic>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
        <p:nvSpPr>
          <p:cNvPr id="12" name="TextBox 11" descr="{&quot;templafy&quot;:{&quot;id&quot;:&quot;384cc629-da75-4163-863a-300affcd8a75&quot;}}">
            <a:extLst>
              <a:ext uri="{FF2B5EF4-FFF2-40B4-BE49-F238E27FC236}">
                <a16:creationId xmlns:a16="http://schemas.microsoft.com/office/drawing/2014/main" id="{EEC6D590-31F2-438D-89DB-EC6D9F68073A}"/>
              </a:ext>
            </a:extLst>
          </p:cNvPr>
          <p:cNvSpPr txBox="1"/>
          <p:nvPr userDrawn="1"/>
        </p:nvSpPr>
        <p:spPr>
          <a:xfrm>
            <a:off x="282575" y="5725533"/>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Public</a:t>
            </a:r>
          </a:p>
        </p:txBody>
      </p:sp>
      <p:sp>
        <p:nvSpPr>
          <p:cNvPr id="14" name="TextBox 13" descr="{&quot;templafy&quot;:{&quot;id&quot;:&quot;76274086-7553-4787-ada6-65bca99215f9&quot;}}">
            <a:extLst>
              <a:ext uri="{FF2B5EF4-FFF2-40B4-BE49-F238E27FC236}">
                <a16:creationId xmlns:a16="http://schemas.microsoft.com/office/drawing/2014/main" id="{72E461ED-FE6B-472A-84CF-CA7D67D5FF90}"/>
              </a:ext>
            </a:extLst>
          </p:cNvPr>
          <p:cNvSpPr txBox="1"/>
          <p:nvPr userDrawn="1"/>
        </p:nvSpPr>
        <p:spPr>
          <a:xfrm>
            <a:off x="280987" y="5339187"/>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Arial"/>
                <a:ea typeface="+mn-ea"/>
                <a:cs typeface="+mn-cs"/>
              </a:rPr>
              <a:t>December 07, 2022</a:t>
            </a:r>
          </a:p>
        </p:txBody>
      </p:sp>
      <p:sp>
        <p:nvSpPr>
          <p:cNvPr id="15" name="TextBox 14" descr="{&quot;templafy&quot;:{&quot;id&quot;:&quot;772bf6c3-4d2b-43b3-898b-0f7282e74662&quot;}}">
            <a:extLst>
              <a:ext uri="{FF2B5EF4-FFF2-40B4-BE49-F238E27FC236}">
                <a16:creationId xmlns:a16="http://schemas.microsoft.com/office/drawing/2014/main" id="{3471D1DE-3939-4170-8CCD-AA9743B81749}"/>
              </a:ext>
            </a:extLst>
          </p:cNvPr>
          <p:cNvSpPr txBox="1"/>
          <p:nvPr userDrawn="1"/>
        </p:nvSpPr>
        <p:spPr>
          <a:xfrm>
            <a:off x="288000" y="513583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Arial"/>
                <a:ea typeface="+mn-ea"/>
                <a:cs typeface="+mn-cs"/>
              </a:rPr>
              <a:t>Steffen Mattes &amp; Dominik Eira Elias, SAP</a:t>
            </a:r>
          </a:p>
        </p:txBody>
      </p:sp>
    </p:spTree>
    <p:extLst>
      <p:ext uri="{BB962C8B-B14F-4D97-AF65-F5344CB8AC3E}">
        <p14:creationId xmlns:p14="http://schemas.microsoft.com/office/powerpoint/2010/main" val="2064516640"/>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pic>
        <p:nvPicPr>
          <p:cNvPr id="2030052958" name="SAP Logo Placeholder" descr="{&quot;templafy&quot;:{&quot;id&quot;:&quot;cf4d267c-ea3e-44cb-93cd-abb9d82a4a06&quot;}}"/>
          <p:cNvPicPr>
            <a:picLocks noChangeAspect="1"/>
          </p:cNvPicPr>
          <p:nvPr/>
        </p:nvPicPr>
        <p:blipFill>
          <a:blip r:embed="rId2"/>
          <a:stretch>
            <a:fillRect/>
          </a:stretch>
        </p:blipFill>
        <p:spPr>
          <a:xfrm>
            <a:off x="9692640" y="6053328"/>
            <a:ext cx="2208436" cy="532020"/>
          </a:xfrm>
          <a:prstGeom prst="rect">
            <a:avLst/>
          </a:prstGeom>
        </p:spPr>
      </p:pic>
      <p:sp>
        <p:nvSpPr>
          <p:cNvPr id="13" name="Partner Logo Placeholder">
            <a:extLst>
              <a:ext uri="{FF2B5EF4-FFF2-40B4-BE49-F238E27FC236}">
                <a16:creationId xmlns:a16="http://schemas.microsoft.com/office/drawing/2014/main" id="{B8569445-4B1E-1949-9952-1DDE9A7284DD}"/>
              </a:ext>
            </a:extLst>
          </p:cNvPr>
          <p:cNvSpPr>
            <a:spLocks noGrp="1"/>
          </p:cNvSpPr>
          <p:nvPr>
            <p:ph type="pic" sz="quarter" idx="16"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12" name="Classification" descr="{&quot;templafy&quot;:{&quot;id&quot;:&quot;9a44a675-13dd-4038-97ca-1447b0e6be8c&quot;}}">
            <a:extLst>
              <a:ext uri="{FF2B5EF4-FFF2-40B4-BE49-F238E27FC236}">
                <a16:creationId xmlns:a16="http://schemas.microsoft.com/office/drawing/2014/main" id="{9AED1B7B-FC45-4242-8DBB-E0D16A9A9CDB}"/>
              </a:ext>
            </a:extLst>
          </p:cNvPr>
          <p:cNvSpPr txBox="1"/>
          <p:nvPr userDrawn="1"/>
        </p:nvSpPr>
        <p:spPr>
          <a:xfrm>
            <a:off x="282575" y="5080814"/>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Public</a:t>
            </a:r>
          </a:p>
        </p:txBody>
      </p:sp>
      <p:sp>
        <p:nvSpPr>
          <p:cNvPr id="4" name="Title"/>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1049734689" name="Acquired Company Logo Placeholder" descr="{&quot;templafy&quot;:{&quot;id&quot;:&quot;2a48e4cf-7562-45db-9c02-0ab6bf68dda5&quot;}}" hidden="1"/>
          <p:cNvPicPr>
            <a:picLocks noChangeAspect="1"/>
          </p:cNvPicPr>
          <p:nvPr/>
        </p:nvPicPr>
        <p:blipFill>
          <a:blip r:embed="rId3"/>
          <a:stretch>
            <a:fillRect/>
          </a:stretch>
        </p:blipFill>
        <p:spPr>
          <a:xfrm>
            <a:off x="282575" y="2045822"/>
            <a:ext cx="4125924" cy="266010"/>
          </a:xfrm>
          <a:prstGeom prst="rect">
            <a:avLst/>
          </a:prstGeom>
        </p:spPr>
      </p:pic>
      <p:sp>
        <p:nvSpPr>
          <p:cNvPr id="8" name="TextBox 7" descr="{&quot;templafy&quot;:{&quot;id&quot;:&quot;775af6c1-4f69-48fc-8516-6cc9e9825785&quot;}}">
            <a:extLst>
              <a:ext uri="{FF2B5EF4-FFF2-40B4-BE49-F238E27FC236}">
                <a16:creationId xmlns:a16="http://schemas.microsoft.com/office/drawing/2014/main" id="{64C1028F-1E91-4F0C-94BA-BF68E9AED35D}"/>
              </a:ext>
            </a:extLst>
          </p:cNvPr>
          <p:cNvSpPr txBox="1"/>
          <p:nvPr userDrawn="1"/>
        </p:nvSpPr>
        <p:spPr>
          <a:xfrm>
            <a:off x="282575" y="5080814"/>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Public</a:t>
            </a:r>
          </a:p>
        </p:txBody>
      </p:sp>
      <p:sp>
        <p:nvSpPr>
          <p:cNvPr id="10" name="TextBox 9" descr="{&quot;templafy&quot;:{&quot;id&quot;:&quot;63e127ce-750a-4ee5-93fc-c72ca0a3825f&quot;}}">
            <a:extLst>
              <a:ext uri="{FF2B5EF4-FFF2-40B4-BE49-F238E27FC236}">
                <a16:creationId xmlns:a16="http://schemas.microsoft.com/office/drawing/2014/main" id="{8D0BBFAA-C778-47CC-B6FF-20BAB456E2C9}"/>
              </a:ext>
            </a:extLst>
          </p:cNvPr>
          <p:cNvSpPr txBox="1"/>
          <p:nvPr userDrawn="1"/>
        </p:nvSpPr>
        <p:spPr>
          <a:xfrm>
            <a:off x="280987" y="4478127"/>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Arial"/>
                <a:ea typeface="+mn-ea"/>
                <a:cs typeface="+mn-cs"/>
              </a:rPr>
              <a:t>December 07, 2022</a:t>
            </a:r>
          </a:p>
        </p:txBody>
      </p:sp>
      <p:sp>
        <p:nvSpPr>
          <p:cNvPr id="14" name="TextBox 13" descr="{&quot;templafy&quot;:{&quot;id&quot;:&quot;f12bc7ed-ba04-47e5-a601-9e2a46eb1885&quot;}}">
            <a:extLst>
              <a:ext uri="{FF2B5EF4-FFF2-40B4-BE49-F238E27FC236}">
                <a16:creationId xmlns:a16="http://schemas.microsoft.com/office/drawing/2014/main" id="{65BC2793-745A-43E4-8CF5-24D8BF40D064}"/>
              </a:ext>
            </a:extLst>
          </p:cNvPr>
          <p:cNvSpPr txBox="1"/>
          <p:nvPr userDrawn="1"/>
        </p:nvSpPr>
        <p:spPr>
          <a:xfrm>
            <a:off x="288000" y="427477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Arial"/>
                <a:ea typeface="+mn-ea"/>
                <a:cs typeface="+mn-cs"/>
              </a:rPr>
              <a:t>Steffen Mattes &amp; Dominik Eira Elias, SAP</a:t>
            </a:r>
          </a:p>
        </p:txBody>
      </p:sp>
    </p:spTree>
    <p:extLst>
      <p:ext uri="{BB962C8B-B14F-4D97-AF65-F5344CB8AC3E}">
        <p14:creationId xmlns:p14="http://schemas.microsoft.com/office/powerpoint/2010/main" val="4036396151"/>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133000654" name="SAP Logo Placeholder" descr="{&quot;templafy&quot;:{&quot;id&quot;:&quot;03fa0366-6498-4203-a2cb-4dba6a87dfec&quot;}}"/>
          <p:cNvPicPr>
            <a:picLocks noChangeAspect="1"/>
          </p:cNvPicPr>
          <p:nvPr/>
        </p:nvPicPr>
        <p:blipFill>
          <a:blip r:embed="rId2"/>
          <a:stretch>
            <a:fillRect/>
          </a:stretch>
        </p:blipFill>
        <p:spPr>
          <a:xfrm>
            <a:off x="9692640" y="6053328"/>
            <a:ext cx="2208436" cy="532020"/>
          </a:xfrm>
          <a:prstGeom prst="rect">
            <a:avLst/>
          </a:prstGeom>
        </p:spPr>
      </p:pic>
      <p:sp>
        <p:nvSpPr>
          <p:cNvPr id="12" name="Partner Logo Placeholder">
            <a:extLst>
              <a:ext uri="{FF2B5EF4-FFF2-40B4-BE49-F238E27FC236}">
                <a16:creationId xmlns:a16="http://schemas.microsoft.com/office/drawing/2014/main" id="{4CB2664F-AB46-2A47-9F24-F57107396008}"/>
              </a:ext>
            </a:extLst>
          </p:cNvPr>
          <p:cNvSpPr>
            <a:spLocks noGrp="1"/>
          </p:cNvSpPr>
          <p:nvPr>
            <p:ph type="pic" sz="quarter" idx="17"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11" name="Classification" descr="{&quot;templafy&quot;:{&quot;id&quot;:&quot;c575f867-9c72-49dc-8690-286df27d5a54&quot;}}">
            <a:extLst>
              <a:ext uri="{FF2B5EF4-FFF2-40B4-BE49-F238E27FC236}">
                <a16:creationId xmlns:a16="http://schemas.microsoft.com/office/drawing/2014/main" id="{579B2F34-6F4A-4590-92E9-60572485B8E0}"/>
              </a:ext>
            </a:extLst>
          </p:cNvPr>
          <p:cNvSpPr txBox="1"/>
          <p:nvPr userDrawn="1"/>
        </p:nvSpPr>
        <p:spPr>
          <a:xfrm>
            <a:off x="287338" y="5057581"/>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Public</a:t>
            </a:r>
          </a:p>
        </p:txBody>
      </p:sp>
      <p:sp>
        <p:nvSpPr>
          <p:cNvPr id="8" name="Title"/>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2117127224" name="Acquired Company Placeholder" descr="{&quot;templafy&quot;:{&quot;id&quot;:&quot;b316f934-b57e-46c5-a2ab-7cbc279615be&quot;}}" hidden="1"/>
          <p:cNvPicPr>
            <a:picLocks noChangeAspect="1"/>
          </p:cNvPicPr>
          <p:nvPr/>
        </p:nvPicPr>
        <p:blipFill>
          <a:blip r:embed="rId3"/>
          <a:stretch>
            <a:fillRect/>
          </a:stretch>
        </p:blipFill>
        <p:spPr>
          <a:xfrm>
            <a:off x="308320" y="2015327"/>
            <a:ext cx="4125924" cy="266010"/>
          </a:xfrm>
          <a:prstGeom prst="rect">
            <a:avLst/>
          </a:prstGeom>
        </p:spPr>
      </p:pic>
      <p:sp>
        <p:nvSpPr>
          <p:cNvPr id="13" name="TextBox 12" descr="{&quot;templafy&quot;:{&quot;id&quot;:&quot;1c06a2ce-d997-4b92-903c-fb2e6a74150c&quot;}}">
            <a:extLst>
              <a:ext uri="{FF2B5EF4-FFF2-40B4-BE49-F238E27FC236}">
                <a16:creationId xmlns:a16="http://schemas.microsoft.com/office/drawing/2014/main" id="{E5062E1B-D4F0-4EAA-8E47-95C23306D85C}"/>
              </a:ext>
            </a:extLst>
          </p:cNvPr>
          <p:cNvSpPr txBox="1"/>
          <p:nvPr userDrawn="1"/>
        </p:nvSpPr>
        <p:spPr>
          <a:xfrm>
            <a:off x="287338" y="5057581"/>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Public</a:t>
            </a:r>
          </a:p>
        </p:txBody>
      </p:sp>
      <p:sp>
        <p:nvSpPr>
          <p:cNvPr id="14" name="TextBox 13" descr="{&quot;templafy&quot;:{&quot;id&quot;:&quot;733a1bce-5781-4fb9-8f6f-7f5880045937&quot;}}">
            <a:extLst>
              <a:ext uri="{FF2B5EF4-FFF2-40B4-BE49-F238E27FC236}">
                <a16:creationId xmlns:a16="http://schemas.microsoft.com/office/drawing/2014/main" id="{104400F3-30DA-42BD-9477-E89126EB131B}"/>
              </a:ext>
            </a:extLst>
          </p:cNvPr>
          <p:cNvSpPr txBox="1"/>
          <p:nvPr userDrawn="1"/>
        </p:nvSpPr>
        <p:spPr>
          <a:xfrm>
            <a:off x="280987" y="4478127"/>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Arial"/>
                <a:ea typeface="+mn-ea"/>
                <a:cs typeface="+mn-cs"/>
              </a:rPr>
              <a:t>December 07, 2022</a:t>
            </a:r>
          </a:p>
        </p:txBody>
      </p:sp>
      <p:sp>
        <p:nvSpPr>
          <p:cNvPr id="15" name="TextBox 14" descr="{&quot;templafy&quot;:{&quot;id&quot;:&quot;c8e5cdc2-2783-48d4-b001-11749d77bc6b&quot;}}">
            <a:extLst>
              <a:ext uri="{FF2B5EF4-FFF2-40B4-BE49-F238E27FC236}">
                <a16:creationId xmlns:a16="http://schemas.microsoft.com/office/drawing/2014/main" id="{1DA16BA6-203F-4A94-9917-BFF1986FD4F6}"/>
              </a:ext>
            </a:extLst>
          </p:cNvPr>
          <p:cNvSpPr txBox="1"/>
          <p:nvPr userDrawn="1"/>
        </p:nvSpPr>
        <p:spPr>
          <a:xfrm>
            <a:off x="288000" y="427477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Arial"/>
                <a:ea typeface="+mn-ea"/>
                <a:cs typeface="+mn-cs"/>
              </a:rPr>
              <a:t>Steffen Mattes &amp; Dominik Eira Elias, SAP</a:t>
            </a:r>
          </a:p>
        </p:txBody>
      </p:sp>
    </p:spTree>
    <p:extLst>
      <p:ext uri="{BB962C8B-B14F-4D97-AF65-F5344CB8AC3E}">
        <p14:creationId xmlns:p14="http://schemas.microsoft.com/office/powerpoint/2010/main" val="583915561"/>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423693210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62332057"/>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336657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39129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5692132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51096895"/>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096139168" name="SAP Logo Placeholer" descr="{&quot;templafy&quot;:{&quot;id&quot;:&quot;2b45ab87-127f-4a2c-93a8-634f5de99bb4&quot;}}"/>
          <p:cNvPicPr>
            <a:picLocks noChangeAspect="1"/>
          </p:cNvPicPr>
          <p:nvPr/>
        </p:nvPicPr>
        <p:blipFill>
          <a:blip r:embed="rId2"/>
          <a:stretch>
            <a:fillRect/>
          </a:stretch>
        </p:blipFill>
        <p:spPr>
          <a:xfrm>
            <a:off x="9692640" y="6053328"/>
            <a:ext cx="2208436" cy="532020"/>
          </a:xfrm>
          <a:prstGeom prst="rect">
            <a:avLst/>
          </a:prstGeom>
        </p:spPr>
      </p:pic>
      <p:sp>
        <p:nvSpPr>
          <p:cNvPr id="12" name="Partner Logo Placeholder">
            <a:extLst>
              <a:ext uri="{FF2B5EF4-FFF2-40B4-BE49-F238E27FC236}">
                <a16:creationId xmlns:a16="http://schemas.microsoft.com/office/drawing/2014/main" id="{CDF488C1-3A47-E949-B29F-E38211D2C511}"/>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7" name="Pictogram Placeholder"/>
          <p:cNvSpPr>
            <a:spLocks noGrp="1"/>
          </p:cNvSpPr>
          <p:nvPr>
            <p:ph type="pic" sz="quarter" idx="16"/>
          </p:nvPr>
        </p:nvSpPr>
        <p:spPr>
          <a:xfrm>
            <a:off x="6954855" y="963000"/>
            <a:ext cx="4932000" cy="4932000"/>
          </a:xfrm>
        </p:spPr>
        <p:txBody>
          <a:bodyPr/>
          <a:lstStyle>
            <a:lvl1pPr>
              <a:defRPr>
                <a:noFill/>
              </a:defRPr>
            </a:lvl1pPr>
          </a:lstStyle>
          <a:p>
            <a:endParaRPr lang="de-DE" dirty="0"/>
          </a:p>
        </p:txBody>
      </p:sp>
      <p:sp>
        <p:nvSpPr>
          <p:cNvPr id="8" name="Title"/>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363996948" name="Acquired Company Logo Placeholder" descr="{&quot;templafy&quot;:{&quot;id&quot;:&quot;04cb3296-c8e1-4521-b7bc-b40f70b816b7&quot;}}" hidden="1"/>
          <p:cNvPicPr>
            <a:picLocks noChangeAspect="1"/>
          </p:cNvPicPr>
          <p:nvPr/>
        </p:nvPicPr>
        <p:blipFill>
          <a:blip r:embed="rId3"/>
          <a:stretch>
            <a:fillRect/>
          </a:stretch>
        </p:blipFill>
        <p:spPr>
          <a:xfrm>
            <a:off x="288001" y="2139633"/>
            <a:ext cx="4125924" cy="266010"/>
          </a:xfrm>
          <a:prstGeom prst="rect">
            <a:avLst/>
          </a:prstGeom>
        </p:spPr>
      </p:pic>
      <p:sp>
        <p:nvSpPr>
          <p:cNvPr id="9" name="TextBox 8" descr="{&quot;templafy&quot;:{&quot;id&quot;:&quot;afe5aab9-377e-4ce1-a63c-ca551593bf22&quot;}}">
            <a:extLst>
              <a:ext uri="{FF2B5EF4-FFF2-40B4-BE49-F238E27FC236}">
                <a16:creationId xmlns:a16="http://schemas.microsoft.com/office/drawing/2014/main" id="{98E5DEB1-9722-40B6-89CC-20C572BA33F7}"/>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Public</a:t>
            </a: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90743750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3073526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5805655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8001512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811845081"/>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17682454"/>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135218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460970674"/>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300582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2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Contact and Copyright">
    <p:spTree>
      <p:nvGrpSpPr>
        <p:cNvPr id="1" name=""/>
        <p:cNvGrpSpPr/>
        <p:nvPr/>
      </p:nvGrpSpPr>
      <p:grpSpPr>
        <a:xfrm>
          <a:off x="0" y="0"/>
          <a:ext cx="0" cy="0"/>
          <a:chOff x="0" y="0"/>
          <a:chExt cx="0" cy="0"/>
        </a:xfrm>
      </p:grpSpPr>
      <p:pic>
        <p:nvPicPr>
          <p:cNvPr id="433826713" name="SAP Logo Placeholder" descr="{&quot;templafy&quot;:{&quot;id&quot;:&quot;13b3a301-adbf-44ac-9a9d-a2ddea6e3eeb&quot;}}"/>
          <p:cNvPicPr>
            <a:picLocks noChangeAspect="1"/>
          </p:cNvPicPr>
          <p:nvPr/>
        </p:nvPicPr>
        <p:blipFill>
          <a:blip r:embed="rId2"/>
          <a:stretch>
            <a:fillRect/>
          </a:stretch>
        </p:blipFill>
        <p:spPr>
          <a:xfrm>
            <a:off x="9509760" y="5797296"/>
            <a:ext cx="2208436" cy="532020"/>
          </a:xfrm>
          <a:prstGeom prst="rect">
            <a:avLst/>
          </a:prstGeom>
        </p:spPr>
      </p:pic>
      <p:pic>
        <p:nvPicPr>
          <p:cNvPr id="735758835" name="Acquired Company Placeholder" descr="{&quot;templafy&quot;:{&quot;id&quot;:&quot;17fae11d-4325-4ddc-964b-dc87e03e62cb&quot;}}" hidden="1"/>
          <p:cNvPicPr>
            <a:picLocks noChangeAspect="1"/>
          </p:cNvPicPr>
          <p:nvPr/>
        </p:nvPicPr>
        <p:blipFill>
          <a:blip r:embed="rId3"/>
          <a:stretch>
            <a:fillRect/>
          </a:stretch>
        </p:blipFill>
        <p:spPr>
          <a:xfrm>
            <a:off x="504000" y="509180"/>
            <a:ext cx="4125924" cy="266010"/>
          </a:xfrm>
          <a:prstGeom prst="rect">
            <a:avLst/>
          </a:prstGeom>
        </p:spPr>
      </p:pic>
      <p:sp>
        <p:nvSpPr>
          <p:cNvPr id="9" name="TextBox 8" descr="{&quot;templafy&quot;:{&quot;id&quot;:&quot;4879ba62-7d1a-46b1-899a-f0c68c593eac&quot;}}">
            <a:extLst>
              <a:ext uri="{FF2B5EF4-FFF2-40B4-BE49-F238E27FC236}">
                <a16:creationId xmlns:a16="http://schemas.microsoft.com/office/drawing/2014/main" id="{4AC0C605-F314-47FE-86E7-15011350854E}"/>
              </a:ext>
            </a:extLst>
          </p:cNvPr>
          <p:cNvSpPr txBox="1"/>
          <p:nvPr userDrawn="1"/>
        </p:nvSpPr>
        <p:spPr>
          <a:xfrm>
            <a:off x="503238" y="331742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Arial"/>
                <a:ea typeface="+mn-ea"/>
                <a:cs typeface="+mn-cs"/>
              </a:rPr>
              <a:t>Steffen Mattes &amp; Dominik Eira Elias</a:t>
            </a:r>
          </a:p>
        </p:txBody>
      </p:sp>
      <p:sp>
        <p:nvSpPr>
          <p:cNvPr id="10" name="TextBox 9" descr="{&quot;templafy&quot;:{&quot;id&quot;:&quot;c7363469-78de-454e-b7ba-7061f11134c7&quot;}}">
            <a:extLst>
              <a:ext uri="{FF2B5EF4-FFF2-40B4-BE49-F238E27FC236}">
                <a16:creationId xmlns:a16="http://schemas.microsoft.com/office/drawing/2014/main" id="{8E5171B9-2B3B-4785-9AC4-6411974D5276}"/>
              </a:ext>
            </a:extLst>
          </p:cNvPr>
          <p:cNvSpPr txBox="1"/>
          <p:nvPr userDrawn="1"/>
        </p:nvSpPr>
        <p:spPr>
          <a:xfrm>
            <a:off x="503238" y="3540574"/>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Arial"/>
                <a:ea typeface="+mn-ea"/>
                <a:cs typeface="+mn-cs"/>
              </a:rPr>
              <a:t>dominik.eira.elias@sap.com | steffen.mattes@sap.com</a:t>
            </a:r>
          </a:p>
        </p:txBody>
      </p:sp>
      <p:sp>
        <p:nvSpPr>
          <p:cNvPr id="12" name="TextBox 11">
            <a:extLst>
              <a:ext uri="{FF2B5EF4-FFF2-40B4-BE49-F238E27FC236}">
                <a16:creationId xmlns:a16="http://schemas.microsoft.com/office/drawing/2014/main" id="{F031ECE2-ED38-FE42-BEBA-1433C352D307}"/>
              </a:ext>
            </a:extLst>
          </p:cNvPr>
          <p:cNvSpPr txBox="1"/>
          <p:nvPr userDrawn="1"/>
        </p:nvSpPr>
        <p:spPr>
          <a:xfrm>
            <a:off x="503238" y="2905125"/>
            <a:ext cx="1837041" cy="246221"/>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lang="en-US" sz="1600" dirty="0"/>
              <a:t>Contact information:</a:t>
            </a:r>
          </a:p>
        </p:txBody>
      </p:sp>
      <p:sp>
        <p:nvSpPr>
          <p:cNvPr id="13" name="TextBox 12">
            <a:extLst>
              <a:ext uri="{FF2B5EF4-FFF2-40B4-BE49-F238E27FC236}">
                <a16:creationId xmlns:a16="http://schemas.microsoft.com/office/drawing/2014/main" id="{2E5C152E-1B2C-2848-9A5B-C013FDF4DF21}"/>
              </a:ext>
            </a:extLst>
          </p:cNvPr>
          <p:cNvSpPr txBox="1"/>
          <p:nvPr userDrawn="1"/>
        </p:nvSpPr>
        <p:spPr>
          <a:xfrm>
            <a:off x="503238" y="1466850"/>
            <a:ext cx="4391247" cy="8463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5500" b="1" kern="0" dirty="0">
                <a:solidFill>
                  <a:schemeClr val="accent1"/>
                </a:solidFill>
                <a:ea typeface="Arial Unicode MS" pitchFamily="34" charset="-128"/>
                <a:cs typeface="Arial Unicode MS" pitchFamily="34" charset="-128"/>
              </a:rPr>
              <a:t>Thank you.</a:t>
            </a:r>
          </a:p>
        </p:txBody>
      </p:sp>
      <p:sp>
        <p:nvSpPr>
          <p:cNvPr id="11" name="Copyright Placeholder" descr="{&quot;templafy&quot;:{&quot;id&quot;:&quot;ba9fff8e-a26f-4604-9418-39eec7243848&quot;}}">
            <a:extLst>
              <a:ext uri="{FF2B5EF4-FFF2-40B4-BE49-F238E27FC236}">
                <a16:creationId xmlns:a16="http://schemas.microsoft.com/office/drawing/2014/main" id="{0FCCAAF4-A87C-AC49-8F35-138E790C44C3}"/>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dirty="0"/>
              <a:t>© 2022 SAP SE or an SAP affiliate company. All rights reserved. See Legal Notice on www.sap.com/legal-notice for use terms, disclaimers, disclosures, or restrictions related to SAP Materials for general audiences.</a:t>
            </a:r>
          </a:p>
        </p:txBody>
      </p:sp>
    </p:spTree>
    <p:extLst>
      <p:ext uri="{BB962C8B-B14F-4D97-AF65-F5344CB8AC3E}">
        <p14:creationId xmlns:p14="http://schemas.microsoft.com/office/powerpoint/2010/main" val="4182875418"/>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37917748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0615668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50549330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890573560" name="SAP Logo Placeholder" descr="{&quot;templafy&quot;:{&quot;id&quot;:&quot;29dbf6e1-3195-4dbc-8314-a54bbe673ae7&quot;}}"/>
          <p:cNvPicPr>
            <a:picLocks noChangeAspect="1"/>
          </p:cNvPicPr>
          <p:nvPr/>
        </p:nvPicPr>
        <p:blipFill>
          <a:blip r:embed="rId2"/>
          <a:stretch>
            <a:fillRect/>
          </a:stretch>
        </p:blipFill>
        <p:spPr>
          <a:xfrm>
            <a:off x="9692640" y="6053328"/>
            <a:ext cx="2182557" cy="554784"/>
          </a:xfrm>
          <a:prstGeom prst="rect">
            <a:avLst/>
          </a:prstGeom>
        </p:spPr>
      </p:pic>
      <p:sp>
        <p:nvSpPr>
          <p:cNvPr id="12" name="Partner Logo Placeholder">
            <a:extLst>
              <a:ext uri="{FF2B5EF4-FFF2-40B4-BE49-F238E27FC236}">
                <a16:creationId xmlns:a16="http://schemas.microsoft.com/office/drawing/2014/main" id="{37451236-BF8E-934B-B7DE-1ADB8A004F3F}"/>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Title Goes Here</a:t>
            </a:r>
            <a:br>
              <a:rPr lang="en-US"/>
            </a:br>
            <a:r>
              <a:rPr lang="en-US"/>
              <a:t>and Here and Here</a:t>
            </a:r>
          </a:p>
        </p:txBody>
      </p:sp>
      <p:pic>
        <p:nvPicPr>
          <p:cNvPr id="1581440515" name="Acquired Company Logo Placeholder" descr="{&quot;templafy&quot;:{&quot;id&quot;:&quot;1a3aa973-0926-40e1-a44d-23dae817b63b&quot;}}" hidden="1"/>
          <p:cNvPicPr>
            <a:picLocks noChangeAspect="1"/>
          </p:cNvPicPr>
          <p:nvPr/>
        </p:nvPicPr>
        <p:blipFill>
          <a:blip r:embed="rId3"/>
          <a:stretch>
            <a:fillRect/>
          </a:stretch>
        </p:blipFill>
        <p:spPr>
          <a:xfrm>
            <a:off x="282575" y="3564352"/>
            <a:ext cx="4125924" cy="266010"/>
          </a:xfrm>
          <a:prstGeom prst="rect">
            <a:avLst/>
          </a:prstGeom>
        </p:spPr>
      </p:pic>
      <p:sp>
        <p:nvSpPr>
          <p:cNvPr id="7" name="Picture Placeholder 6">
            <a:extLst>
              <a:ext uri="{FF2B5EF4-FFF2-40B4-BE49-F238E27FC236}">
                <a16:creationId xmlns:a16="http://schemas.microsoft.com/office/drawing/2014/main" id="{4FA78832-C268-4EC5-BB82-7F9D7F5B51B2}"/>
              </a:ext>
            </a:extLst>
          </p:cNvPr>
          <p:cNvSpPr>
            <a:spLocks noGrp="1"/>
          </p:cNvSpPr>
          <p:nvPr>
            <p:ph type="pic" sz="quarter" idx="16"/>
          </p:nvPr>
        </p:nvSpPr>
        <p:spPr>
          <a:xfrm>
            <a:off x="0" y="-1"/>
            <a:ext cx="12195175" cy="3430800"/>
          </a:xfrm>
        </p:spPr>
        <p:txBody>
          <a:bodyPr/>
          <a:lstStyle/>
          <a:p>
            <a:endParaRPr lang="en-GB"/>
          </a:p>
        </p:txBody>
      </p:sp>
      <p:sp>
        <p:nvSpPr>
          <p:cNvPr id="9" name="TextBox 8" descr="{&quot;templafy&quot;:{&quot;id&quot;:&quot;88d28594-0888-4579-ac3a-101258f3099c&quot;}}">
            <a:extLst>
              <a:ext uri="{FF2B5EF4-FFF2-40B4-BE49-F238E27FC236}">
                <a16:creationId xmlns:a16="http://schemas.microsoft.com/office/drawing/2014/main" id="{67DD20A5-C25F-4185-8EE3-21AD5478BC3E}"/>
              </a:ext>
            </a:extLst>
          </p:cNvPr>
          <p:cNvSpPr txBox="1"/>
          <p:nvPr userDrawn="1"/>
        </p:nvSpPr>
        <p:spPr>
          <a:xfrm>
            <a:off x="282575" y="5752440"/>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a:ea typeface="Arial Unicode MS" pitchFamily="34" charset="-128"/>
                <a:cs typeface="Arial Unicode MS" pitchFamily="34" charset="-128"/>
              </a:rPr>
              <a:t>Public</a:t>
            </a:r>
          </a:p>
        </p:txBody>
      </p:sp>
      <p:sp>
        <p:nvSpPr>
          <p:cNvPr id="10" name="TextBox 9" descr="{&quot;templafy&quot;:{&quot;id&quot;:&quot;f1d0d1ee-00eb-4aef-bc5e-b526f338aa41&quot;}}">
            <a:extLst>
              <a:ext uri="{FF2B5EF4-FFF2-40B4-BE49-F238E27FC236}">
                <a16:creationId xmlns:a16="http://schemas.microsoft.com/office/drawing/2014/main" id="{6CCEA5EF-92B3-4BC9-A50D-61845483A300}"/>
              </a:ext>
            </a:extLst>
          </p:cNvPr>
          <p:cNvSpPr txBox="1"/>
          <p:nvPr userDrawn="1"/>
        </p:nvSpPr>
        <p:spPr>
          <a:xfrm>
            <a:off x="280987" y="5278227"/>
            <a:ext cx="5402236" cy="223148"/>
          </a:xfrm>
          <a:prstGeom prst="rect">
            <a:avLst/>
          </a:prstGeom>
          <a:noFill/>
        </p:spPr>
        <p:txBody>
          <a:bodyPr wrap="square" lIns="0" tIns="0" rIns="0" bIns="0" rtlCol="0" anchor="b" anchorCtr="0">
            <a:noAutofit/>
          </a:bodyPr>
          <a:lstStyle/>
          <a:p>
            <a:pPr algn="l"/>
            <a:endParaRPr lang="en-GB" sz="1400">
              <a:solidFill>
                <a:schemeClr val="tx1"/>
              </a:solidFill>
              <a:latin typeface="+mn-lt"/>
            </a:endParaRPr>
          </a:p>
        </p:txBody>
      </p:sp>
      <p:sp>
        <p:nvSpPr>
          <p:cNvPr id="11" name="TextBox 10" descr="{&quot;templafy&quot;:{&quot;id&quot;:&quot;6e01ca0f-16c5-4d6c-ba96-dc9e5b757c6f&quot;}}">
            <a:extLst>
              <a:ext uri="{FF2B5EF4-FFF2-40B4-BE49-F238E27FC236}">
                <a16:creationId xmlns:a16="http://schemas.microsoft.com/office/drawing/2014/main" id="{0E43B05E-A27C-45A1-9E1F-38C020F7A43D}"/>
              </a:ext>
            </a:extLst>
          </p:cNvPr>
          <p:cNvSpPr txBox="1"/>
          <p:nvPr userDrawn="1"/>
        </p:nvSpPr>
        <p:spPr>
          <a:xfrm>
            <a:off x="288000" y="5074876"/>
            <a:ext cx="5402236" cy="223148"/>
          </a:xfrm>
          <a:prstGeom prst="rect">
            <a:avLst/>
          </a:prstGeom>
          <a:noFill/>
        </p:spPr>
        <p:txBody>
          <a:bodyPr wrap="square" lIns="0" tIns="0" rIns="0" bIns="0" rtlCol="0" anchor="b" anchorCtr="0">
            <a:noAutofit/>
          </a:bodyPr>
          <a:lstStyle/>
          <a:p>
            <a:pPr algn="l"/>
            <a:endParaRPr lang="en-GB" sz="1400">
              <a:solidFill>
                <a:schemeClr val="tx1"/>
              </a:solidFill>
              <a:latin typeface="+mn-lt"/>
            </a:endParaRP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pic>
        <p:nvPicPr>
          <p:cNvPr id="168426312" name="SAP Logo Placeholder" descr="{&quot;templafy&quot;:{&quot;id&quot;:&quot;4bdd2918-d118-4b39-aeae-21d8a8fe113a&quot;}}"/>
          <p:cNvPicPr>
            <a:picLocks noChangeAspect="1"/>
          </p:cNvPicPr>
          <p:nvPr/>
        </p:nvPicPr>
        <p:blipFill>
          <a:blip r:embed="rId2"/>
          <a:stretch>
            <a:fillRect/>
          </a:stretch>
        </p:blipFill>
        <p:spPr>
          <a:xfrm>
            <a:off x="9692640" y="6053328"/>
            <a:ext cx="2182557" cy="554784"/>
          </a:xfrm>
          <a:prstGeom prst="rect">
            <a:avLst/>
          </a:prstGeom>
        </p:spPr>
      </p:pic>
      <p:sp>
        <p:nvSpPr>
          <p:cNvPr id="10" name="Partner Logo Placeholder">
            <a:extLst>
              <a:ext uri="{FF2B5EF4-FFF2-40B4-BE49-F238E27FC236}">
                <a16:creationId xmlns:a16="http://schemas.microsoft.com/office/drawing/2014/main" id="{DA90C4E7-C35C-564D-9269-70A29A50EBF8}"/>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4" name="Title"/>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1839732210" name="Acquired Company Logo Placeholder" descr="{&quot;templafy&quot;:{&quot;id&quot;:&quot;a29d4cb8-f605-411f-a65a-1c4d4b02330b&quot;}}" hidden="1"/>
          <p:cNvPicPr>
            <a:picLocks noChangeAspect="1"/>
          </p:cNvPicPr>
          <p:nvPr/>
        </p:nvPicPr>
        <p:blipFill>
          <a:blip r:embed="rId3"/>
          <a:stretch>
            <a:fillRect/>
          </a:stretch>
        </p:blipFill>
        <p:spPr>
          <a:xfrm>
            <a:off x="282575" y="2141327"/>
            <a:ext cx="4125924" cy="266010"/>
          </a:xfrm>
          <a:prstGeom prst="rect">
            <a:avLst/>
          </a:prstGeom>
        </p:spPr>
      </p:pic>
      <p:sp>
        <p:nvSpPr>
          <p:cNvPr id="11" name="TextBox 10" descr="{&quot;templafy&quot;:{&quot;id&quot;:&quot;5c18f917-28d0-40db-9dea-7b3072bccd92&quot;}}">
            <a:extLst>
              <a:ext uri="{FF2B5EF4-FFF2-40B4-BE49-F238E27FC236}">
                <a16:creationId xmlns:a16="http://schemas.microsoft.com/office/drawing/2014/main" id="{AC53B201-90B9-4E7D-A16A-96A3B827889D}"/>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a:ea typeface="Arial Unicode MS" pitchFamily="34" charset="-128"/>
                <a:cs typeface="Arial Unicode MS" pitchFamily="34" charset="-128"/>
              </a:rPr>
              <a:t>Public</a:t>
            </a:r>
          </a:p>
        </p:txBody>
      </p:sp>
      <p:sp>
        <p:nvSpPr>
          <p:cNvPr id="12" name="TextBox 11" descr="{&quot;templafy&quot;:{&quot;id&quot;:&quot;0df8b745-d720-425e-8472-2ebd5f18223e&quot;}}">
            <a:extLst>
              <a:ext uri="{FF2B5EF4-FFF2-40B4-BE49-F238E27FC236}">
                <a16:creationId xmlns:a16="http://schemas.microsoft.com/office/drawing/2014/main" id="{514B8905-F32F-46AB-8419-7B09B378BB99}"/>
              </a:ext>
            </a:extLst>
          </p:cNvPr>
          <p:cNvSpPr txBox="1"/>
          <p:nvPr userDrawn="1"/>
        </p:nvSpPr>
        <p:spPr>
          <a:xfrm>
            <a:off x="280987" y="4478127"/>
            <a:ext cx="5402236" cy="223148"/>
          </a:xfrm>
          <a:prstGeom prst="rect">
            <a:avLst/>
          </a:prstGeom>
          <a:noFill/>
        </p:spPr>
        <p:txBody>
          <a:bodyPr wrap="square" lIns="0" tIns="0" rIns="0" bIns="0" rtlCol="0" anchor="b" anchorCtr="0">
            <a:noAutofit/>
          </a:bodyPr>
          <a:lstStyle/>
          <a:p>
            <a:pPr algn="l"/>
            <a:endParaRPr lang="en-GB" sz="1400">
              <a:solidFill>
                <a:schemeClr val="tx1"/>
              </a:solidFill>
              <a:latin typeface="+mn-lt"/>
            </a:endParaRPr>
          </a:p>
        </p:txBody>
      </p:sp>
      <p:sp>
        <p:nvSpPr>
          <p:cNvPr id="13" name="TextBox 12" descr="{&quot;templafy&quot;:{&quot;id&quot;:&quot;24570a15-14b1-4402-ab03-2d2d5fbff1c2&quot;}}">
            <a:extLst>
              <a:ext uri="{FF2B5EF4-FFF2-40B4-BE49-F238E27FC236}">
                <a16:creationId xmlns:a16="http://schemas.microsoft.com/office/drawing/2014/main" id="{E742FBA8-D0CE-4820-9379-755436881113}"/>
              </a:ext>
            </a:extLst>
          </p:cNvPr>
          <p:cNvSpPr txBox="1"/>
          <p:nvPr userDrawn="1"/>
        </p:nvSpPr>
        <p:spPr>
          <a:xfrm>
            <a:off x="288000" y="4254979"/>
            <a:ext cx="5402236" cy="223148"/>
          </a:xfrm>
          <a:prstGeom prst="rect">
            <a:avLst/>
          </a:prstGeom>
          <a:noFill/>
        </p:spPr>
        <p:txBody>
          <a:bodyPr wrap="square" lIns="0" tIns="0" rIns="0" bIns="0" rtlCol="0" anchor="b" anchorCtr="0">
            <a:noAutofit/>
          </a:bodyPr>
          <a:lstStyle/>
          <a:p>
            <a:pPr algn="l"/>
            <a:r>
              <a:rPr lang="en-GB" sz="1400">
                <a:solidFill>
                  <a:schemeClr val="tx1"/>
                </a:solidFill>
                <a:latin typeface="+mn-lt"/>
              </a:rPr>
              <a:t>SAP</a:t>
            </a:r>
          </a:p>
        </p:txBody>
      </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41502182" name="SAP Logo Placeholer" descr="{&quot;templafy&quot;:{&quot;id&quot;:&quot;b2cb48ab-8625-40da-a060-97eb1f8bee1f&quot;}}"/>
          <p:cNvPicPr>
            <a:picLocks noChangeAspect="1"/>
          </p:cNvPicPr>
          <p:nvPr/>
        </p:nvPicPr>
        <p:blipFill>
          <a:blip r:embed="rId2"/>
          <a:stretch>
            <a:fillRect/>
          </a:stretch>
        </p:blipFill>
        <p:spPr>
          <a:xfrm>
            <a:off x="9692640" y="6053328"/>
            <a:ext cx="2182557" cy="554784"/>
          </a:xfrm>
          <a:prstGeom prst="rect">
            <a:avLst/>
          </a:prstGeom>
        </p:spPr>
      </p:pic>
      <p:sp>
        <p:nvSpPr>
          <p:cNvPr id="12" name="Partner Logo Placeholder">
            <a:extLst>
              <a:ext uri="{FF2B5EF4-FFF2-40B4-BE49-F238E27FC236}">
                <a16:creationId xmlns:a16="http://schemas.microsoft.com/office/drawing/2014/main" id="{CDF488C1-3A47-E949-B29F-E38211D2C511}"/>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a:t>Add partner </a:t>
            </a:r>
            <a:br>
              <a:rPr lang="en-US"/>
            </a:br>
            <a:r>
              <a:rPr lang="en-US"/>
              <a:t>logo and alt text</a:t>
            </a:r>
          </a:p>
        </p:txBody>
      </p:sp>
      <p:sp>
        <p:nvSpPr>
          <p:cNvPr id="7" name="Pictogram Placeholder"/>
          <p:cNvSpPr>
            <a:spLocks noGrp="1"/>
          </p:cNvSpPr>
          <p:nvPr>
            <p:ph type="pic" sz="quarter" idx="16"/>
          </p:nvPr>
        </p:nvSpPr>
        <p:spPr>
          <a:xfrm>
            <a:off x="6954855" y="963000"/>
            <a:ext cx="4932000" cy="4932000"/>
          </a:xfrm>
        </p:spPr>
        <p:txBody>
          <a:bodyPr/>
          <a:lstStyle>
            <a:lvl1pPr>
              <a:defRPr>
                <a:noFill/>
              </a:defRPr>
            </a:lvl1pPr>
          </a:lstStyle>
          <a:p>
            <a:endParaRPr lang="de-DE"/>
          </a:p>
        </p:txBody>
      </p:sp>
      <p:sp>
        <p:nvSpPr>
          <p:cNvPr id="8" name="Title"/>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a:t>Title Goes Here</a:t>
            </a:r>
            <a:br>
              <a:rPr lang="en-US"/>
            </a:br>
            <a:r>
              <a:rPr lang="en-US"/>
              <a:t>and Here and Here</a:t>
            </a:r>
            <a:endParaRPr lang="de-DE" sz="3600" kern="0" err="1">
              <a:ea typeface="Arial Unicode MS" pitchFamily="34" charset="-128"/>
              <a:cs typeface="Arial Unicode MS" pitchFamily="34" charset="-128"/>
            </a:endParaRPr>
          </a:p>
        </p:txBody>
      </p:sp>
      <p:pic>
        <p:nvPicPr>
          <p:cNvPr id="1140350464" name="Acquired Company Logo Placeholder" descr="{&quot;templafy&quot;:{&quot;id&quot;:&quot;44205c14-05bf-4bdd-9f07-2524db94aca0&quot;}}" hidden="1"/>
          <p:cNvPicPr>
            <a:picLocks noChangeAspect="1"/>
          </p:cNvPicPr>
          <p:nvPr/>
        </p:nvPicPr>
        <p:blipFill>
          <a:blip r:embed="rId3"/>
          <a:stretch>
            <a:fillRect/>
          </a:stretch>
        </p:blipFill>
        <p:spPr>
          <a:xfrm>
            <a:off x="288001" y="2139633"/>
            <a:ext cx="4125924" cy="266010"/>
          </a:xfrm>
          <a:prstGeom prst="rect">
            <a:avLst/>
          </a:prstGeom>
        </p:spPr>
      </p:pic>
      <p:sp>
        <p:nvSpPr>
          <p:cNvPr id="13" name="TextBox 12" descr="{&quot;templafy&quot;:{&quot;id&quot;:&quot;ebf0e302-3860-46bc-a8fb-9776cc899a61&quot;}}">
            <a:extLst>
              <a:ext uri="{FF2B5EF4-FFF2-40B4-BE49-F238E27FC236}">
                <a16:creationId xmlns:a16="http://schemas.microsoft.com/office/drawing/2014/main" id="{7B706199-4913-4B55-9B5D-8E70090DB84E}"/>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r>
              <a:rPr lang="en-US" sz="1000" kern="0">
                <a:ea typeface="Arial Unicode MS" pitchFamily="34" charset="-128"/>
                <a:cs typeface="Arial Unicode MS" pitchFamily="34" charset="-128"/>
              </a:rPr>
              <a:t>Public</a:t>
            </a:r>
          </a:p>
        </p:txBody>
      </p:sp>
      <p:sp>
        <p:nvSpPr>
          <p:cNvPr id="14" name="TextBox 13" descr="{&quot;templafy&quot;:{&quot;id&quot;:&quot;3f92646b-a2f2-493d-b9a3-18fbc042de84&quot;}}">
            <a:extLst>
              <a:ext uri="{FF2B5EF4-FFF2-40B4-BE49-F238E27FC236}">
                <a16:creationId xmlns:a16="http://schemas.microsoft.com/office/drawing/2014/main" id="{BFA42BAF-303C-4217-83B2-BF66D6B92631}"/>
              </a:ext>
            </a:extLst>
          </p:cNvPr>
          <p:cNvSpPr txBox="1"/>
          <p:nvPr userDrawn="1"/>
        </p:nvSpPr>
        <p:spPr>
          <a:xfrm>
            <a:off x="280987" y="4478127"/>
            <a:ext cx="5402236" cy="223148"/>
          </a:xfrm>
          <a:prstGeom prst="rect">
            <a:avLst/>
          </a:prstGeom>
          <a:noFill/>
        </p:spPr>
        <p:txBody>
          <a:bodyPr wrap="square" lIns="0" tIns="0" rIns="0" bIns="0" rtlCol="0" anchor="b" anchorCtr="0">
            <a:noAutofit/>
          </a:bodyPr>
          <a:lstStyle/>
          <a:p>
            <a:pPr algn="l"/>
            <a:endParaRPr lang="en-GB" sz="1400">
              <a:solidFill>
                <a:schemeClr val="tx1"/>
              </a:solidFill>
              <a:latin typeface="+mn-lt"/>
            </a:endParaRPr>
          </a:p>
        </p:txBody>
      </p:sp>
      <p:sp>
        <p:nvSpPr>
          <p:cNvPr id="15" name="TextBox 14" descr="{&quot;templafy&quot;:{&quot;id&quot;:&quot;192a6695-7a3b-4859-864a-870fe25d75a7&quot;}}">
            <a:extLst>
              <a:ext uri="{FF2B5EF4-FFF2-40B4-BE49-F238E27FC236}">
                <a16:creationId xmlns:a16="http://schemas.microsoft.com/office/drawing/2014/main" id="{30AD90F8-89DC-425B-9F9C-7D34A3A1D673}"/>
              </a:ext>
            </a:extLst>
          </p:cNvPr>
          <p:cNvSpPr txBox="1"/>
          <p:nvPr userDrawn="1"/>
        </p:nvSpPr>
        <p:spPr>
          <a:xfrm>
            <a:off x="288000" y="4274776"/>
            <a:ext cx="5402236" cy="223148"/>
          </a:xfrm>
          <a:prstGeom prst="rect">
            <a:avLst/>
          </a:prstGeom>
          <a:noFill/>
        </p:spPr>
        <p:txBody>
          <a:bodyPr wrap="square" lIns="0" tIns="0" rIns="0" bIns="0" rtlCol="0" anchor="b" anchorCtr="0">
            <a:noAutofit/>
          </a:bodyPr>
          <a:lstStyle/>
          <a:p>
            <a:pPr algn="l"/>
            <a:r>
              <a:rPr lang="en-GB" sz="1400">
                <a:solidFill>
                  <a:schemeClr val="tx1"/>
                </a:solidFill>
                <a:latin typeface="+mn-lt"/>
              </a:rPr>
              <a:t>SAP</a:t>
            </a: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hank You and Contact Information">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2EF80-ED78-484B-AC34-B314C73F9091}"/>
              </a:ext>
            </a:extLst>
          </p:cNvPr>
          <p:cNvSpPr txBox="1"/>
          <p:nvPr userDrawn="1"/>
        </p:nvSpPr>
        <p:spPr>
          <a:xfrm>
            <a:off x="503238" y="1466850"/>
            <a:ext cx="4391247" cy="8463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5500" b="1" kern="0">
                <a:ea typeface="Arial Unicode MS" pitchFamily="34" charset="-128"/>
                <a:cs typeface="Arial Unicode MS" pitchFamily="34" charset="-128"/>
              </a:rPr>
              <a:t>Thank you.</a:t>
            </a:r>
          </a:p>
        </p:txBody>
      </p:sp>
      <p:pic>
        <p:nvPicPr>
          <p:cNvPr id="558448582" name="SAP Logo Placeholder" descr="{&quot;templafy&quot;:{&quot;id&quot;:&quot;f30b6b47-2bdc-4e64-97d0-859d85682799&quot;}}"/>
          <p:cNvPicPr>
            <a:picLocks noChangeAspect="1"/>
          </p:cNvPicPr>
          <p:nvPr/>
        </p:nvPicPr>
        <p:blipFill>
          <a:blip r:embed="rId2"/>
          <a:stretch>
            <a:fillRect/>
          </a:stretch>
        </p:blipFill>
        <p:spPr>
          <a:xfrm>
            <a:off x="9509760" y="5797296"/>
            <a:ext cx="2182557" cy="554784"/>
          </a:xfrm>
          <a:prstGeom prst="rect">
            <a:avLst/>
          </a:prstGeom>
        </p:spPr>
      </p:pic>
      <p:pic>
        <p:nvPicPr>
          <p:cNvPr id="620125895" name="Acquired Company Logo Placeholder" descr="{&quot;templafy&quot;:{&quot;id&quot;:&quot;cacca4e3-3fdf-4301-a675-44c8ca1f3598&quot;}}" hidden="1"/>
          <p:cNvPicPr>
            <a:picLocks noChangeAspect="1"/>
          </p:cNvPicPr>
          <p:nvPr/>
        </p:nvPicPr>
        <p:blipFill>
          <a:blip r:embed="rId3"/>
          <a:stretch>
            <a:fillRect/>
          </a:stretch>
        </p:blipFill>
        <p:spPr>
          <a:xfrm>
            <a:off x="504000" y="522453"/>
            <a:ext cx="4125924" cy="266010"/>
          </a:xfrm>
          <a:prstGeom prst="rect">
            <a:avLst/>
          </a:prstGeom>
        </p:spPr>
      </p:pic>
      <p:sp>
        <p:nvSpPr>
          <p:cNvPr id="7" name="TextBox 6" descr="{&quot;templafy&quot;:{&quot;id&quot;:&quot;e3c67a1e-1859-4489-b14c-f57ffd8ec364&quot;}}">
            <a:extLst>
              <a:ext uri="{FF2B5EF4-FFF2-40B4-BE49-F238E27FC236}">
                <a16:creationId xmlns:a16="http://schemas.microsoft.com/office/drawing/2014/main" id="{001FF5C1-5032-44A0-8D2C-278B480A43BA}"/>
              </a:ext>
            </a:extLst>
          </p:cNvPr>
          <p:cNvSpPr txBox="1"/>
          <p:nvPr userDrawn="1"/>
        </p:nvSpPr>
        <p:spPr>
          <a:xfrm>
            <a:off x="503238" y="3351716"/>
            <a:ext cx="5402236" cy="223148"/>
          </a:xfrm>
          <a:prstGeom prst="rect">
            <a:avLst/>
          </a:prstGeom>
          <a:noFill/>
        </p:spPr>
        <p:txBody>
          <a:bodyPr wrap="square" lIns="0" tIns="0" rIns="0" bIns="0" rtlCol="0" anchor="b" anchorCtr="0">
            <a:noAutofit/>
          </a:bodyPr>
          <a:lstStyle/>
          <a:p>
            <a:pPr algn="l"/>
            <a:endParaRPr lang="en-GB" sz="1400">
              <a:solidFill>
                <a:schemeClr val="tx1"/>
              </a:solidFill>
              <a:latin typeface="+mn-lt"/>
            </a:endParaRPr>
          </a:p>
        </p:txBody>
      </p:sp>
      <p:sp>
        <p:nvSpPr>
          <p:cNvPr id="8" name="TextBox 7" descr="{&quot;templafy&quot;:{&quot;id&quot;:&quot;ec87630e-33b3-42a3-8d9c-7e686c071551&quot;}}">
            <a:extLst>
              <a:ext uri="{FF2B5EF4-FFF2-40B4-BE49-F238E27FC236}">
                <a16:creationId xmlns:a16="http://schemas.microsoft.com/office/drawing/2014/main" id="{2D50994A-CAC8-48D5-B665-59364DCBE57A}"/>
              </a:ext>
            </a:extLst>
          </p:cNvPr>
          <p:cNvSpPr txBox="1"/>
          <p:nvPr userDrawn="1"/>
        </p:nvSpPr>
        <p:spPr>
          <a:xfrm>
            <a:off x="503238" y="3574864"/>
            <a:ext cx="5402236" cy="223148"/>
          </a:xfrm>
          <a:prstGeom prst="rect">
            <a:avLst/>
          </a:prstGeom>
          <a:noFill/>
        </p:spPr>
        <p:txBody>
          <a:bodyPr wrap="square" lIns="0" tIns="0" rIns="0" bIns="0" rtlCol="0" anchor="b" anchorCtr="0">
            <a:noAutofit/>
          </a:bodyPr>
          <a:lstStyle/>
          <a:p>
            <a:pPr algn="l"/>
            <a:endParaRPr lang="en-GB" sz="1400">
              <a:solidFill>
                <a:schemeClr val="tx1"/>
              </a:solidFill>
              <a:latin typeface="+mn-lt"/>
            </a:endParaRPr>
          </a:p>
        </p:txBody>
      </p:sp>
      <p:sp>
        <p:nvSpPr>
          <p:cNvPr id="10" name="TextBox 9">
            <a:extLst>
              <a:ext uri="{FF2B5EF4-FFF2-40B4-BE49-F238E27FC236}">
                <a16:creationId xmlns:a16="http://schemas.microsoft.com/office/drawing/2014/main" id="{433C5639-DDA2-864A-9DC3-7FC80AC852D5}"/>
              </a:ext>
            </a:extLst>
          </p:cNvPr>
          <p:cNvSpPr txBox="1"/>
          <p:nvPr userDrawn="1"/>
        </p:nvSpPr>
        <p:spPr>
          <a:xfrm>
            <a:off x="503238" y="2905125"/>
            <a:ext cx="1837041" cy="246221"/>
          </a:xfrm>
          <a:prstGeom prst="rect">
            <a:avLst/>
          </a:prstGeom>
          <a:noFill/>
        </p:spPr>
        <p:txBody>
          <a:bodyPr wrap="non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lang="en-US" sz="1600"/>
              <a:t>Contact information:</a:t>
            </a:r>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4" name="www.sap.com - contact SAP link">
            <a:hlinkClick r:id="rId2"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tx1"/>
                </a:solidFill>
                <a:latin typeface="Arial"/>
                <a:ea typeface="Arial Unicode MS" panose="020B0604020202020204" pitchFamily="34" charset="-128"/>
                <a:cs typeface="+mn-cs"/>
              </a:rPr>
              <a:t>www.sap.com/contactsap</a:t>
            </a:r>
          </a:p>
        </p:txBody>
      </p:sp>
      <p:pic>
        <p:nvPicPr>
          <p:cNvPr id="10" name="Linkedin icon with link">
            <a:hlinkClick r:id="rId3"/>
            <a:extLst>
              <a:ext uri="{FF2B5EF4-FFF2-40B4-BE49-F238E27FC236}">
                <a16:creationId xmlns:a16="http://schemas.microsoft.com/office/drawing/2014/main" id="{D03BED7D-4C1C-D348-B7EC-3275C42250B4}"/>
              </a:ext>
            </a:extLst>
          </p:cNvPr>
          <p:cNvPicPr>
            <a:picLocks noChangeAspect="1"/>
          </p:cNvPicPr>
          <p:nvPr userDrawn="1"/>
        </p:nvPicPr>
        <p:blipFill>
          <a:blip r:embed="rId4"/>
          <a:srcRect/>
          <a:stretch/>
        </p:blipFill>
        <p:spPr>
          <a:xfrm>
            <a:off x="2257487" y="1749959"/>
            <a:ext cx="361809" cy="361809"/>
          </a:xfrm>
          <a:prstGeom prst="rect">
            <a:avLst/>
          </a:prstGeom>
        </p:spPr>
      </p:pic>
      <p:pic>
        <p:nvPicPr>
          <p:cNvPr id="11" name="YouTube icon with link">
            <a:hlinkClick r:id="rId5"/>
            <a:extLst>
              <a:ext uri="{FF2B5EF4-FFF2-40B4-BE49-F238E27FC236}">
                <a16:creationId xmlns:a16="http://schemas.microsoft.com/office/drawing/2014/main" id="{4550E8CF-5571-DB45-85AB-8ACD63D7F0D9}"/>
              </a:ext>
            </a:extLst>
          </p:cNvPr>
          <p:cNvPicPr>
            <a:picLocks noChangeAspect="1"/>
          </p:cNvPicPr>
          <p:nvPr userDrawn="1"/>
        </p:nvPicPr>
        <p:blipFill>
          <a:blip r:embed="rId6"/>
          <a:srcRect/>
          <a:stretch/>
        </p:blipFill>
        <p:spPr>
          <a:xfrm>
            <a:off x="1666951" y="1749063"/>
            <a:ext cx="363600" cy="363600"/>
          </a:xfrm>
          <a:prstGeom prst="rect">
            <a:avLst/>
          </a:prstGeom>
        </p:spPr>
      </p:pic>
      <p:pic>
        <p:nvPicPr>
          <p:cNvPr id="12" name="Twitter icon with link">
            <a:hlinkClick r:id="rId7"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8"/>
          <a:srcRect/>
          <a:stretch/>
        </p:blipFill>
        <p:spPr>
          <a:xfrm>
            <a:off x="1078206" y="1749959"/>
            <a:ext cx="361809" cy="361809"/>
          </a:xfrm>
          <a:prstGeom prst="rect">
            <a:avLst/>
          </a:prstGeom>
        </p:spPr>
      </p:pic>
      <p:pic>
        <p:nvPicPr>
          <p:cNvPr id="13" name="Facebook icon with link">
            <a:hlinkClick r:id="rId9"/>
            <a:extLst>
              <a:ext uri="{FF2B5EF4-FFF2-40B4-BE49-F238E27FC236}">
                <a16:creationId xmlns:a16="http://schemas.microsoft.com/office/drawing/2014/main" id="{0574D7D9-99A0-C642-8DCC-BBDFBACB0C47}"/>
              </a:ext>
            </a:extLst>
          </p:cNvPr>
          <p:cNvPicPr>
            <a:picLocks noChangeAspect="1"/>
          </p:cNvPicPr>
          <p:nvPr userDrawn="1"/>
        </p:nvPicPr>
        <p:blipFill>
          <a:blip r:embed="rId10"/>
          <a:srcRect/>
          <a:stretch/>
        </p:blipFill>
        <p:spPr>
          <a:xfrm>
            <a:off x="487670"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pic>
        <p:nvPicPr>
          <p:cNvPr id="1151981400" name="Acquired Company Logo Placeholder" descr="{&quot;templafy&quot;:{&quot;id&quot;:&quot;41c6ae3f-bc78-42ff-b842-b481e4ad826d&quot;}}" hidden="1"/>
          <p:cNvPicPr>
            <a:picLocks noChangeAspect="1"/>
          </p:cNvPicPr>
          <p:nvPr/>
        </p:nvPicPr>
        <p:blipFill>
          <a:blip r:embed="rId11"/>
          <a:stretch>
            <a:fillRect/>
          </a:stretch>
        </p:blipFill>
        <p:spPr>
          <a:xfrm>
            <a:off x="528714" y="522453"/>
            <a:ext cx="4125924" cy="266010"/>
          </a:xfrm>
          <a:prstGeom prst="rect">
            <a:avLst/>
          </a:prstGeom>
        </p:spPr>
      </p:pic>
      <p:pic>
        <p:nvPicPr>
          <p:cNvPr id="491351851" name="SAP Logo Placeholder" descr="{&quot;templafy&quot;:{&quot;id&quot;:&quot;127d1e2c-286e-4098-878b-7f76479c625b&quot;}}"/>
          <p:cNvPicPr>
            <a:picLocks noChangeAspect="1"/>
          </p:cNvPicPr>
          <p:nvPr/>
        </p:nvPicPr>
        <p:blipFill>
          <a:blip r:embed="rId12"/>
          <a:stretch>
            <a:fillRect/>
          </a:stretch>
        </p:blipFill>
        <p:spPr>
          <a:xfrm>
            <a:off x="9509760" y="5797296"/>
            <a:ext cx="2182557" cy="554784"/>
          </a:xfrm>
          <a:prstGeom prst="rect">
            <a:avLst/>
          </a:prstGeom>
        </p:spPr>
      </p:pic>
      <p:sp>
        <p:nvSpPr>
          <p:cNvPr id="14" name="Copyright information English">
            <a:extLst>
              <a:ext uri="{FF2B5EF4-FFF2-40B4-BE49-F238E27FC236}">
                <a16:creationId xmlns:a16="http://schemas.microsoft.com/office/drawing/2014/main" id="{78CECD29-86EA-064A-8DFE-B17E31913176}"/>
              </a:ext>
            </a:extLst>
          </p:cNvPr>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2022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13"/>
              </a:rPr>
              <a:t>www.sap.com/trademark</a:t>
            </a:r>
            <a:r>
              <a:rPr lang="en-US" sz="800" kern="1200">
                <a:solidFill>
                  <a:schemeClr val="tx1"/>
                </a:solidFill>
                <a:latin typeface="Arial"/>
                <a:ea typeface="Arial Unicode MS" panose="020B0604020202020204" pitchFamily="34" charset="-128"/>
                <a:cs typeface="+mn-cs"/>
              </a:rPr>
              <a:t> for additional trademark information and notices.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tx1"/>
                </a:solidFill>
                <a:latin typeface="Arial"/>
                <a:ea typeface="Arial Unicode MS" panose="020B0604020202020204" pitchFamily="34" charset="-128"/>
                <a:cs typeface="+mn-cs"/>
              </a:rPr>
              <a:t>www.sap.com/germany/contactsap</a:t>
            </a:r>
          </a:p>
        </p:txBody>
      </p:sp>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Linkedin icon with link">
            <a:hlinkClick r:id="rId3"/>
            <a:extLst>
              <a:ext uri="{FF2B5EF4-FFF2-40B4-BE49-F238E27FC236}">
                <a16:creationId xmlns:a16="http://schemas.microsoft.com/office/drawing/2014/main" id="{7D1F0187-E2B3-E84B-B66C-2F4329298216}"/>
              </a:ext>
            </a:extLst>
          </p:cNvPr>
          <p:cNvPicPr>
            <a:picLocks noChangeAspect="1"/>
          </p:cNvPicPr>
          <p:nvPr userDrawn="1"/>
        </p:nvPicPr>
        <p:blipFill>
          <a:blip r:embed="rId4"/>
          <a:srcRect/>
          <a:stretch/>
        </p:blipFill>
        <p:spPr>
          <a:xfrm>
            <a:off x="2257487" y="1749959"/>
            <a:ext cx="361809" cy="361809"/>
          </a:xfrm>
          <a:prstGeom prst="rect">
            <a:avLst/>
          </a:prstGeom>
        </p:spPr>
      </p:pic>
      <p:pic>
        <p:nvPicPr>
          <p:cNvPr id="12" name="YouTube icon with link">
            <a:hlinkClick r:id="rId5"/>
            <a:extLst>
              <a:ext uri="{FF2B5EF4-FFF2-40B4-BE49-F238E27FC236}">
                <a16:creationId xmlns:a16="http://schemas.microsoft.com/office/drawing/2014/main" id="{E3EFD77E-732B-3042-869E-DD34D616C8DC}"/>
              </a:ext>
            </a:extLst>
          </p:cNvPr>
          <p:cNvPicPr>
            <a:picLocks noChangeAspect="1"/>
          </p:cNvPicPr>
          <p:nvPr userDrawn="1"/>
        </p:nvPicPr>
        <p:blipFill>
          <a:blip r:embed="rId6"/>
          <a:srcRect/>
          <a:stretch/>
        </p:blipFill>
        <p:spPr>
          <a:xfrm>
            <a:off x="1666951" y="1749063"/>
            <a:ext cx="363600" cy="363600"/>
          </a:xfrm>
          <a:prstGeom prst="rect">
            <a:avLst/>
          </a:prstGeom>
        </p:spPr>
      </p:pic>
      <p:pic>
        <p:nvPicPr>
          <p:cNvPr id="13" name="Twitter icon with link">
            <a:hlinkClick r:id="rId7" tooltip="https://twitter.com/sap"/>
            <a:extLst>
              <a:ext uri="{FF2B5EF4-FFF2-40B4-BE49-F238E27FC236}">
                <a16:creationId xmlns:a16="http://schemas.microsoft.com/office/drawing/2014/main" id="{F964F380-9DA3-B140-A34E-13AB1317334E}"/>
              </a:ext>
            </a:extLst>
          </p:cNvPr>
          <p:cNvPicPr>
            <a:picLocks noChangeAspect="1"/>
          </p:cNvPicPr>
          <p:nvPr userDrawn="1"/>
        </p:nvPicPr>
        <p:blipFill>
          <a:blip r:embed="rId8"/>
          <a:srcRect/>
          <a:stretch/>
        </p:blipFill>
        <p:spPr>
          <a:xfrm>
            <a:off x="1078206" y="1749959"/>
            <a:ext cx="361809" cy="361809"/>
          </a:xfrm>
          <a:prstGeom prst="rect">
            <a:avLst/>
          </a:prstGeom>
        </p:spPr>
      </p:pic>
      <p:pic>
        <p:nvPicPr>
          <p:cNvPr id="14" name="Facebook icon with link">
            <a:hlinkClick r:id="rId9"/>
            <a:extLst>
              <a:ext uri="{FF2B5EF4-FFF2-40B4-BE49-F238E27FC236}">
                <a16:creationId xmlns:a16="http://schemas.microsoft.com/office/drawing/2014/main" id="{2F0BB96A-1F55-4D49-8BC7-DCE332FFA2FB}"/>
              </a:ext>
            </a:extLst>
          </p:cNvPr>
          <p:cNvPicPr>
            <a:picLocks noChangeAspect="1"/>
          </p:cNvPicPr>
          <p:nvPr userDrawn="1"/>
        </p:nvPicPr>
        <p:blipFill>
          <a:blip r:embed="rId10"/>
          <a:srcRect/>
          <a:stretch/>
        </p:blipFill>
        <p:spPr>
          <a:xfrm>
            <a:off x="487670" y="1749063"/>
            <a:ext cx="363600" cy="363600"/>
          </a:xfrm>
          <a:prstGeom prst="rect">
            <a:avLst/>
          </a:prstGeom>
        </p:spPr>
      </p:pic>
      <p:pic>
        <p:nvPicPr>
          <p:cNvPr id="1672800781" name="Acquired Company Logo Placeholder" descr="{&quot;templafy&quot;:{&quot;id&quot;:&quot;fb165193-a62a-4b83-b1a0-c7e00700fceb&quot;}}" hidden="1"/>
          <p:cNvPicPr>
            <a:picLocks noChangeAspect="1"/>
          </p:cNvPicPr>
          <p:nvPr/>
        </p:nvPicPr>
        <p:blipFill>
          <a:blip r:embed="rId11"/>
          <a:stretch>
            <a:fillRect/>
          </a:stretch>
        </p:blipFill>
        <p:spPr>
          <a:xfrm>
            <a:off x="528714" y="522453"/>
            <a:ext cx="4125924" cy="266010"/>
          </a:xfrm>
          <a:prstGeom prst="rect">
            <a:avLst/>
          </a:prstGeom>
        </p:spPr>
      </p:pic>
      <p:pic>
        <p:nvPicPr>
          <p:cNvPr id="279553190" name="SAP Logo Placeholder" descr="{&quot;templafy&quot;:{&quot;id&quot;:&quot;80b7bb71-1aea-465e-bbf5-1e60b38e62e1&quot;}}"/>
          <p:cNvPicPr>
            <a:picLocks noChangeAspect="1"/>
          </p:cNvPicPr>
          <p:nvPr/>
        </p:nvPicPr>
        <p:blipFill>
          <a:blip r:embed="rId12"/>
          <a:stretch>
            <a:fillRect/>
          </a:stretch>
        </p:blipFill>
        <p:spPr>
          <a:xfrm>
            <a:off x="9509760" y="5797296"/>
            <a:ext cx="2182557" cy="554784"/>
          </a:xfrm>
          <a:prstGeom prst="rect">
            <a:avLst/>
          </a:prstGeom>
        </p:spPr>
      </p:pic>
      <p:sp>
        <p:nvSpPr>
          <p:cNvPr id="18" name="Copyright information-German">
            <a:extLst>
              <a:ext uri="{FF2B5EF4-FFF2-40B4-BE49-F238E27FC236}">
                <a16:creationId xmlns:a16="http://schemas.microsoft.com/office/drawing/2014/main" id="{BFC7B021-FCFF-1D40-BFC0-34240E5DAD2C}"/>
              </a:ext>
            </a:extLst>
          </p:cNvPr>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2022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en-US" sz="800" kern="1200">
                <a:solidFill>
                  <a:schemeClr val="tx1"/>
                </a:solidFill>
                <a:latin typeface="Arial"/>
                <a:ea typeface="Arial Unicode MS" panose="020B0604020202020204" pitchFamily="34" charset="-128"/>
                <a:cs typeface="+mn-cs"/>
                <a:hlinkClick r:id="rId13"/>
              </a:rPr>
              <a:t>www.sap.com/trademark</a:t>
            </a:r>
            <a:r>
              <a:rPr lang="en-US" sz="800" kern="1200">
                <a:solidFill>
                  <a:schemeClr val="tx1"/>
                </a:solidFill>
                <a:latin typeface="Arial"/>
                <a:ea typeface="Arial Unicode MS" panose="020B0604020202020204" pitchFamily="34" charset="-128"/>
                <a:cs typeface="+mn-cs"/>
              </a:rPr>
              <a:t> </a:t>
            </a:r>
            <a:endParaRPr lang="de-DE" sz="800" kern="1200" noProof="0">
              <a:solidFill>
                <a:schemeClr val="tx1"/>
              </a:solidFill>
              <a:effectLst/>
              <a:latin typeface="Arial"/>
              <a:ea typeface="+mn-ea"/>
              <a:cs typeface="+mn-cs"/>
            </a:endParaRP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2_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42124332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cSld name="1_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3962436203"/>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8967525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117" Type="http://schemas.openxmlformats.org/officeDocument/2006/relationships/tags" Target="../tags/tag97.xml"/><Relationship Id="rId21" Type="http://schemas.openxmlformats.org/officeDocument/2006/relationships/theme" Target="../theme/theme1.xml"/><Relationship Id="rId42" Type="http://schemas.openxmlformats.org/officeDocument/2006/relationships/tags" Target="../tags/tag22.xml"/><Relationship Id="rId63" Type="http://schemas.openxmlformats.org/officeDocument/2006/relationships/tags" Target="../tags/tag43.xml"/><Relationship Id="rId84" Type="http://schemas.openxmlformats.org/officeDocument/2006/relationships/tags" Target="../tags/tag64.xml"/><Relationship Id="rId138" Type="http://schemas.openxmlformats.org/officeDocument/2006/relationships/tags" Target="../tags/tag118.xml"/><Relationship Id="rId107" Type="http://schemas.openxmlformats.org/officeDocument/2006/relationships/tags" Target="../tags/tag87.xml"/><Relationship Id="rId11" Type="http://schemas.openxmlformats.org/officeDocument/2006/relationships/slideLayout" Target="../slideLayouts/slideLayout11.xml"/><Relationship Id="rId32" Type="http://schemas.openxmlformats.org/officeDocument/2006/relationships/tags" Target="../tags/tag12.xml"/><Relationship Id="rId37" Type="http://schemas.openxmlformats.org/officeDocument/2006/relationships/tags" Target="../tags/tag17.xml"/><Relationship Id="rId53" Type="http://schemas.openxmlformats.org/officeDocument/2006/relationships/tags" Target="../tags/tag33.xml"/><Relationship Id="rId58" Type="http://schemas.openxmlformats.org/officeDocument/2006/relationships/tags" Target="../tags/tag38.xml"/><Relationship Id="rId74" Type="http://schemas.openxmlformats.org/officeDocument/2006/relationships/tags" Target="../tags/tag54.xml"/><Relationship Id="rId79" Type="http://schemas.openxmlformats.org/officeDocument/2006/relationships/tags" Target="../tags/tag59.xml"/><Relationship Id="rId102" Type="http://schemas.openxmlformats.org/officeDocument/2006/relationships/tags" Target="../tags/tag82.xml"/><Relationship Id="rId123" Type="http://schemas.openxmlformats.org/officeDocument/2006/relationships/tags" Target="../tags/tag103.xml"/><Relationship Id="rId128" Type="http://schemas.openxmlformats.org/officeDocument/2006/relationships/tags" Target="../tags/tag108.xml"/><Relationship Id="rId144" Type="http://schemas.openxmlformats.org/officeDocument/2006/relationships/tags" Target="../tags/tag124.xml"/><Relationship Id="rId5" Type="http://schemas.openxmlformats.org/officeDocument/2006/relationships/slideLayout" Target="../slideLayouts/slideLayout5.xml"/><Relationship Id="rId90" Type="http://schemas.openxmlformats.org/officeDocument/2006/relationships/tags" Target="../tags/tag70.xml"/><Relationship Id="rId95" Type="http://schemas.openxmlformats.org/officeDocument/2006/relationships/tags" Target="../tags/tag75.xml"/><Relationship Id="rId22" Type="http://schemas.openxmlformats.org/officeDocument/2006/relationships/tags" Target="../tags/tag2.xml"/><Relationship Id="rId27" Type="http://schemas.openxmlformats.org/officeDocument/2006/relationships/tags" Target="../tags/tag7.xml"/><Relationship Id="rId43" Type="http://schemas.openxmlformats.org/officeDocument/2006/relationships/tags" Target="../tags/tag23.xml"/><Relationship Id="rId48" Type="http://schemas.openxmlformats.org/officeDocument/2006/relationships/tags" Target="../tags/tag28.xml"/><Relationship Id="rId64" Type="http://schemas.openxmlformats.org/officeDocument/2006/relationships/tags" Target="../tags/tag44.xml"/><Relationship Id="rId69" Type="http://schemas.openxmlformats.org/officeDocument/2006/relationships/tags" Target="../tags/tag49.xml"/><Relationship Id="rId113" Type="http://schemas.openxmlformats.org/officeDocument/2006/relationships/tags" Target="../tags/tag93.xml"/><Relationship Id="rId118" Type="http://schemas.openxmlformats.org/officeDocument/2006/relationships/tags" Target="../tags/tag98.xml"/><Relationship Id="rId134" Type="http://schemas.openxmlformats.org/officeDocument/2006/relationships/tags" Target="../tags/tag114.xml"/><Relationship Id="rId139" Type="http://schemas.openxmlformats.org/officeDocument/2006/relationships/tags" Target="../tags/tag119.xml"/><Relationship Id="rId80" Type="http://schemas.openxmlformats.org/officeDocument/2006/relationships/tags" Target="../tags/tag60.xml"/><Relationship Id="rId85" Type="http://schemas.openxmlformats.org/officeDocument/2006/relationships/tags" Target="../tags/tag6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tags" Target="../tags/tag13.xml"/><Relationship Id="rId38" Type="http://schemas.openxmlformats.org/officeDocument/2006/relationships/tags" Target="../tags/tag18.xml"/><Relationship Id="rId59" Type="http://schemas.openxmlformats.org/officeDocument/2006/relationships/tags" Target="../tags/tag39.xml"/><Relationship Id="rId103" Type="http://schemas.openxmlformats.org/officeDocument/2006/relationships/tags" Target="../tags/tag83.xml"/><Relationship Id="rId108" Type="http://schemas.openxmlformats.org/officeDocument/2006/relationships/tags" Target="../tags/tag88.xml"/><Relationship Id="rId124" Type="http://schemas.openxmlformats.org/officeDocument/2006/relationships/tags" Target="../tags/tag104.xml"/><Relationship Id="rId129" Type="http://schemas.openxmlformats.org/officeDocument/2006/relationships/tags" Target="../tags/tag109.xml"/><Relationship Id="rId54" Type="http://schemas.openxmlformats.org/officeDocument/2006/relationships/tags" Target="../tags/tag34.xml"/><Relationship Id="rId70" Type="http://schemas.openxmlformats.org/officeDocument/2006/relationships/tags" Target="../tags/tag50.xml"/><Relationship Id="rId75" Type="http://schemas.openxmlformats.org/officeDocument/2006/relationships/tags" Target="../tags/tag55.xml"/><Relationship Id="rId91" Type="http://schemas.openxmlformats.org/officeDocument/2006/relationships/tags" Target="../tags/tag71.xml"/><Relationship Id="rId96" Type="http://schemas.openxmlformats.org/officeDocument/2006/relationships/tags" Target="../tags/tag76.xml"/><Relationship Id="rId140" Type="http://schemas.openxmlformats.org/officeDocument/2006/relationships/tags" Target="../tags/tag120.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tags" Target="../tags/tag3.xml"/><Relationship Id="rId28" Type="http://schemas.openxmlformats.org/officeDocument/2006/relationships/tags" Target="../tags/tag8.xml"/><Relationship Id="rId49" Type="http://schemas.openxmlformats.org/officeDocument/2006/relationships/tags" Target="../tags/tag29.xml"/><Relationship Id="rId114" Type="http://schemas.openxmlformats.org/officeDocument/2006/relationships/tags" Target="../tags/tag94.xml"/><Relationship Id="rId119" Type="http://schemas.openxmlformats.org/officeDocument/2006/relationships/tags" Target="../tags/tag99.xml"/><Relationship Id="rId44" Type="http://schemas.openxmlformats.org/officeDocument/2006/relationships/tags" Target="../tags/tag24.xml"/><Relationship Id="rId60" Type="http://schemas.openxmlformats.org/officeDocument/2006/relationships/tags" Target="../tags/tag40.xml"/><Relationship Id="rId65" Type="http://schemas.openxmlformats.org/officeDocument/2006/relationships/tags" Target="../tags/tag45.xml"/><Relationship Id="rId81" Type="http://schemas.openxmlformats.org/officeDocument/2006/relationships/tags" Target="../tags/tag61.xml"/><Relationship Id="rId86" Type="http://schemas.openxmlformats.org/officeDocument/2006/relationships/tags" Target="../tags/tag66.xml"/><Relationship Id="rId130" Type="http://schemas.openxmlformats.org/officeDocument/2006/relationships/tags" Target="../tags/tag110.xml"/><Relationship Id="rId135" Type="http://schemas.openxmlformats.org/officeDocument/2006/relationships/tags" Target="../tags/tag115.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9.xml"/><Relationship Id="rId109" Type="http://schemas.openxmlformats.org/officeDocument/2006/relationships/tags" Target="../tags/tag89.xml"/><Relationship Id="rId34" Type="http://schemas.openxmlformats.org/officeDocument/2006/relationships/tags" Target="../tags/tag14.xml"/><Relationship Id="rId50" Type="http://schemas.openxmlformats.org/officeDocument/2006/relationships/tags" Target="../tags/tag30.xml"/><Relationship Id="rId55" Type="http://schemas.openxmlformats.org/officeDocument/2006/relationships/tags" Target="../tags/tag35.xml"/><Relationship Id="rId76" Type="http://schemas.openxmlformats.org/officeDocument/2006/relationships/tags" Target="../tags/tag56.xml"/><Relationship Id="rId97" Type="http://schemas.openxmlformats.org/officeDocument/2006/relationships/tags" Target="../tags/tag77.xml"/><Relationship Id="rId104" Type="http://schemas.openxmlformats.org/officeDocument/2006/relationships/tags" Target="../tags/tag84.xml"/><Relationship Id="rId120" Type="http://schemas.openxmlformats.org/officeDocument/2006/relationships/tags" Target="../tags/tag100.xml"/><Relationship Id="rId125" Type="http://schemas.openxmlformats.org/officeDocument/2006/relationships/tags" Target="../tags/tag105.xml"/><Relationship Id="rId141" Type="http://schemas.openxmlformats.org/officeDocument/2006/relationships/tags" Target="../tags/tag121.xml"/><Relationship Id="rId7" Type="http://schemas.openxmlformats.org/officeDocument/2006/relationships/slideLayout" Target="../slideLayouts/slideLayout7.xml"/><Relationship Id="rId71" Type="http://schemas.openxmlformats.org/officeDocument/2006/relationships/tags" Target="../tags/tag51.xml"/><Relationship Id="rId92" Type="http://schemas.openxmlformats.org/officeDocument/2006/relationships/tags" Target="../tags/tag72.xml"/><Relationship Id="rId2" Type="http://schemas.openxmlformats.org/officeDocument/2006/relationships/slideLayout" Target="../slideLayouts/slideLayout2.xml"/><Relationship Id="rId29" Type="http://schemas.openxmlformats.org/officeDocument/2006/relationships/tags" Target="../tags/tag9.xml"/><Relationship Id="rId24" Type="http://schemas.openxmlformats.org/officeDocument/2006/relationships/tags" Target="../tags/tag4.xml"/><Relationship Id="rId40" Type="http://schemas.openxmlformats.org/officeDocument/2006/relationships/tags" Target="../tags/tag20.xml"/><Relationship Id="rId45" Type="http://schemas.openxmlformats.org/officeDocument/2006/relationships/tags" Target="../tags/tag25.xml"/><Relationship Id="rId66" Type="http://schemas.openxmlformats.org/officeDocument/2006/relationships/tags" Target="../tags/tag46.xml"/><Relationship Id="rId87" Type="http://schemas.openxmlformats.org/officeDocument/2006/relationships/tags" Target="../tags/tag67.xml"/><Relationship Id="rId110" Type="http://schemas.openxmlformats.org/officeDocument/2006/relationships/tags" Target="../tags/tag90.xml"/><Relationship Id="rId115" Type="http://schemas.openxmlformats.org/officeDocument/2006/relationships/tags" Target="../tags/tag95.xml"/><Relationship Id="rId131" Type="http://schemas.openxmlformats.org/officeDocument/2006/relationships/tags" Target="../tags/tag111.xml"/><Relationship Id="rId136" Type="http://schemas.openxmlformats.org/officeDocument/2006/relationships/tags" Target="../tags/tag116.xml"/><Relationship Id="rId61" Type="http://schemas.openxmlformats.org/officeDocument/2006/relationships/tags" Target="../tags/tag41.xml"/><Relationship Id="rId82" Type="http://schemas.openxmlformats.org/officeDocument/2006/relationships/tags" Target="../tags/tag6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tags" Target="../tags/tag10.xml"/><Relationship Id="rId35" Type="http://schemas.openxmlformats.org/officeDocument/2006/relationships/tags" Target="../tags/tag15.xml"/><Relationship Id="rId56" Type="http://schemas.openxmlformats.org/officeDocument/2006/relationships/tags" Target="../tags/tag36.xml"/><Relationship Id="rId77" Type="http://schemas.openxmlformats.org/officeDocument/2006/relationships/tags" Target="../tags/tag57.xml"/><Relationship Id="rId100" Type="http://schemas.openxmlformats.org/officeDocument/2006/relationships/tags" Target="../tags/tag80.xml"/><Relationship Id="rId105" Type="http://schemas.openxmlformats.org/officeDocument/2006/relationships/tags" Target="../tags/tag85.xml"/><Relationship Id="rId126" Type="http://schemas.openxmlformats.org/officeDocument/2006/relationships/tags" Target="../tags/tag106.xml"/><Relationship Id="rId8" Type="http://schemas.openxmlformats.org/officeDocument/2006/relationships/slideLayout" Target="../slideLayouts/slideLayout8.xml"/><Relationship Id="rId51" Type="http://schemas.openxmlformats.org/officeDocument/2006/relationships/tags" Target="../tags/tag31.xml"/><Relationship Id="rId72" Type="http://schemas.openxmlformats.org/officeDocument/2006/relationships/tags" Target="../tags/tag52.xml"/><Relationship Id="rId93" Type="http://schemas.openxmlformats.org/officeDocument/2006/relationships/tags" Target="../tags/tag73.xml"/><Relationship Id="rId98" Type="http://schemas.openxmlformats.org/officeDocument/2006/relationships/tags" Target="../tags/tag78.xml"/><Relationship Id="rId121" Type="http://schemas.openxmlformats.org/officeDocument/2006/relationships/tags" Target="../tags/tag101.xml"/><Relationship Id="rId142" Type="http://schemas.openxmlformats.org/officeDocument/2006/relationships/tags" Target="../tags/tag122.xml"/><Relationship Id="rId3" Type="http://schemas.openxmlformats.org/officeDocument/2006/relationships/slideLayout" Target="../slideLayouts/slideLayout3.xml"/><Relationship Id="rId25" Type="http://schemas.openxmlformats.org/officeDocument/2006/relationships/tags" Target="../tags/tag5.xml"/><Relationship Id="rId46" Type="http://schemas.openxmlformats.org/officeDocument/2006/relationships/tags" Target="../tags/tag26.xml"/><Relationship Id="rId67" Type="http://schemas.openxmlformats.org/officeDocument/2006/relationships/tags" Target="../tags/tag47.xml"/><Relationship Id="rId116" Type="http://schemas.openxmlformats.org/officeDocument/2006/relationships/tags" Target="../tags/tag96.xml"/><Relationship Id="rId137" Type="http://schemas.openxmlformats.org/officeDocument/2006/relationships/tags" Target="../tags/tag117.xml"/><Relationship Id="rId20" Type="http://schemas.openxmlformats.org/officeDocument/2006/relationships/slideLayout" Target="../slideLayouts/slideLayout20.xml"/><Relationship Id="rId41" Type="http://schemas.openxmlformats.org/officeDocument/2006/relationships/tags" Target="../tags/tag21.xml"/><Relationship Id="rId62" Type="http://schemas.openxmlformats.org/officeDocument/2006/relationships/tags" Target="../tags/tag42.xml"/><Relationship Id="rId83" Type="http://schemas.openxmlformats.org/officeDocument/2006/relationships/tags" Target="../tags/tag63.xml"/><Relationship Id="rId88" Type="http://schemas.openxmlformats.org/officeDocument/2006/relationships/tags" Target="../tags/tag68.xml"/><Relationship Id="rId111" Type="http://schemas.openxmlformats.org/officeDocument/2006/relationships/tags" Target="../tags/tag91.xml"/><Relationship Id="rId132" Type="http://schemas.openxmlformats.org/officeDocument/2006/relationships/tags" Target="../tags/tag112.xml"/><Relationship Id="rId15" Type="http://schemas.openxmlformats.org/officeDocument/2006/relationships/slideLayout" Target="../slideLayouts/slideLayout15.xml"/><Relationship Id="rId36" Type="http://schemas.openxmlformats.org/officeDocument/2006/relationships/tags" Target="../tags/tag16.xml"/><Relationship Id="rId57" Type="http://schemas.openxmlformats.org/officeDocument/2006/relationships/tags" Target="../tags/tag37.xml"/><Relationship Id="rId106" Type="http://schemas.openxmlformats.org/officeDocument/2006/relationships/tags" Target="../tags/tag86.xml"/><Relationship Id="rId127" Type="http://schemas.openxmlformats.org/officeDocument/2006/relationships/tags" Target="../tags/tag107.xml"/><Relationship Id="rId10" Type="http://schemas.openxmlformats.org/officeDocument/2006/relationships/slideLayout" Target="../slideLayouts/slideLayout10.xml"/><Relationship Id="rId31" Type="http://schemas.openxmlformats.org/officeDocument/2006/relationships/tags" Target="../tags/tag11.xml"/><Relationship Id="rId52" Type="http://schemas.openxmlformats.org/officeDocument/2006/relationships/tags" Target="../tags/tag32.xml"/><Relationship Id="rId73" Type="http://schemas.openxmlformats.org/officeDocument/2006/relationships/tags" Target="../tags/tag53.xml"/><Relationship Id="rId78" Type="http://schemas.openxmlformats.org/officeDocument/2006/relationships/tags" Target="../tags/tag58.xml"/><Relationship Id="rId94" Type="http://schemas.openxmlformats.org/officeDocument/2006/relationships/tags" Target="../tags/tag74.xml"/><Relationship Id="rId99" Type="http://schemas.openxmlformats.org/officeDocument/2006/relationships/tags" Target="../tags/tag79.xml"/><Relationship Id="rId101" Type="http://schemas.openxmlformats.org/officeDocument/2006/relationships/tags" Target="../tags/tag81.xml"/><Relationship Id="rId122" Type="http://schemas.openxmlformats.org/officeDocument/2006/relationships/tags" Target="../tags/tag102.xml"/><Relationship Id="rId143" Type="http://schemas.openxmlformats.org/officeDocument/2006/relationships/tags" Target="../tags/tag12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ags" Target="../tags/tag6.xml"/><Relationship Id="rId47" Type="http://schemas.openxmlformats.org/officeDocument/2006/relationships/tags" Target="../tags/tag27.xml"/><Relationship Id="rId68" Type="http://schemas.openxmlformats.org/officeDocument/2006/relationships/tags" Target="../tags/tag48.xml"/><Relationship Id="rId89" Type="http://schemas.openxmlformats.org/officeDocument/2006/relationships/tags" Target="../tags/tag69.xml"/><Relationship Id="rId112" Type="http://schemas.openxmlformats.org/officeDocument/2006/relationships/tags" Target="../tags/tag92.xml"/><Relationship Id="rId133" Type="http://schemas.openxmlformats.org/officeDocument/2006/relationships/tags" Target="../tags/tag113.xml"/><Relationship Id="rId16" Type="http://schemas.openxmlformats.org/officeDocument/2006/relationships/slideLayout" Target="../slideLayouts/slideLayout16.xml"/></Relationships>
</file>

<file path=ppt/slideMasters/_rels/slideMaster2.xml.rels><?xml version="1.0" encoding="UTF-8" standalone="yes"?>
<Relationships xmlns="http://schemas.openxmlformats.org/package/2006/relationships"><Relationship Id="rId117" Type="http://schemas.openxmlformats.org/officeDocument/2006/relationships/tags" Target="../tags/tag220.xml"/><Relationship Id="rId21" Type="http://schemas.openxmlformats.org/officeDocument/2006/relationships/theme" Target="../theme/theme2.xml"/><Relationship Id="rId42" Type="http://schemas.openxmlformats.org/officeDocument/2006/relationships/tags" Target="../tags/tag145.xml"/><Relationship Id="rId63" Type="http://schemas.openxmlformats.org/officeDocument/2006/relationships/tags" Target="../tags/tag166.xml"/><Relationship Id="rId84" Type="http://schemas.openxmlformats.org/officeDocument/2006/relationships/tags" Target="../tags/tag187.xml"/><Relationship Id="rId138" Type="http://schemas.openxmlformats.org/officeDocument/2006/relationships/tags" Target="../tags/tag241.xml"/><Relationship Id="rId107" Type="http://schemas.openxmlformats.org/officeDocument/2006/relationships/tags" Target="../tags/tag210.xml"/><Relationship Id="rId11" Type="http://schemas.openxmlformats.org/officeDocument/2006/relationships/slideLayout" Target="../slideLayouts/slideLayout31.xml"/><Relationship Id="rId32" Type="http://schemas.openxmlformats.org/officeDocument/2006/relationships/tags" Target="../tags/tag135.xml"/><Relationship Id="rId37" Type="http://schemas.openxmlformats.org/officeDocument/2006/relationships/tags" Target="../tags/tag140.xml"/><Relationship Id="rId53" Type="http://schemas.openxmlformats.org/officeDocument/2006/relationships/tags" Target="../tags/tag156.xml"/><Relationship Id="rId58" Type="http://schemas.openxmlformats.org/officeDocument/2006/relationships/tags" Target="../tags/tag161.xml"/><Relationship Id="rId74" Type="http://schemas.openxmlformats.org/officeDocument/2006/relationships/tags" Target="../tags/tag177.xml"/><Relationship Id="rId79" Type="http://schemas.openxmlformats.org/officeDocument/2006/relationships/tags" Target="../tags/tag182.xml"/><Relationship Id="rId102" Type="http://schemas.openxmlformats.org/officeDocument/2006/relationships/tags" Target="../tags/tag205.xml"/><Relationship Id="rId123" Type="http://schemas.openxmlformats.org/officeDocument/2006/relationships/tags" Target="../tags/tag226.xml"/><Relationship Id="rId128" Type="http://schemas.openxmlformats.org/officeDocument/2006/relationships/tags" Target="../tags/tag231.xml"/><Relationship Id="rId144" Type="http://schemas.openxmlformats.org/officeDocument/2006/relationships/tags" Target="../tags/tag247.xml"/><Relationship Id="rId5" Type="http://schemas.openxmlformats.org/officeDocument/2006/relationships/slideLayout" Target="../slideLayouts/slideLayout25.xml"/><Relationship Id="rId90" Type="http://schemas.openxmlformats.org/officeDocument/2006/relationships/tags" Target="../tags/tag193.xml"/><Relationship Id="rId95" Type="http://schemas.openxmlformats.org/officeDocument/2006/relationships/tags" Target="../tags/tag198.xml"/><Relationship Id="rId22" Type="http://schemas.openxmlformats.org/officeDocument/2006/relationships/tags" Target="../tags/tag125.xml"/><Relationship Id="rId27" Type="http://schemas.openxmlformats.org/officeDocument/2006/relationships/tags" Target="../tags/tag130.xml"/><Relationship Id="rId43" Type="http://schemas.openxmlformats.org/officeDocument/2006/relationships/tags" Target="../tags/tag146.xml"/><Relationship Id="rId48" Type="http://schemas.openxmlformats.org/officeDocument/2006/relationships/tags" Target="../tags/tag151.xml"/><Relationship Id="rId64" Type="http://schemas.openxmlformats.org/officeDocument/2006/relationships/tags" Target="../tags/tag167.xml"/><Relationship Id="rId69" Type="http://schemas.openxmlformats.org/officeDocument/2006/relationships/tags" Target="../tags/tag172.xml"/><Relationship Id="rId113" Type="http://schemas.openxmlformats.org/officeDocument/2006/relationships/tags" Target="../tags/tag216.xml"/><Relationship Id="rId118" Type="http://schemas.openxmlformats.org/officeDocument/2006/relationships/tags" Target="../tags/tag221.xml"/><Relationship Id="rId134" Type="http://schemas.openxmlformats.org/officeDocument/2006/relationships/tags" Target="../tags/tag237.xml"/><Relationship Id="rId139" Type="http://schemas.openxmlformats.org/officeDocument/2006/relationships/tags" Target="../tags/tag242.xml"/><Relationship Id="rId80" Type="http://schemas.openxmlformats.org/officeDocument/2006/relationships/tags" Target="../tags/tag183.xml"/><Relationship Id="rId85" Type="http://schemas.openxmlformats.org/officeDocument/2006/relationships/tags" Target="../tags/tag188.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33" Type="http://schemas.openxmlformats.org/officeDocument/2006/relationships/tags" Target="../tags/tag136.xml"/><Relationship Id="rId38" Type="http://schemas.openxmlformats.org/officeDocument/2006/relationships/tags" Target="../tags/tag141.xml"/><Relationship Id="rId59" Type="http://schemas.openxmlformats.org/officeDocument/2006/relationships/tags" Target="../tags/tag162.xml"/><Relationship Id="rId103" Type="http://schemas.openxmlformats.org/officeDocument/2006/relationships/tags" Target="../tags/tag206.xml"/><Relationship Id="rId108" Type="http://schemas.openxmlformats.org/officeDocument/2006/relationships/tags" Target="../tags/tag211.xml"/><Relationship Id="rId124" Type="http://schemas.openxmlformats.org/officeDocument/2006/relationships/tags" Target="../tags/tag227.xml"/><Relationship Id="rId129" Type="http://schemas.openxmlformats.org/officeDocument/2006/relationships/tags" Target="../tags/tag232.xml"/><Relationship Id="rId54" Type="http://schemas.openxmlformats.org/officeDocument/2006/relationships/tags" Target="../tags/tag157.xml"/><Relationship Id="rId70" Type="http://schemas.openxmlformats.org/officeDocument/2006/relationships/tags" Target="../tags/tag173.xml"/><Relationship Id="rId75" Type="http://schemas.openxmlformats.org/officeDocument/2006/relationships/tags" Target="../tags/tag178.xml"/><Relationship Id="rId91" Type="http://schemas.openxmlformats.org/officeDocument/2006/relationships/tags" Target="../tags/tag194.xml"/><Relationship Id="rId96" Type="http://schemas.openxmlformats.org/officeDocument/2006/relationships/tags" Target="../tags/tag199.xml"/><Relationship Id="rId140" Type="http://schemas.openxmlformats.org/officeDocument/2006/relationships/tags" Target="../tags/tag24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23" Type="http://schemas.openxmlformats.org/officeDocument/2006/relationships/tags" Target="../tags/tag126.xml"/><Relationship Id="rId28" Type="http://schemas.openxmlformats.org/officeDocument/2006/relationships/tags" Target="../tags/tag131.xml"/><Relationship Id="rId49" Type="http://schemas.openxmlformats.org/officeDocument/2006/relationships/tags" Target="../tags/tag152.xml"/><Relationship Id="rId114" Type="http://schemas.openxmlformats.org/officeDocument/2006/relationships/tags" Target="../tags/tag217.xml"/><Relationship Id="rId119" Type="http://schemas.openxmlformats.org/officeDocument/2006/relationships/tags" Target="../tags/tag222.xml"/><Relationship Id="rId44" Type="http://schemas.openxmlformats.org/officeDocument/2006/relationships/tags" Target="../tags/tag147.xml"/><Relationship Id="rId60" Type="http://schemas.openxmlformats.org/officeDocument/2006/relationships/tags" Target="../tags/tag163.xml"/><Relationship Id="rId65" Type="http://schemas.openxmlformats.org/officeDocument/2006/relationships/tags" Target="../tags/tag168.xml"/><Relationship Id="rId81" Type="http://schemas.openxmlformats.org/officeDocument/2006/relationships/tags" Target="../tags/tag184.xml"/><Relationship Id="rId86" Type="http://schemas.openxmlformats.org/officeDocument/2006/relationships/tags" Target="../tags/tag189.xml"/><Relationship Id="rId130" Type="http://schemas.openxmlformats.org/officeDocument/2006/relationships/tags" Target="../tags/tag233.xml"/><Relationship Id="rId135" Type="http://schemas.openxmlformats.org/officeDocument/2006/relationships/tags" Target="../tags/tag23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9" Type="http://schemas.openxmlformats.org/officeDocument/2006/relationships/tags" Target="../tags/tag142.xml"/><Relationship Id="rId109" Type="http://schemas.openxmlformats.org/officeDocument/2006/relationships/tags" Target="../tags/tag212.xml"/><Relationship Id="rId34" Type="http://schemas.openxmlformats.org/officeDocument/2006/relationships/tags" Target="../tags/tag137.xml"/><Relationship Id="rId50" Type="http://schemas.openxmlformats.org/officeDocument/2006/relationships/tags" Target="../tags/tag153.xml"/><Relationship Id="rId55" Type="http://schemas.openxmlformats.org/officeDocument/2006/relationships/tags" Target="../tags/tag158.xml"/><Relationship Id="rId76" Type="http://schemas.openxmlformats.org/officeDocument/2006/relationships/tags" Target="../tags/tag179.xml"/><Relationship Id="rId97" Type="http://schemas.openxmlformats.org/officeDocument/2006/relationships/tags" Target="../tags/tag200.xml"/><Relationship Id="rId104" Type="http://schemas.openxmlformats.org/officeDocument/2006/relationships/tags" Target="../tags/tag207.xml"/><Relationship Id="rId120" Type="http://schemas.openxmlformats.org/officeDocument/2006/relationships/tags" Target="../tags/tag223.xml"/><Relationship Id="rId125" Type="http://schemas.openxmlformats.org/officeDocument/2006/relationships/tags" Target="../tags/tag228.xml"/><Relationship Id="rId141" Type="http://schemas.openxmlformats.org/officeDocument/2006/relationships/tags" Target="../tags/tag244.xml"/><Relationship Id="rId7" Type="http://schemas.openxmlformats.org/officeDocument/2006/relationships/slideLayout" Target="../slideLayouts/slideLayout27.xml"/><Relationship Id="rId71" Type="http://schemas.openxmlformats.org/officeDocument/2006/relationships/tags" Target="../tags/tag174.xml"/><Relationship Id="rId92" Type="http://schemas.openxmlformats.org/officeDocument/2006/relationships/tags" Target="../tags/tag195.xml"/><Relationship Id="rId2" Type="http://schemas.openxmlformats.org/officeDocument/2006/relationships/slideLayout" Target="../slideLayouts/slideLayout22.xml"/><Relationship Id="rId29" Type="http://schemas.openxmlformats.org/officeDocument/2006/relationships/tags" Target="../tags/tag132.xml"/><Relationship Id="rId24" Type="http://schemas.openxmlformats.org/officeDocument/2006/relationships/tags" Target="../tags/tag127.xml"/><Relationship Id="rId40" Type="http://schemas.openxmlformats.org/officeDocument/2006/relationships/tags" Target="../tags/tag143.xml"/><Relationship Id="rId45" Type="http://schemas.openxmlformats.org/officeDocument/2006/relationships/tags" Target="../tags/tag148.xml"/><Relationship Id="rId66" Type="http://schemas.openxmlformats.org/officeDocument/2006/relationships/tags" Target="../tags/tag169.xml"/><Relationship Id="rId87" Type="http://schemas.openxmlformats.org/officeDocument/2006/relationships/tags" Target="../tags/tag190.xml"/><Relationship Id="rId110" Type="http://schemas.openxmlformats.org/officeDocument/2006/relationships/tags" Target="../tags/tag213.xml"/><Relationship Id="rId115" Type="http://schemas.openxmlformats.org/officeDocument/2006/relationships/tags" Target="../tags/tag218.xml"/><Relationship Id="rId131" Type="http://schemas.openxmlformats.org/officeDocument/2006/relationships/tags" Target="../tags/tag234.xml"/><Relationship Id="rId136" Type="http://schemas.openxmlformats.org/officeDocument/2006/relationships/tags" Target="../tags/tag239.xml"/><Relationship Id="rId61" Type="http://schemas.openxmlformats.org/officeDocument/2006/relationships/tags" Target="../tags/tag164.xml"/><Relationship Id="rId82" Type="http://schemas.openxmlformats.org/officeDocument/2006/relationships/tags" Target="../tags/tag185.xml"/><Relationship Id="rId19" Type="http://schemas.openxmlformats.org/officeDocument/2006/relationships/slideLayout" Target="../slideLayouts/slideLayout39.xml"/><Relationship Id="rId14" Type="http://schemas.openxmlformats.org/officeDocument/2006/relationships/slideLayout" Target="../slideLayouts/slideLayout34.xml"/><Relationship Id="rId30" Type="http://schemas.openxmlformats.org/officeDocument/2006/relationships/tags" Target="../tags/tag133.xml"/><Relationship Id="rId35" Type="http://schemas.openxmlformats.org/officeDocument/2006/relationships/tags" Target="../tags/tag138.xml"/><Relationship Id="rId56" Type="http://schemas.openxmlformats.org/officeDocument/2006/relationships/tags" Target="../tags/tag159.xml"/><Relationship Id="rId77" Type="http://schemas.openxmlformats.org/officeDocument/2006/relationships/tags" Target="../tags/tag180.xml"/><Relationship Id="rId100" Type="http://schemas.openxmlformats.org/officeDocument/2006/relationships/tags" Target="../tags/tag203.xml"/><Relationship Id="rId105" Type="http://schemas.openxmlformats.org/officeDocument/2006/relationships/tags" Target="../tags/tag208.xml"/><Relationship Id="rId126" Type="http://schemas.openxmlformats.org/officeDocument/2006/relationships/tags" Target="../tags/tag229.xml"/><Relationship Id="rId8" Type="http://schemas.openxmlformats.org/officeDocument/2006/relationships/slideLayout" Target="../slideLayouts/slideLayout28.xml"/><Relationship Id="rId51" Type="http://schemas.openxmlformats.org/officeDocument/2006/relationships/tags" Target="../tags/tag154.xml"/><Relationship Id="rId72" Type="http://schemas.openxmlformats.org/officeDocument/2006/relationships/tags" Target="../tags/tag175.xml"/><Relationship Id="rId93" Type="http://schemas.openxmlformats.org/officeDocument/2006/relationships/tags" Target="../tags/tag196.xml"/><Relationship Id="rId98" Type="http://schemas.openxmlformats.org/officeDocument/2006/relationships/tags" Target="../tags/tag201.xml"/><Relationship Id="rId121" Type="http://schemas.openxmlformats.org/officeDocument/2006/relationships/tags" Target="../tags/tag224.xml"/><Relationship Id="rId142" Type="http://schemas.openxmlformats.org/officeDocument/2006/relationships/tags" Target="../tags/tag245.xml"/><Relationship Id="rId3" Type="http://schemas.openxmlformats.org/officeDocument/2006/relationships/slideLayout" Target="../slideLayouts/slideLayout23.xml"/><Relationship Id="rId25" Type="http://schemas.openxmlformats.org/officeDocument/2006/relationships/tags" Target="../tags/tag128.xml"/><Relationship Id="rId46" Type="http://schemas.openxmlformats.org/officeDocument/2006/relationships/tags" Target="../tags/tag149.xml"/><Relationship Id="rId67" Type="http://schemas.openxmlformats.org/officeDocument/2006/relationships/tags" Target="../tags/tag170.xml"/><Relationship Id="rId116" Type="http://schemas.openxmlformats.org/officeDocument/2006/relationships/tags" Target="../tags/tag219.xml"/><Relationship Id="rId137" Type="http://schemas.openxmlformats.org/officeDocument/2006/relationships/tags" Target="../tags/tag240.xml"/><Relationship Id="rId20" Type="http://schemas.openxmlformats.org/officeDocument/2006/relationships/slideLayout" Target="../slideLayouts/slideLayout40.xml"/><Relationship Id="rId41" Type="http://schemas.openxmlformats.org/officeDocument/2006/relationships/tags" Target="../tags/tag144.xml"/><Relationship Id="rId62" Type="http://schemas.openxmlformats.org/officeDocument/2006/relationships/tags" Target="../tags/tag165.xml"/><Relationship Id="rId83" Type="http://schemas.openxmlformats.org/officeDocument/2006/relationships/tags" Target="../tags/tag186.xml"/><Relationship Id="rId88" Type="http://schemas.openxmlformats.org/officeDocument/2006/relationships/tags" Target="../tags/tag191.xml"/><Relationship Id="rId111" Type="http://schemas.openxmlformats.org/officeDocument/2006/relationships/tags" Target="../tags/tag214.xml"/><Relationship Id="rId132" Type="http://schemas.openxmlformats.org/officeDocument/2006/relationships/tags" Target="../tags/tag235.xml"/><Relationship Id="rId15" Type="http://schemas.openxmlformats.org/officeDocument/2006/relationships/slideLayout" Target="../slideLayouts/slideLayout35.xml"/><Relationship Id="rId36" Type="http://schemas.openxmlformats.org/officeDocument/2006/relationships/tags" Target="../tags/tag139.xml"/><Relationship Id="rId57" Type="http://schemas.openxmlformats.org/officeDocument/2006/relationships/tags" Target="../tags/tag160.xml"/><Relationship Id="rId106" Type="http://schemas.openxmlformats.org/officeDocument/2006/relationships/tags" Target="../tags/tag209.xml"/><Relationship Id="rId127" Type="http://schemas.openxmlformats.org/officeDocument/2006/relationships/tags" Target="../tags/tag230.xml"/><Relationship Id="rId10" Type="http://schemas.openxmlformats.org/officeDocument/2006/relationships/slideLayout" Target="../slideLayouts/slideLayout30.xml"/><Relationship Id="rId31" Type="http://schemas.openxmlformats.org/officeDocument/2006/relationships/tags" Target="../tags/tag134.xml"/><Relationship Id="rId52" Type="http://schemas.openxmlformats.org/officeDocument/2006/relationships/tags" Target="../tags/tag155.xml"/><Relationship Id="rId73" Type="http://schemas.openxmlformats.org/officeDocument/2006/relationships/tags" Target="../tags/tag176.xml"/><Relationship Id="rId78" Type="http://schemas.openxmlformats.org/officeDocument/2006/relationships/tags" Target="../tags/tag181.xml"/><Relationship Id="rId94" Type="http://schemas.openxmlformats.org/officeDocument/2006/relationships/tags" Target="../tags/tag197.xml"/><Relationship Id="rId99" Type="http://schemas.openxmlformats.org/officeDocument/2006/relationships/tags" Target="../tags/tag202.xml"/><Relationship Id="rId101" Type="http://schemas.openxmlformats.org/officeDocument/2006/relationships/tags" Target="../tags/tag204.xml"/><Relationship Id="rId122" Type="http://schemas.openxmlformats.org/officeDocument/2006/relationships/tags" Target="../tags/tag225.xml"/><Relationship Id="rId143" Type="http://schemas.openxmlformats.org/officeDocument/2006/relationships/tags" Target="../tags/tag246.xml"/><Relationship Id="rId4" Type="http://schemas.openxmlformats.org/officeDocument/2006/relationships/slideLayout" Target="../slideLayouts/slideLayout24.xml"/><Relationship Id="rId9" Type="http://schemas.openxmlformats.org/officeDocument/2006/relationships/slideLayout" Target="../slideLayouts/slideLayout29.xml"/><Relationship Id="rId26" Type="http://schemas.openxmlformats.org/officeDocument/2006/relationships/tags" Target="../tags/tag129.xml"/><Relationship Id="rId47" Type="http://schemas.openxmlformats.org/officeDocument/2006/relationships/tags" Target="../tags/tag150.xml"/><Relationship Id="rId68" Type="http://schemas.openxmlformats.org/officeDocument/2006/relationships/tags" Target="../tags/tag171.xml"/><Relationship Id="rId89" Type="http://schemas.openxmlformats.org/officeDocument/2006/relationships/tags" Target="../tags/tag192.xml"/><Relationship Id="rId112" Type="http://schemas.openxmlformats.org/officeDocument/2006/relationships/tags" Target="../tags/tag215.xml"/><Relationship Id="rId133" Type="http://schemas.openxmlformats.org/officeDocument/2006/relationships/tags" Target="../tags/tag236.xml"/><Relationship Id="rId16"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26" Type="http://schemas.openxmlformats.org/officeDocument/2006/relationships/tags" Target="../tags/tag269.xml"/><Relationship Id="rId117" Type="http://schemas.openxmlformats.org/officeDocument/2006/relationships/tags" Target="../tags/tag360.xml"/><Relationship Id="rId21" Type="http://schemas.openxmlformats.org/officeDocument/2006/relationships/tags" Target="../tags/tag264.xml"/><Relationship Id="rId42" Type="http://schemas.openxmlformats.org/officeDocument/2006/relationships/tags" Target="../tags/tag285.xml"/><Relationship Id="rId47" Type="http://schemas.openxmlformats.org/officeDocument/2006/relationships/tags" Target="../tags/tag290.xml"/><Relationship Id="rId63" Type="http://schemas.openxmlformats.org/officeDocument/2006/relationships/tags" Target="../tags/tag306.xml"/><Relationship Id="rId68" Type="http://schemas.openxmlformats.org/officeDocument/2006/relationships/tags" Target="../tags/tag311.xml"/><Relationship Id="rId84" Type="http://schemas.openxmlformats.org/officeDocument/2006/relationships/tags" Target="../tags/tag327.xml"/><Relationship Id="rId89" Type="http://schemas.openxmlformats.org/officeDocument/2006/relationships/tags" Target="../tags/tag332.xml"/><Relationship Id="rId112" Type="http://schemas.openxmlformats.org/officeDocument/2006/relationships/tags" Target="../tags/tag355.xml"/><Relationship Id="rId16" Type="http://schemas.openxmlformats.org/officeDocument/2006/relationships/tags" Target="../tags/tag259.xml"/><Relationship Id="rId107" Type="http://schemas.openxmlformats.org/officeDocument/2006/relationships/tags" Target="../tags/tag350.xml"/><Relationship Id="rId11" Type="http://schemas.openxmlformats.org/officeDocument/2006/relationships/tags" Target="../tags/tag254.xml"/><Relationship Id="rId32" Type="http://schemas.openxmlformats.org/officeDocument/2006/relationships/tags" Target="../tags/tag275.xml"/><Relationship Id="rId37" Type="http://schemas.openxmlformats.org/officeDocument/2006/relationships/tags" Target="../tags/tag280.xml"/><Relationship Id="rId53" Type="http://schemas.openxmlformats.org/officeDocument/2006/relationships/tags" Target="../tags/tag296.xml"/><Relationship Id="rId58" Type="http://schemas.openxmlformats.org/officeDocument/2006/relationships/tags" Target="../tags/tag301.xml"/><Relationship Id="rId74" Type="http://schemas.openxmlformats.org/officeDocument/2006/relationships/tags" Target="../tags/tag317.xml"/><Relationship Id="rId79" Type="http://schemas.openxmlformats.org/officeDocument/2006/relationships/tags" Target="../tags/tag322.xml"/><Relationship Id="rId102" Type="http://schemas.openxmlformats.org/officeDocument/2006/relationships/tags" Target="../tags/tag345.xml"/><Relationship Id="rId123" Type="http://schemas.openxmlformats.org/officeDocument/2006/relationships/tags" Target="../tags/tag366.xml"/><Relationship Id="rId5" Type="http://schemas.openxmlformats.org/officeDocument/2006/relationships/tags" Target="../tags/tag248.xml"/><Relationship Id="rId90" Type="http://schemas.openxmlformats.org/officeDocument/2006/relationships/tags" Target="../tags/tag333.xml"/><Relationship Id="rId95" Type="http://schemas.openxmlformats.org/officeDocument/2006/relationships/tags" Target="../tags/tag338.xml"/><Relationship Id="rId22" Type="http://schemas.openxmlformats.org/officeDocument/2006/relationships/tags" Target="../tags/tag265.xml"/><Relationship Id="rId27" Type="http://schemas.openxmlformats.org/officeDocument/2006/relationships/tags" Target="../tags/tag270.xml"/><Relationship Id="rId43" Type="http://schemas.openxmlformats.org/officeDocument/2006/relationships/tags" Target="../tags/tag286.xml"/><Relationship Id="rId48" Type="http://schemas.openxmlformats.org/officeDocument/2006/relationships/tags" Target="../tags/tag291.xml"/><Relationship Id="rId64" Type="http://schemas.openxmlformats.org/officeDocument/2006/relationships/tags" Target="../tags/tag307.xml"/><Relationship Id="rId69" Type="http://schemas.openxmlformats.org/officeDocument/2006/relationships/tags" Target="../tags/tag312.xml"/><Relationship Id="rId113" Type="http://schemas.openxmlformats.org/officeDocument/2006/relationships/tags" Target="../tags/tag356.xml"/><Relationship Id="rId118" Type="http://schemas.openxmlformats.org/officeDocument/2006/relationships/tags" Target="../tags/tag361.xml"/><Relationship Id="rId80" Type="http://schemas.openxmlformats.org/officeDocument/2006/relationships/tags" Target="../tags/tag323.xml"/><Relationship Id="rId85" Type="http://schemas.openxmlformats.org/officeDocument/2006/relationships/tags" Target="../tags/tag328.xml"/><Relationship Id="rId12" Type="http://schemas.openxmlformats.org/officeDocument/2006/relationships/tags" Target="../tags/tag255.xml"/><Relationship Id="rId17" Type="http://schemas.openxmlformats.org/officeDocument/2006/relationships/tags" Target="../tags/tag260.xml"/><Relationship Id="rId33" Type="http://schemas.openxmlformats.org/officeDocument/2006/relationships/tags" Target="../tags/tag276.xml"/><Relationship Id="rId38" Type="http://schemas.openxmlformats.org/officeDocument/2006/relationships/tags" Target="../tags/tag281.xml"/><Relationship Id="rId59" Type="http://schemas.openxmlformats.org/officeDocument/2006/relationships/tags" Target="../tags/tag302.xml"/><Relationship Id="rId103" Type="http://schemas.openxmlformats.org/officeDocument/2006/relationships/tags" Target="../tags/tag346.xml"/><Relationship Id="rId108" Type="http://schemas.openxmlformats.org/officeDocument/2006/relationships/tags" Target="../tags/tag351.xml"/><Relationship Id="rId124" Type="http://schemas.openxmlformats.org/officeDocument/2006/relationships/tags" Target="../tags/tag367.xml"/><Relationship Id="rId54" Type="http://schemas.openxmlformats.org/officeDocument/2006/relationships/tags" Target="../tags/tag297.xml"/><Relationship Id="rId70" Type="http://schemas.openxmlformats.org/officeDocument/2006/relationships/tags" Target="../tags/tag313.xml"/><Relationship Id="rId75" Type="http://schemas.openxmlformats.org/officeDocument/2006/relationships/tags" Target="../tags/tag318.xml"/><Relationship Id="rId91" Type="http://schemas.openxmlformats.org/officeDocument/2006/relationships/tags" Target="../tags/tag334.xml"/><Relationship Id="rId96" Type="http://schemas.openxmlformats.org/officeDocument/2006/relationships/tags" Target="../tags/tag339.xml"/><Relationship Id="rId1" Type="http://schemas.openxmlformats.org/officeDocument/2006/relationships/slideLayout" Target="../slideLayouts/slideLayout41.xml"/><Relationship Id="rId6" Type="http://schemas.openxmlformats.org/officeDocument/2006/relationships/tags" Target="../tags/tag249.xml"/><Relationship Id="rId23" Type="http://schemas.openxmlformats.org/officeDocument/2006/relationships/tags" Target="../tags/tag266.xml"/><Relationship Id="rId28" Type="http://schemas.openxmlformats.org/officeDocument/2006/relationships/tags" Target="../tags/tag271.xml"/><Relationship Id="rId49" Type="http://schemas.openxmlformats.org/officeDocument/2006/relationships/tags" Target="../tags/tag292.xml"/><Relationship Id="rId114" Type="http://schemas.openxmlformats.org/officeDocument/2006/relationships/tags" Target="../tags/tag357.xml"/><Relationship Id="rId119" Type="http://schemas.openxmlformats.org/officeDocument/2006/relationships/tags" Target="../tags/tag362.xml"/><Relationship Id="rId44" Type="http://schemas.openxmlformats.org/officeDocument/2006/relationships/tags" Target="../tags/tag287.xml"/><Relationship Id="rId60" Type="http://schemas.openxmlformats.org/officeDocument/2006/relationships/tags" Target="../tags/tag303.xml"/><Relationship Id="rId65" Type="http://schemas.openxmlformats.org/officeDocument/2006/relationships/tags" Target="../tags/tag308.xml"/><Relationship Id="rId81" Type="http://schemas.openxmlformats.org/officeDocument/2006/relationships/tags" Target="../tags/tag324.xml"/><Relationship Id="rId86" Type="http://schemas.openxmlformats.org/officeDocument/2006/relationships/tags" Target="../tags/tag329.xml"/><Relationship Id="rId13" Type="http://schemas.openxmlformats.org/officeDocument/2006/relationships/tags" Target="../tags/tag256.xml"/><Relationship Id="rId18" Type="http://schemas.openxmlformats.org/officeDocument/2006/relationships/tags" Target="../tags/tag261.xml"/><Relationship Id="rId39" Type="http://schemas.openxmlformats.org/officeDocument/2006/relationships/tags" Target="../tags/tag282.xml"/><Relationship Id="rId109" Type="http://schemas.openxmlformats.org/officeDocument/2006/relationships/tags" Target="../tags/tag352.xml"/><Relationship Id="rId34" Type="http://schemas.openxmlformats.org/officeDocument/2006/relationships/tags" Target="../tags/tag277.xml"/><Relationship Id="rId50" Type="http://schemas.openxmlformats.org/officeDocument/2006/relationships/tags" Target="../tags/tag293.xml"/><Relationship Id="rId55" Type="http://schemas.openxmlformats.org/officeDocument/2006/relationships/tags" Target="../tags/tag298.xml"/><Relationship Id="rId76" Type="http://schemas.openxmlformats.org/officeDocument/2006/relationships/tags" Target="../tags/tag319.xml"/><Relationship Id="rId97" Type="http://schemas.openxmlformats.org/officeDocument/2006/relationships/tags" Target="../tags/tag340.xml"/><Relationship Id="rId104" Type="http://schemas.openxmlformats.org/officeDocument/2006/relationships/tags" Target="../tags/tag347.xml"/><Relationship Id="rId120" Type="http://schemas.openxmlformats.org/officeDocument/2006/relationships/tags" Target="../tags/tag363.xml"/><Relationship Id="rId125" Type="http://schemas.openxmlformats.org/officeDocument/2006/relationships/tags" Target="../tags/tag368.xml"/><Relationship Id="rId7" Type="http://schemas.openxmlformats.org/officeDocument/2006/relationships/tags" Target="../tags/tag250.xml"/><Relationship Id="rId71" Type="http://schemas.openxmlformats.org/officeDocument/2006/relationships/tags" Target="../tags/tag314.xml"/><Relationship Id="rId92" Type="http://schemas.openxmlformats.org/officeDocument/2006/relationships/tags" Target="../tags/tag335.xml"/><Relationship Id="rId2" Type="http://schemas.openxmlformats.org/officeDocument/2006/relationships/slideLayout" Target="../slideLayouts/slideLayout42.xml"/><Relationship Id="rId29" Type="http://schemas.openxmlformats.org/officeDocument/2006/relationships/tags" Target="../tags/tag272.xml"/><Relationship Id="rId24" Type="http://schemas.openxmlformats.org/officeDocument/2006/relationships/tags" Target="../tags/tag267.xml"/><Relationship Id="rId40" Type="http://schemas.openxmlformats.org/officeDocument/2006/relationships/tags" Target="../tags/tag283.xml"/><Relationship Id="rId45" Type="http://schemas.openxmlformats.org/officeDocument/2006/relationships/tags" Target="../tags/tag288.xml"/><Relationship Id="rId66" Type="http://schemas.openxmlformats.org/officeDocument/2006/relationships/tags" Target="../tags/tag309.xml"/><Relationship Id="rId87" Type="http://schemas.openxmlformats.org/officeDocument/2006/relationships/tags" Target="../tags/tag330.xml"/><Relationship Id="rId110" Type="http://schemas.openxmlformats.org/officeDocument/2006/relationships/tags" Target="../tags/tag353.xml"/><Relationship Id="rId115" Type="http://schemas.openxmlformats.org/officeDocument/2006/relationships/tags" Target="../tags/tag358.xml"/><Relationship Id="rId61" Type="http://schemas.openxmlformats.org/officeDocument/2006/relationships/tags" Target="../tags/tag304.xml"/><Relationship Id="rId82" Type="http://schemas.openxmlformats.org/officeDocument/2006/relationships/tags" Target="../tags/tag325.xml"/><Relationship Id="rId19" Type="http://schemas.openxmlformats.org/officeDocument/2006/relationships/tags" Target="../tags/tag262.xml"/><Relationship Id="rId14" Type="http://schemas.openxmlformats.org/officeDocument/2006/relationships/tags" Target="../tags/tag257.xml"/><Relationship Id="rId30" Type="http://schemas.openxmlformats.org/officeDocument/2006/relationships/tags" Target="../tags/tag273.xml"/><Relationship Id="rId35" Type="http://schemas.openxmlformats.org/officeDocument/2006/relationships/tags" Target="../tags/tag278.xml"/><Relationship Id="rId56" Type="http://schemas.openxmlformats.org/officeDocument/2006/relationships/tags" Target="../tags/tag299.xml"/><Relationship Id="rId77" Type="http://schemas.openxmlformats.org/officeDocument/2006/relationships/tags" Target="../tags/tag320.xml"/><Relationship Id="rId100" Type="http://schemas.openxmlformats.org/officeDocument/2006/relationships/tags" Target="../tags/tag343.xml"/><Relationship Id="rId105" Type="http://schemas.openxmlformats.org/officeDocument/2006/relationships/tags" Target="../tags/tag348.xml"/><Relationship Id="rId126" Type="http://schemas.openxmlformats.org/officeDocument/2006/relationships/tags" Target="../tags/tag369.xml"/><Relationship Id="rId8" Type="http://schemas.openxmlformats.org/officeDocument/2006/relationships/tags" Target="../tags/tag251.xml"/><Relationship Id="rId51" Type="http://schemas.openxmlformats.org/officeDocument/2006/relationships/tags" Target="../tags/tag294.xml"/><Relationship Id="rId72" Type="http://schemas.openxmlformats.org/officeDocument/2006/relationships/tags" Target="../tags/tag315.xml"/><Relationship Id="rId93" Type="http://schemas.openxmlformats.org/officeDocument/2006/relationships/tags" Target="../tags/tag336.xml"/><Relationship Id="rId98" Type="http://schemas.openxmlformats.org/officeDocument/2006/relationships/tags" Target="../tags/tag341.xml"/><Relationship Id="rId121" Type="http://schemas.openxmlformats.org/officeDocument/2006/relationships/tags" Target="../tags/tag364.xml"/><Relationship Id="rId3" Type="http://schemas.openxmlformats.org/officeDocument/2006/relationships/slideLayout" Target="../slideLayouts/slideLayout43.xml"/><Relationship Id="rId25" Type="http://schemas.openxmlformats.org/officeDocument/2006/relationships/tags" Target="../tags/tag268.xml"/><Relationship Id="rId46" Type="http://schemas.openxmlformats.org/officeDocument/2006/relationships/tags" Target="../tags/tag289.xml"/><Relationship Id="rId67" Type="http://schemas.openxmlformats.org/officeDocument/2006/relationships/tags" Target="../tags/tag310.xml"/><Relationship Id="rId116" Type="http://schemas.openxmlformats.org/officeDocument/2006/relationships/tags" Target="../tags/tag359.xml"/><Relationship Id="rId20" Type="http://schemas.openxmlformats.org/officeDocument/2006/relationships/tags" Target="../tags/tag263.xml"/><Relationship Id="rId41" Type="http://schemas.openxmlformats.org/officeDocument/2006/relationships/tags" Target="../tags/tag284.xml"/><Relationship Id="rId62" Type="http://schemas.openxmlformats.org/officeDocument/2006/relationships/tags" Target="../tags/tag305.xml"/><Relationship Id="rId83" Type="http://schemas.openxmlformats.org/officeDocument/2006/relationships/tags" Target="../tags/tag326.xml"/><Relationship Id="rId88" Type="http://schemas.openxmlformats.org/officeDocument/2006/relationships/tags" Target="../tags/tag331.xml"/><Relationship Id="rId111" Type="http://schemas.openxmlformats.org/officeDocument/2006/relationships/tags" Target="../tags/tag354.xml"/><Relationship Id="rId15" Type="http://schemas.openxmlformats.org/officeDocument/2006/relationships/tags" Target="../tags/tag258.xml"/><Relationship Id="rId36" Type="http://schemas.openxmlformats.org/officeDocument/2006/relationships/tags" Target="../tags/tag279.xml"/><Relationship Id="rId57" Type="http://schemas.openxmlformats.org/officeDocument/2006/relationships/tags" Target="../tags/tag300.xml"/><Relationship Id="rId106" Type="http://schemas.openxmlformats.org/officeDocument/2006/relationships/tags" Target="../tags/tag349.xml"/><Relationship Id="rId127" Type="http://schemas.openxmlformats.org/officeDocument/2006/relationships/tags" Target="../tags/tag370.xml"/><Relationship Id="rId10" Type="http://schemas.openxmlformats.org/officeDocument/2006/relationships/tags" Target="../tags/tag253.xml"/><Relationship Id="rId31" Type="http://schemas.openxmlformats.org/officeDocument/2006/relationships/tags" Target="../tags/tag274.xml"/><Relationship Id="rId52" Type="http://schemas.openxmlformats.org/officeDocument/2006/relationships/tags" Target="../tags/tag295.xml"/><Relationship Id="rId73" Type="http://schemas.openxmlformats.org/officeDocument/2006/relationships/tags" Target="../tags/tag316.xml"/><Relationship Id="rId78" Type="http://schemas.openxmlformats.org/officeDocument/2006/relationships/tags" Target="../tags/tag321.xml"/><Relationship Id="rId94" Type="http://schemas.openxmlformats.org/officeDocument/2006/relationships/tags" Target="../tags/tag337.xml"/><Relationship Id="rId99" Type="http://schemas.openxmlformats.org/officeDocument/2006/relationships/tags" Target="../tags/tag342.xml"/><Relationship Id="rId101" Type="http://schemas.openxmlformats.org/officeDocument/2006/relationships/tags" Target="../tags/tag344.xml"/><Relationship Id="rId122" Type="http://schemas.openxmlformats.org/officeDocument/2006/relationships/tags" Target="../tags/tag365.xml"/><Relationship Id="rId4" Type="http://schemas.openxmlformats.org/officeDocument/2006/relationships/theme" Target="../theme/theme3.xml"/><Relationship Id="rId9" Type="http://schemas.openxmlformats.org/officeDocument/2006/relationships/tags" Target="../tags/tag2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2" name="Copyright Placeholder" descr="{&quot;templafy&quot;:{&quot;id&quot;:&quot;67efc119-6967-40d6-9d2b-7082d06cec12&quot;}}">
            <a:extLst>
              <a:ext uri="{FF2B5EF4-FFF2-40B4-BE49-F238E27FC236}">
                <a16:creationId xmlns:a16="http://schemas.microsoft.com/office/drawing/2014/main" id="{539D88F9-B48F-F143-B90F-EDFB85A350E8}"/>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dirty="0"/>
              <a:t>Public</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6" name="Harvey 3" hidden="1">
            <a:extLst>
              <a:ext uri="{FF2B5EF4-FFF2-40B4-BE49-F238E27FC236}">
                <a16:creationId xmlns:a16="http://schemas.microsoft.com/office/drawing/2014/main" id="{B3E7C216-6801-4AB8-8D95-E7D60F39B210}"/>
              </a:ext>
            </a:extLst>
          </p:cNvPr>
          <p:cNvGrpSpPr>
            <a:grpSpLocks/>
          </p:cNvGrpSpPr>
          <p:nvPr userDrawn="1">
            <p:custDataLst>
              <p:tags r:id="rId22"/>
            </p:custDataLst>
          </p:nvPr>
        </p:nvGrpSpPr>
        <p:grpSpPr>
          <a:xfrm>
            <a:off x="3938798" y="3978000"/>
            <a:ext cx="1024878" cy="1024878"/>
            <a:chOff x="0" y="0"/>
            <a:chExt cx="914400" cy="914400"/>
          </a:xfrm>
          <a:solidFill>
            <a:schemeClr val="accent1"/>
          </a:solidFill>
        </p:grpSpPr>
        <p:sp>
          <p:nvSpPr>
            <p:cNvPr id="7" name="Harvey 0/3 [0]">
              <a:extLst>
                <a:ext uri="{FF2B5EF4-FFF2-40B4-BE49-F238E27FC236}">
                  <a16:creationId xmlns:a16="http://schemas.microsoft.com/office/drawing/2014/main" id="{FC8CECD5-A3FB-4DD5-A846-DC09FDB6EB04}"/>
                </a:ext>
              </a:extLst>
            </p:cNvPr>
            <p:cNvSpPr>
              <a:spLocks noChangeAspect="1"/>
            </p:cNvSpPr>
            <p:nvPr>
              <p:custDataLst>
                <p:tags r:id="rId141"/>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Harvey 1/3 [1]">
              <a:extLst>
                <a:ext uri="{FF2B5EF4-FFF2-40B4-BE49-F238E27FC236}">
                  <a16:creationId xmlns:a16="http://schemas.microsoft.com/office/drawing/2014/main" id="{750B853B-8389-4427-AFB9-1CE880FE9BEE}"/>
                </a:ext>
              </a:extLst>
            </p:cNvPr>
            <p:cNvSpPr>
              <a:spLocks noChangeAspect="1"/>
            </p:cNvSpPr>
            <p:nvPr>
              <p:custDataLst>
                <p:tags r:id="rId142"/>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rvey 2/3 [2]">
              <a:extLst>
                <a:ext uri="{FF2B5EF4-FFF2-40B4-BE49-F238E27FC236}">
                  <a16:creationId xmlns:a16="http://schemas.microsoft.com/office/drawing/2014/main" id="{0CA9A207-7055-4A72-8ED2-D82605C3D0C8}"/>
                </a:ext>
              </a:extLst>
            </p:cNvPr>
            <p:cNvSpPr>
              <a:spLocks noChangeAspect="1"/>
            </p:cNvSpPr>
            <p:nvPr>
              <p:custDataLst>
                <p:tags r:id="rId143"/>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rvey 3/3 [3]">
              <a:extLst>
                <a:ext uri="{FF2B5EF4-FFF2-40B4-BE49-F238E27FC236}">
                  <a16:creationId xmlns:a16="http://schemas.microsoft.com/office/drawing/2014/main" id="{4422C816-875A-41F5-9DC0-8DBAE4C5C6CB}"/>
                </a:ext>
              </a:extLst>
            </p:cNvPr>
            <p:cNvSpPr>
              <a:spLocks noChangeAspect="1"/>
            </p:cNvSpPr>
            <p:nvPr>
              <p:custDataLst>
                <p:tags r:id="rId14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Harvey 4" hidden="1">
            <a:extLst>
              <a:ext uri="{FF2B5EF4-FFF2-40B4-BE49-F238E27FC236}">
                <a16:creationId xmlns:a16="http://schemas.microsoft.com/office/drawing/2014/main" id="{DDC5C333-7028-4F79-8940-98DC17723588}"/>
              </a:ext>
            </a:extLst>
          </p:cNvPr>
          <p:cNvGrpSpPr>
            <a:grpSpLocks/>
          </p:cNvGrpSpPr>
          <p:nvPr userDrawn="1">
            <p:custDataLst>
              <p:tags r:id="rId23"/>
            </p:custDataLst>
          </p:nvPr>
        </p:nvGrpSpPr>
        <p:grpSpPr>
          <a:xfrm>
            <a:off x="5391506" y="3978000"/>
            <a:ext cx="1024878" cy="1024878"/>
            <a:chOff x="0" y="0"/>
            <a:chExt cx="914400" cy="914400"/>
          </a:xfrm>
          <a:solidFill>
            <a:schemeClr val="accent1"/>
          </a:solidFill>
        </p:grpSpPr>
        <p:sp>
          <p:nvSpPr>
            <p:cNvPr id="13" name="Harvey 0/4 [0]">
              <a:extLst>
                <a:ext uri="{FF2B5EF4-FFF2-40B4-BE49-F238E27FC236}">
                  <a16:creationId xmlns:a16="http://schemas.microsoft.com/office/drawing/2014/main" id="{70B331E2-39A8-4BAF-8DDD-C631B51EB56E}"/>
                </a:ext>
              </a:extLst>
            </p:cNvPr>
            <p:cNvSpPr>
              <a:spLocks noChangeAspect="1"/>
            </p:cNvSpPr>
            <p:nvPr>
              <p:custDataLst>
                <p:tags r:id="rId13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Harvey 1/4 [1]">
              <a:extLst>
                <a:ext uri="{FF2B5EF4-FFF2-40B4-BE49-F238E27FC236}">
                  <a16:creationId xmlns:a16="http://schemas.microsoft.com/office/drawing/2014/main" id="{47F66FBA-2801-4875-BD13-0BF512FC3C6A}"/>
                </a:ext>
              </a:extLst>
            </p:cNvPr>
            <p:cNvSpPr>
              <a:spLocks noChangeAspect="1"/>
            </p:cNvSpPr>
            <p:nvPr>
              <p:custDataLst>
                <p:tags r:id="rId137"/>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rvey 2/4 [2]">
              <a:extLst>
                <a:ext uri="{FF2B5EF4-FFF2-40B4-BE49-F238E27FC236}">
                  <a16:creationId xmlns:a16="http://schemas.microsoft.com/office/drawing/2014/main" id="{99673DAB-5272-45DC-B222-CA8CAA9FD2BB}"/>
                </a:ext>
              </a:extLst>
            </p:cNvPr>
            <p:cNvSpPr>
              <a:spLocks noChangeAspect="1"/>
            </p:cNvSpPr>
            <p:nvPr>
              <p:custDataLst>
                <p:tags r:id="rId138"/>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3/4 [3]">
              <a:extLst>
                <a:ext uri="{FF2B5EF4-FFF2-40B4-BE49-F238E27FC236}">
                  <a16:creationId xmlns:a16="http://schemas.microsoft.com/office/drawing/2014/main" id="{F9B9444B-C98D-45FC-BA92-881D06827328}"/>
                </a:ext>
              </a:extLst>
            </p:cNvPr>
            <p:cNvSpPr>
              <a:spLocks noChangeAspect="1"/>
            </p:cNvSpPr>
            <p:nvPr>
              <p:custDataLst>
                <p:tags r:id="rId139"/>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4/4 [4]">
              <a:extLst>
                <a:ext uri="{FF2B5EF4-FFF2-40B4-BE49-F238E27FC236}">
                  <a16:creationId xmlns:a16="http://schemas.microsoft.com/office/drawing/2014/main" id="{5FFB853D-F550-4F16-8269-A070A19E381C}"/>
                </a:ext>
              </a:extLst>
            </p:cNvPr>
            <p:cNvSpPr>
              <a:spLocks noChangeAspect="1"/>
            </p:cNvSpPr>
            <p:nvPr>
              <p:custDataLst>
                <p:tags r:id="rId140"/>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Harvey 8" hidden="1">
            <a:extLst>
              <a:ext uri="{FF2B5EF4-FFF2-40B4-BE49-F238E27FC236}">
                <a16:creationId xmlns:a16="http://schemas.microsoft.com/office/drawing/2014/main" id="{0630AB66-7B5F-41CE-A2EB-2EB4C67794AE}"/>
              </a:ext>
            </a:extLst>
          </p:cNvPr>
          <p:cNvGrpSpPr>
            <a:grpSpLocks/>
          </p:cNvGrpSpPr>
          <p:nvPr userDrawn="1">
            <p:custDataLst>
              <p:tags r:id="rId24"/>
            </p:custDataLst>
          </p:nvPr>
        </p:nvGrpSpPr>
        <p:grpSpPr>
          <a:xfrm>
            <a:off x="6844214" y="3978000"/>
            <a:ext cx="1024878" cy="1024878"/>
            <a:chOff x="0" y="0"/>
            <a:chExt cx="914400" cy="914400"/>
          </a:xfrm>
          <a:solidFill>
            <a:schemeClr val="accent1"/>
          </a:solidFill>
        </p:grpSpPr>
        <p:sp>
          <p:nvSpPr>
            <p:cNvPr id="19" name="Harvey 0/8 [0]">
              <a:extLst>
                <a:ext uri="{FF2B5EF4-FFF2-40B4-BE49-F238E27FC236}">
                  <a16:creationId xmlns:a16="http://schemas.microsoft.com/office/drawing/2014/main" id="{051D5678-1EFE-40CF-8563-B5E9EA35A271}"/>
                </a:ext>
              </a:extLst>
            </p:cNvPr>
            <p:cNvSpPr>
              <a:spLocks noChangeAspect="1"/>
            </p:cNvSpPr>
            <p:nvPr>
              <p:custDataLst>
                <p:tags r:id="rId127"/>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rvey 1/8 [1]">
              <a:extLst>
                <a:ext uri="{FF2B5EF4-FFF2-40B4-BE49-F238E27FC236}">
                  <a16:creationId xmlns:a16="http://schemas.microsoft.com/office/drawing/2014/main" id="{E5DDEB4B-B8B3-42DA-AF30-4FD0A1770D91}"/>
                </a:ext>
              </a:extLst>
            </p:cNvPr>
            <p:cNvSpPr>
              <a:spLocks noChangeAspect="1"/>
            </p:cNvSpPr>
            <p:nvPr>
              <p:custDataLst>
                <p:tags r:id="rId128"/>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rvey 2/8 [2]">
              <a:extLst>
                <a:ext uri="{FF2B5EF4-FFF2-40B4-BE49-F238E27FC236}">
                  <a16:creationId xmlns:a16="http://schemas.microsoft.com/office/drawing/2014/main" id="{FB9200C4-0418-4CEF-BBB8-18F997AD7CA8}"/>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3/8 [3]">
              <a:extLst>
                <a:ext uri="{FF2B5EF4-FFF2-40B4-BE49-F238E27FC236}">
                  <a16:creationId xmlns:a16="http://schemas.microsoft.com/office/drawing/2014/main" id="{8E4DE7E8-0809-4E2E-BE6A-E989A6AEBF62}"/>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4/8 [4]">
              <a:extLst>
                <a:ext uri="{FF2B5EF4-FFF2-40B4-BE49-F238E27FC236}">
                  <a16:creationId xmlns:a16="http://schemas.microsoft.com/office/drawing/2014/main" id="{F839E6A9-0DED-402B-8F4C-2176769B55CD}"/>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5/8 [5]">
              <a:extLst>
                <a:ext uri="{FF2B5EF4-FFF2-40B4-BE49-F238E27FC236}">
                  <a16:creationId xmlns:a16="http://schemas.microsoft.com/office/drawing/2014/main" id="{C3EE8663-AD08-4237-8344-6543EC4B688C}"/>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6/8 [6]">
              <a:extLst>
                <a:ext uri="{FF2B5EF4-FFF2-40B4-BE49-F238E27FC236}">
                  <a16:creationId xmlns:a16="http://schemas.microsoft.com/office/drawing/2014/main" id="{ADE6F931-D156-4E59-A3ED-0B14B5F0EF7E}"/>
                </a:ext>
              </a:extLst>
            </p:cNvPr>
            <p:cNvSpPr>
              <a:spLocks noChangeAspect="1"/>
            </p:cNvSpPr>
            <p:nvPr>
              <p:custDataLst>
                <p:tags r:id="rId133"/>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7/8 [7]">
              <a:extLst>
                <a:ext uri="{FF2B5EF4-FFF2-40B4-BE49-F238E27FC236}">
                  <a16:creationId xmlns:a16="http://schemas.microsoft.com/office/drawing/2014/main" id="{A36821AE-2FF1-4F6E-AAF3-1BEA6AE153B8}"/>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rvey 8/8 [8]">
              <a:extLst>
                <a:ext uri="{FF2B5EF4-FFF2-40B4-BE49-F238E27FC236}">
                  <a16:creationId xmlns:a16="http://schemas.microsoft.com/office/drawing/2014/main" id="{2D277E47-45D5-4503-8443-BED560C6560A}"/>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Harvey 100" hidden="1">
            <a:extLst>
              <a:ext uri="{FF2B5EF4-FFF2-40B4-BE49-F238E27FC236}">
                <a16:creationId xmlns:a16="http://schemas.microsoft.com/office/drawing/2014/main" id="{6D5D9337-395C-4FE4-97E6-E1CD47A644E9}"/>
              </a:ext>
            </a:extLst>
          </p:cNvPr>
          <p:cNvGrpSpPr/>
          <p:nvPr userDrawn="1">
            <p:custDataLst>
              <p:tags r:id="rId25"/>
            </p:custDataLst>
          </p:nvPr>
        </p:nvGrpSpPr>
        <p:grpSpPr>
          <a:xfrm>
            <a:off x="8296922" y="3978000"/>
            <a:ext cx="1024878" cy="1024878"/>
            <a:chOff x="4334905" y="3282696"/>
            <a:chExt cx="292608" cy="292608"/>
          </a:xfrm>
          <a:solidFill>
            <a:schemeClr val="accent1"/>
          </a:solidFill>
        </p:grpSpPr>
        <p:sp>
          <p:nvSpPr>
            <p:cNvPr id="29" name="Harvey 0/100 [0]">
              <a:extLst>
                <a:ext uri="{FF2B5EF4-FFF2-40B4-BE49-F238E27FC236}">
                  <a16:creationId xmlns:a16="http://schemas.microsoft.com/office/drawing/2014/main" id="{C2D4C837-2D4B-4D6B-81F8-9B001989609B}"/>
                </a:ext>
              </a:extLst>
            </p:cNvPr>
            <p:cNvSpPr>
              <a:spLocks noChangeAspect="1"/>
            </p:cNvSpPr>
            <p:nvPr>
              <p:custDataLst>
                <p:tags r:id="rId26"/>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a:p>
          </p:txBody>
        </p:sp>
        <p:sp>
          <p:nvSpPr>
            <p:cNvPr id="30" name="Harvey 1/100 [1]">
              <a:extLst>
                <a:ext uri="{FF2B5EF4-FFF2-40B4-BE49-F238E27FC236}">
                  <a16:creationId xmlns:a16="http://schemas.microsoft.com/office/drawing/2014/main" id="{BACD6AAA-4A1C-46BE-B491-9A4A9C7C56F3}"/>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a:p>
          </p:txBody>
        </p:sp>
        <p:sp>
          <p:nvSpPr>
            <p:cNvPr id="31" name="Harvey 2/100 [2]">
              <a:extLst>
                <a:ext uri="{FF2B5EF4-FFF2-40B4-BE49-F238E27FC236}">
                  <a16:creationId xmlns:a16="http://schemas.microsoft.com/office/drawing/2014/main" id="{701024C3-4DEF-477C-9CFB-100E0303499E}"/>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a:p>
          </p:txBody>
        </p:sp>
        <p:sp>
          <p:nvSpPr>
            <p:cNvPr id="32" name="Harvey 3/100 [3]">
              <a:extLst>
                <a:ext uri="{FF2B5EF4-FFF2-40B4-BE49-F238E27FC236}">
                  <a16:creationId xmlns:a16="http://schemas.microsoft.com/office/drawing/2014/main" id="{46A461CD-8D28-4422-AF2A-8267EFA51CAD}"/>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a:p>
          </p:txBody>
        </p:sp>
        <p:sp>
          <p:nvSpPr>
            <p:cNvPr id="33" name="Harvey 4/100 [4]">
              <a:extLst>
                <a:ext uri="{FF2B5EF4-FFF2-40B4-BE49-F238E27FC236}">
                  <a16:creationId xmlns:a16="http://schemas.microsoft.com/office/drawing/2014/main" id="{0A337C3A-F021-437D-9E3D-FDE5AF26602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a:p>
          </p:txBody>
        </p:sp>
        <p:sp>
          <p:nvSpPr>
            <p:cNvPr id="35" name="Harvey 5/100 [5]">
              <a:extLst>
                <a:ext uri="{FF2B5EF4-FFF2-40B4-BE49-F238E27FC236}">
                  <a16:creationId xmlns:a16="http://schemas.microsoft.com/office/drawing/2014/main" id="{BDF66AF7-3D75-4118-B7E6-241B2C41B2C9}"/>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a:p>
          </p:txBody>
        </p:sp>
        <p:sp>
          <p:nvSpPr>
            <p:cNvPr id="36" name="Harvey 6/100 [6]">
              <a:extLst>
                <a:ext uri="{FF2B5EF4-FFF2-40B4-BE49-F238E27FC236}">
                  <a16:creationId xmlns:a16="http://schemas.microsoft.com/office/drawing/2014/main" id="{E74E7438-4315-4097-9BA7-F0CE3252AC14}"/>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a:p>
          </p:txBody>
        </p:sp>
        <p:sp>
          <p:nvSpPr>
            <p:cNvPr id="37" name="Harvey 7/100 [7]">
              <a:extLst>
                <a:ext uri="{FF2B5EF4-FFF2-40B4-BE49-F238E27FC236}">
                  <a16:creationId xmlns:a16="http://schemas.microsoft.com/office/drawing/2014/main" id="{FEBA4E91-97BB-4DAC-B193-66FA4828DB26}"/>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a:p>
          </p:txBody>
        </p:sp>
        <p:sp>
          <p:nvSpPr>
            <p:cNvPr id="38" name="Harvey 8/100 [8]">
              <a:extLst>
                <a:ext uri="{FF2B5EF4-FFF2-40B4-BE49-F238E27FC236}">
                  <a16:creationId xmlns:a16="http://schemas.microsoft.com/office/drawing/2014/main" id="{EEB85E02-177B-40CF-B926-A4423CC7C827}"/>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a:p>
          </p:txBody>
        </p:sp>
        <p:sp>
          <p:nvSpPr>
            <p:cNvPr id="39" name="Harvey 9/100 [9]">
              <a:extLst>
                <a:ext uri="{FF2B5EF4-FFF2-40B4-BE49-F238E27FC236}">
                  <a16:creationId xmlns:a16="http://schemas.microsoft.com/office/drawing/2014/main" id="{C133BC7F-B0E3-404F-92D1-BB930C4F3311}"/>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a:p>
          </p:txBody>
        </p:sp>
        <p:sp>
          <p:nvSpPr>
            <p:cNvPr id="40" name="Harvey 10/100 [10]">
              <a:extLst>
                <a:ext uri="{FF2B5EF4-FFF2-40B4-BE49-F238E27FC236}">
                  <a16:creationId xmlns:a16="http://schemas.microsoft.com/office/drawing/2014/main" id="{F2FB72A6-CDF7-48B3-A3B8-5A5FC061802C}"/>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a:p>
          </p:txBody>
        </p:sp>
        <p:sp>
          <p:nvSpPr>
            <p:cNvPr id="41" name="Harvey 11/100 [11]">
              <a:extLst>
                <a:ext uri="{FF2B5EF4-FFF2-40B4-BE49-F238E27FC236}">
                  <a16:creationId xmlns:a16="http://schemas.microsoft.com/office/drawing/2014/main" id="{F3110C8B-1B18-4579-AB3F-0F4A0840CF3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a:p>
          </p:txBody>
        </p:sp>
        <p:sp>
          <p:nvSpPr>
            <p:cNvPr id="42" name="Harvey 12/100 [12]">
              <a:extLst>
                <a:ext uri="{FF2B5EF4-FFF2-40B4-BE49-F238E27FC236}">
                  <a16:creationId xmlns:a16="http://schemas.microsoft.com/office/drawing/2014/main" id="{84A1B722-E5AC-45F7-9498-7FF502B6FA2B}"/>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a:p>
          </p:txBody>
        </p:sp>
        <p:sp>
          <p:nvSpPr>
            <p:cNvPr id="43" name="Harvey 13/100 [13]">
              <a:extLst>
                <a:ext uri="{FF2B5EF4-FFF2-40B4-BE49-F238E27FC236}">
                  <a16:creationId xmlns:a16="http://schemas.microsoft.com/office/drawing/2014/main" id="{A5599F20-B957-4DF9-8B04-F2B77AAF0BD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a:p>
          </p:txBody>
        </p:sp>
        <p:sp>
          <p:nvSpPr>
            <p:cNvPr id="44" name="Harvey 14/100 [14]">
              <a:extLst>
                <a:ext uri="{FF2B5EF4-FFF2-40B4-BE49-F238E27FC236}">
                  <a16:creationId xmlns:a16="http://schemas.microsoft.com/office/drawing/2014/main" id="{F74357FC-EB3D-46C4-B56A-5007C9F4FB84}"/>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a:p>
          </p:txBody>
        </p:sp>
        <p:sp>
          <p:nvSpPr>
            <p:cNvPr id="45" name="Harvey 15/100 [15]">
              <a:extLst>
                <a:ext uri="{FF2B5EF4-FFF2-40B4-BE49-F238E27FC236}">
                  <a16:creationId xmlns:a16="http://schemas.microsoft.com/office/drawing/2014/main" id="{32E8E8F3-9DBC-46F4-9700-CAF071913650}"/>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a:p>
          </p:txBody>
        </p:sp>
        <p:sp>
          <p:nvSpPr>
            <p:cNvPr id="46" name="Harvey 16/100 [16]">
              <a:extLst>
                <a:ext uri="{FF2B5EF4-FFF2-40B4-BE49-F238E27FC236}">
                  <a16:creationId xmlns:a16="http://schemas.microsoft.com/office/drawing/2014/main" id="{71360883-3CF3-4439-9568-E456C60454A8}"/>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a:p>
          </p:txBody>
        </p:sp>
        <p:sp>
          <p:nvSpPr>
            <p:cNvPr id="47" name="Harvey 17/100 [17]">
              <a:extLst>
                <a:ext uri="{FF2B5EF4-FFF2-40B4-BE49-F238E27FC236}">
                  <a16:creationId xmlns:a16="http://schemas.microsoft.com/office/drawing/2014/main" id="{AE88FC9E-FB95-4413-AE3E-B8BF504735B5}"/>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a:p>
          </p:txBody>
        </p:sp>
        <p:sp>
          <p:nvSpPr>
            <p:cNvPr id="48" name="Harvey 18/100 [18]">
              <a:extLst>
                <a:ext uri="{FF2B5EF4-FFF2-40B4-BE49-F238E27FC236}">
                  <a16:creationId xmlns:a16="http://schemas.microsoft.com/office/drawing/2014/main" id="{62593B83-E4BE-4CE8-9B0B-25AF9B7D4254}"/>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a:p>
          </p:txBody>
        </p:sp>
        <p:sp>
          <p:nvSpPr>
            <p:cNvPr id="49" name="Harvey 19/100 [19]">
              <a:extLst>
                <a:ext uri="{FF2B5EF4-FFF2-40B4-BE49-F238E27FC236}">
                  <a16:creationId xmlns:a16="http://schemas.microsoft.com/office/drawing/2014/main" id="{CD41838E-0172-403D-9B68-FD51310F5400}"/>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a:p>
          </p:txBody>
        </p:sp>
        <p:sp>
          <p:nvSpPr>
            <p:cNvPr id="50" name="Harvey 20/100 [20]">
              <a:extLst>
                <a:ext uri="{FF2B5EF4-FFF2-40B4-BE49-F238E27FC236}">
                  <a16:creationId xmlns:a16="http://schemas.microsoft.com/office/drawing/2014/main" id="{EDE3F4CF-CB3E-40C2-B070-AC09F1E8FBD5}"/>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a:p>
          </p:txBody>
        </p:sp>
        <p:sp>
          <p:nvSpPr>
            <p:cNvPr id="51" name="Harvey 21/100 [21]">
              <a:extLst>
                <a:ext uri="{FF2B5EF4-FFF2-40B4-BE49-F238E27FC236}">
                  <a16:creationId xmlns:a16="http://schemas.microsoft.com/office/drawing/2014/main" id="{CD8E25E7-83D2-4F78-92A7-435281704491}"/>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a:p>
          </p:txBody>
        </p:sp>
        <p:sp>
          <p:nvSpPr>
            <p:cNvPr id="52" name="Harvey 22/100 [22]">
              <a:extLst>
                <a:ext uri="{FF2B5EF4-FFF2-40B4-BE49-F238E27FC236}">
                  <a16:creationId xmlns:a16="http://schemas.microsoft.com/office/drawing/2014/main" id="{C6A696FB-9EFC-47F6-9860-247C48C1FC3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a:p>
          </p:txBody>
        </p:sp>
        <p:sp>
          <p:nvSpPr>
            <p:cNvPr id="53" name="Harvey 23/100 [23]">
              <a:extLst>
                <a:ext uri="{FF2B5EF4-FFF2-40B4-BE49-F238E27FC236}">
                  <a16:creationId xmlns:a16="http://schemas.microsoft.com/office/drawing/2014/main" id="{252958D2-EE89-4FBF-BF7B-C8AFAD704413}"/>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a:p>
          </p:txBody>
        </p:sp>
        <p:sp>
          <p:nvSpPr>
            <p:cNvPr id="54" name="Harvey 24/100 [24]">
              <a:extLst>
                <a:ext uri="{FF2B5EF4-FFF2-40B4-BE49-F238E27FC236}">
                  <a16:creationId xmlns:a16="http://schemas.microsoft.com/office/drawing/2014/main" id="{314E82DC-04B6-406C-9D65-1115F4D2AA22}"/>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a:p>
          </p:txBody>
        </p:sp>
        <p:sp>
          <p:nvSpPr>
            <p:cNvPr id="55" name="Harvey 25/100 [25]">
              <a:extLst>
                <a:ext uri="{FF2B5EF4-FFF2-40B4-BE49-F238E27FC236}">
                  <a16:creationId xmlns:a16="http://schemas.microsoft.com/office/drawing/2014/main" id="{669D1B60-A74F-4296-8610-F3DCDDC15022}"/>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a:p>
          </p:txBody>
        </p:sp>
        <p:sp>
          <p:nvSpPr>
            <p:cNvPr id="56" name="Harvey 26/100 [26]">
              <a:extLst>
                <a:ext uri="{FF2B5EF4-FFF2-40B4-BE49-F238E27FC236}">
                  <a16:creationId xmlns:a16="http://schemas.microsoft.com/office/drawing/2014/main" id="{FF6DD112-04B6-4656-AB9D-1F9950FEE2D9}"/>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a:p>
          </p:txBody>
        </p:sp>
        <p:sp>
          <p:nvSpPr>
            <p:cNvPr id="57" name="Harvey 27/100 [27]">
              <a:extLst>
                <a:ext uri="{FF2B5EF4-FFF2-40B4-BE49-F238E27FC236}">
                  <a16:creationId xmlns:a16="http://schemas.microsoft.com/office/drawing/2014/main" id="{E2928B53-FC5C-427C-AE65-9286773D84B2}"/>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a:p>
          </p:txBody>
        </p:sp>
        <p:sp>
          <p:nvSpPr>
            <p:cNvPr id="58" name="Harvey 28/100 [28]">
              <a:extLst>
                <a:ext uri="{FF2B5EF4-FFF2-40B4-BE49-F238E27FC236}">
                  <a16:creationId xmlns:a16="http://schemas.microsoft.com/office/drawing/2014/main" id="{D8CF4F20-8FEC-47FF-9B86-E818143B2C19}"/>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a:p>
          </p:txBody>
        </p:sp>
        <p:sp>
          <p:nvSpPr>
            <p:cNvPr id="59" name="Harvey 29/100 [29]">
              <a:extLst>
                <a:ext uri="{FF2B5EF4-FFF2-40B4-BE49-F238E27FC236}">
                  <a16:creationId xmlns:a16="http://schemas.microsoft.com/office/drawing/2014/main" id="{E1AF074D-4599-4D0E-8078-66303FEBDE44}"/>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a:p>
          </p:txBody>
        </p:sp>
        <p:sp>
          <p:nvSpPr>
            <p:cNvPr id="60" name="Harvey 30/100 [30]">
              <a:extLst>
                <a:ext uri="{FF2B5EF4-FFF2-40B4-BE49-F238E27FC236}">
                  <a16:creationId xmlns:a16="http://schemas.microsoft.com/office/drawing/2014/main" id="{2DF9C982-C062-4899-8A5F-20F49AD9E1B5}"/>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a:p>
          </p:txBody>
        </p:sp>
        <p:sp>
          <p:nvSpPr>
            <p:cNvPr id="61" name="Harvey 31/100 [31]">
              <a:extLst>
                <a:ext uri="{FF2B5EF4-FFF2-40B4-BE49-F238E27FC236}">
                  <a16:creationId xmlns:a16="http://schemas.microsoft.com/office/drawing/2014/main" id="{E98CD797-9DD9-4143-9058-D1ABF95E7406}"/>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a:p>
          </p:txBody>
        </p:sp>
        <p:sp>
          <p:nvSpPr>
            <p:cNvPr id="62" name="Harvey 32/100 [32]">
              <a:extLst>
                <a:ext uri="{FF2B5EF4-FFF2-40B4-BE49-F238E27FC236}">
                  <a16:creationId xmlns:a16="http://schemas.microsoft.com/office/drawing/2014/main" id="{39029FE4-844F-47DA-8FEF-FB68673FF10C}"/>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a:p>
          </p:txBody>
        </p:sp>
        <p:sp>
          <p:nvSpPr>
            <p:cNvPr id="63" name="Harvey 33/100 [33]">
              <a:extLst>
                <a:ext uri="{FF2B5EF4-FFF2-40B4-BE49-F238E27FC236}">
                  <a16:creationId xmlns:a16="http://schemas.microsoft.com/office/drawing/2014/main" id="{B99AA4D4-9C74-447B-89EF-8FD268FF95EE}"/>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a:p>
          </p:txBody>
        </p:sp>
        <p:sp>
          <p:nvSpPr>
            <p:cNvPr id="64" name="Harvey 34/100 [34]">
              <a:extLst>
                <a:ext uri="{FF2B5EF4-FFF2-40B4-BE49-F238E27FC236}">
                  <a16:creationId xmlns:a16="http://schemas.microsoft.com/office/drawing/2014/main" id="{0880CCDE-4DDE-49A8-AFB2-FDDCE314B4D3}"/>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a:p>
          </p:txBody>
        </p:sp>
        <p:sp>
          <p:nvSpPr>
            <p:cNvPr id="65" name="Harvey 35/100 [35]">
              <a:extLst>
                <a:ext uri="{FF2B5EF4-FFF2-40B4-BE49-F238E27FC236}">
                  <a16:creationId xmlns:a16="http://schemas.microsoft.com/office/drawing/2014/main" id="{F37E834A-F9D8-4623-BC85-60359856CCD0}"/>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a:p>
          </p:txBody>
        </p:sp>
        <p:sp>
          <p:nvSpPr>
            <p:cNvPr id="66" name="Harvey 36/100 [36]">
              <a:extLst>
                <a:ext uri="{FF2B5EF4-FFF2-40B4-BE49-F238E27FC236}">
                  <a16:creationId xmlns:a16="http://schemas.microsoft.com/office/drawing/2014/main" id="{15163940-B229-4368-B727-3714123C78AB}"/>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a:p>
          </p:txBody>
        </p:sp>
        <p:sp>
          <p:nvSpPr>
            <p:cNvPr id="67" name="Harvey 37/100 [37]">
              <a:extLst>
                <a:ext uri="{FF2B5EF4-FFF2-40B4-BE49-F238E27FC236}">
                  <a16:creationId xmlns:a16="http://schemas.microsoft.com/office/drawing/2014/main" id="{64BAECDC-27C7-4333-B9D8-59DE42A1B1AA}"/>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a:p>
          </p:txBody>
        </p:sp>
        <p:sp>
          <p:nvSpPr>
            <p:cNvPr id="68" name="Harvey 38/100 [38]">
              <a:extLst>
                <a:ext uri="{FF2B5EF4-FFF2-40B4-BE49-F238E27FC236}">
                  <a16:creationId xmlns:a16="http://schemas.microsoft.com/office/drawing/2014/main" id="{4F018A0A-A74A-4E47-BC47-203679D4F8C0}"/>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a:p>
          </p:txBody>
        </p:sp>
        <p:sp>
          <p:nvSpPr>
            <p:cNvPr id="69" name="Harvey 39/100 [39]">
              <a:extLst>
                <a:ext uri="{FF2B5EF4-FFF2-40B4-BE49-F238E27FC236}">
                  <a16:creationId xmlns:a16="http://schemas.microsoft.com/office/drawing/2014/main" id="{ACA75957-9FDB-46A2-82EC-77103CBEAC52}"/>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a:p>
          </p:txBody>
        </p:sp>
        <p:sp>
          <p:nvSpPr>
            <p:cNvPr id="70" name="Harvey 40/100 [40]">
              <a:extLst>
                <a:ext uri="{FF2B5EF4-FFF2-40B4-BE49-F238E27FC236}">
                  <a16:creationId xmlns:a16="http://schemas.microsoft.com/office/drawing/2014/main" id="{025DFA7F-A073-422A-8D20-E27D1ABE4342}"/>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a:p>
          </p:txBody>
        </p:sp>
        <p:sp>
          <p:nvSpPr>
            <p:cNvPr id="71" name="Harvey 41/100 [41]">
              <a:extLst>
                <a:ext uri="{FF2B5EF4-FFF2-40B4-BE49-F238E27FC236}">
                  <a16:creationId xmlns:a16="http://schemas.microsoft.com/office/drawing/2014/main" id="{BF311CE9-A4CB-4965-8F0F-5B6811E9FB20}"/>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a:p>
          </p:txBody>
        </p:sp>
        <p:sp>
          <p:nvSpPr>
            <p:cNvPr id="72" name="Harvey 42/100 [42]">
              <a:extLst>
                <a:ext uri="{FF2B5EF4-FFF2-40B4-BE49-F238E27FC236}">
                  <a16:creationId xmlns:a16="http://schemas.microsoft.com/office/drawing/2014/main" id="{1B415A3D-1E85-4E6A-8BAB-3BB56600BA4F}"/>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a:p>
          </p:txBody>
        </p:sp>
        <p:sp>
          <p:nvSpPr>
            <p:cNvPr id="73" name="Harvey 43/100 [43]">
              <a:extLst>
                <a:ext uri="{FF2B5EF4-FFF2-40B4-BE49-F238E27FC236}">
                  <a16:creationId xmlns:a16="http://schemas.microsoft.com/office/drawing/2014/main" id="{7EAD6077-4487-4E7D-846D-445E65B5291C}"/>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a:p>
          </p:txBody>
        </p:sp>
        <p:sp>
          <p:nvSpPr>
            <p:cNvPr id="74" name="Harvey 44/100 [44]">
              <a:extLst>
                <a:ext uri="{FF2B5EF4-FFF2-40B4-BE49-F238E27FC236}">
                  <a16:creationId xmlns:a16="http://schemas.microsoft.com/office/drawing/2014/main" id="{4B57ADAF-4A83-4CB4-8920-E2B9F994E83E}"/>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a:p>
          </p:txBody>
        </p:sp>
        <p:sp>
          <p:nvSpPr>
            <p:cNvPr id="75" name="Harvey 45/100 [45]">
              <a:extLst>
                <a:ext uri="{FF2B5EF4-FFF2-40B4-BE49-F238E27FC236}">
                  <a16:creationId xmlns:a16="http://schemas.microsoft.com/office/drawing/2014/main" id="{FF3E5416-AC43-4CBB-A32A-A966ED03106F}"/>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a:p>
          </p:txBody>
        </p:sp>
        <p:sp>
          <p:nvSpPr>
            <p:cNvPr id="76" name="Harvey 46/100 [46]">
              <a:extLst>
                <a:ext uri="{FF2B5EF4-FFF2-40B4-BE49-F238E27FC236}">
                  <a16:creationId xmlns:a16="http://schemas.microsoft.com/office/drawing/2014/main" id="{49AFF9C1-C19A-487C-A4C1-47DA87277C3B}"/>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a:p>
          </p:txBody>
        </p:sp>
        <p:sp>
          <p:nvSpPr>
            <p:cNvPr id="77" name="Harvey 47/100 [47]">
              <a:extLst>
                <a:ext uri="{FF2B5EF4-FFF2-40B4-BE49-F238E27FC236}">
                  <a16:creationId xmlns:a16="http://schemas.microsoft.com/office/drawing/2014/main" id="{F35AEE09-D82F-438F-9D01-96C6876241F1}"/>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a:p>
          </p:txBody>
        </p:sp>
        <p:sp>
          <p:nvSpPr>
            <p:cNvPr id="78" name="Harvey 48/100 [48]">
              <a:extLst>
                <a:ext uri="{FF2B5EF4-FFF2-40B4-BE49-F238E27FC236}">
                  <a16:creationId xmlns:a16="http://schemas.microsoft.com/office/drawing/2014/main" id="{4FC3325B-EEB2-4420-9715-1149CEACE9AC}"/>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a:p>
          </p:txBody>
        </p:sp>
        <p:sp>
          <p:nvSpPr>
            <p:cNvPr id="79" name="Harvey 49/100 [49]">
              <a:extLst>
                <a:ext uri="{FF2B5EF4-FFF2-40B4-BE49-F238E27FC236}">
                  <a16:creationId xmlns:a16="http://schemas.microsoft.com/office/drawing/2014/main" id="{3BE00D50-8FCE-4E11-AA24-10B621732F20}"/>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a:p>
          </p:txBody>
        </p:sp>
        <p:sp>
          <p:nvSpPr>
            <p:cNvPr id="80" name="Harvey 50/100 [50]">
              <a:extLst>
                <a:ext uri="{FF2B5EF4-FFF2-40B4-BE49-F238E27FC236}">
                  <a16:creationId xmlns:a16="http://schemas.microsoft.com/office/drawing/2014/main" id="{97083993-8BFD-443F-A3A3-D28EF389CE2B}"/>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a:p>
          </p:txBody>
        </p:sp>
        <p:sp>
          <p:nvSpPr>
            <p:cNvPr id="81" name="Harvey 51/100 [51]">
              <a:extLst>
                <a:ext uri="{FF2B5EF4-FFF2-40B4-BE49-F238E27FC236}">
                  <a16:creationId xmlns:a16="http://schemas.microsoft.com/office/drawing/2014/main" id="{BDE38762-18E9-47FF-895E-325F5976ECAA}"/>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a:p>
          </p:txBody>
        </p:sp>
        <p:sp>
          <p:nvSpPr>
            <p:cNvPr id="82" name="Harvey 52/100 [52]">
              <a:extLst>
                <a:ext uri="{FF2B5EF4-FFF2-40B4-BE49-F238E27FC236}">
                  <a16:creationId xmlns:a16="http://schemas.microsoft.com/office/drawing/2014/main" id="{785EAA21-FBCD-46DC-8430-7AB12F5A66AF}"/>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a:p>
          </p:txBody>
        </p:sp>
        <p:sp>
          <p:nvSpPr>
            <p:cNvPr id="83" name="Harvey 53/100 [53]">
              <a:extLst>
                <a:ext uri="{FF2B5EF4-FFF2-40B4-BE49-F238E27FC236}">
                  <a16:creationId xmlns:a16="http://schemas.microsoft.com/office/drawing/2014/main" id="{858D54BA-F4A5-4C67-830E-E85FF6EE735D}"/>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a:p>
          </p:txBody>
        </p:sp>
        <p:sp>
          <p:nvSpPr>
            <p:cNvPr id="84" name="Harvey 54/100 [54]">
              <a:extLst>
                <a:ext uri="{FF2B5EF4-FFF2-40B4-BE49-F238E27FC236}">
                  <a16:creationId xmlns:a16="http://schemas.microsoft.com/office/drawing/2014/main" id="{AC41BD7B-E1FA-4AED-B11C-E03936A672E6}"/>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a:p>
          </p:txBody>
        </p:sp>
        <p:sp>
          <p:nvSpPr>
            <p:cNvPr id="85" name="Harvey 55/100 [55]">
              <a:extLst>
                <a:ext uri="{FF2B5EF4-FFF2-40B4-BE49-F238E27FC236}">
                  <a16:creationId xmlns:a16="http://schemas.microsoft.com/office/drawing/2014/main" id="{BAF901A0-5FD1-4B29-9AF9-DB8B19412429}"/>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a:p>
          </p:txBody>
        </p:sp>
        <p:sp>
          <p:nvSpPr>
            <p:cNvPr id="86" name="Harvey 56/100 [56]">
              <a:extLst>
                <a:ext uri="{FF2B5EF4-FFF2-40B4-BE49-F238E27FC236}">
                  <a16:creationId xmlns:a16="http://schemas.microsoft.com/office/drawing/2014/main" id="{3EFF555D-6B7F-481F-ADC2-746953BA7F97}"/>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a:p>
          </p:txBody>
        </p:sp>
        <p:sp>
          <p:nvSpPr>
            <p:cNvPr id="87" name="Harvey 57/100 [57]">
              <a:extLst>
                <a:ext uri="{FF2B5EF4-FFF2-40B4-BE49-F238E27FC236}">
                  <a16:creationId xmlns:a16="http://schemas.microsoft.com/office/drawing/2014/main" id="{A4D3BE31-8C07-4912-AB8B-8331A665C238}"/>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a:p>
          </p:txBody>
        </p:sp>
        <p:sp>
          <p:nvSpPr>
            <p:cNvPr id="88" name="Harvey 58/100 [58]">
              <a:extLst>
                <a:ext uri="{FF2B5EF4-FFF2-40B4-BE49-F238E27FC236}">
                  <a16:creationId xmlns:a16="http://schemas.microsoft.com/office/drawing/2014/main" id="{E7B5A5D9-6DD2-4B0A-9557-7A7AF774103E}"/>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a:p>
          </p:txBody>
        </p:sp>
        <p:sp>
          <p:nvSpPr>
            <p:cNvPr id="89" name="Harvey 59/100 [59]">
              <a:extLst>
                <a:ext uri="{FF2B5EF4-FFF2-40B4-BE49-F238E27FC236}">
                  <a16:creationId xmlns:a16="http://schemas.microsoft.com/office/drawing/2014/main" id="{88458C0E-D234-4C86-A6CC-B8CD6C445F00}"/>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a:p>
          </p:txBody>
        </p:sp>
        <p:sp>
          <p:nvSpPr>
            <p:cNvPr id="90" name="Harvey 60/100 [60]">
              <a:extLst>
                <a:ext uri="{FF2B5EF4-FFF2-40B4-BE49-F238E27FC236}">
                  <a16:creationId xmlns:a16="http://schemas.microsoft.com/office/drawing/2014/main" id="{0924D2C6-D224-49FD-A4B8-312AFD605E78}"/>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a:p>
          </p:txBody>
        </p:sp>
        <p:sp>
          <p:nvSpPr>
            <p:cNvPr id="91" name="Harvey 61/100 [61]">
              <a:extLst>
                <a:ext uri="{FF2B5EF4-FFF2-40B4-BE49-F238E27FC236}">
                  <a16:creationId xmlns:a16="http://schemas.microsoft.com/office/drawing/2014/main" id="{F9FB23C2-D568-49AC-B8FD-0480EB019739}"/>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a:p>
          </p:txBody>
        </p:sp>
        <p:sp>
          <p:nvSpPr>
            <p:cNvPr id="92" name="Harvey 62/100 [62]">
              <a:extLst>
                <a:ext uri="{FF2B5EF4-FFF2-40B4-BE49-F238E27FC236}">
                  <a16:creationId xmlns:a16="http://schemas.microsoft.com/office/drawing/2014/main" id="{9EF3159D-F4FB-4032-BCCB-55E6ED5EEFC7}"/>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a:p>
          </p:txBody>
        </p:sp>
        <p:sp>
          <p:nvSpPr>
            <p:cNvPr id="93" name="Harvey 63/100 [63]">
              <a:extLst>
                <a:ext uri="{FF2B5EF4-FFF2-40B4-BE49-F238E27FC236}">
                  <a16:creationId xmlns:a16="http://schemas.microsoft.com/office/drawing/2014/main" id="{9362C8EA-6D15-4E0C-8AE9-B1B50EB297B8}"/>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a:p>
          </p:txBody>
        </p:sp>
        <p:sp>
          <p:nvSpPr>
            <p:cNvPr id="94" name="Harvey 64/100 [64]">
              <a:extLst>
                <a:ext uri="{FF2B5EF4-FFF2-40B4-BE49-F238E27FC236}">
                  <a16:creationId xmlns:a16="http://schemas.microsoft.com/office/drawing/2014/main" id="{91EB375D-1444-4BE3-A696-66272A1564CD}"/>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a:p>
          </p:txBody>
        </p:sp>
        <p:sp>
          <p:nvSpPr>
            <p:cNvPr id="95" name="Harvey 65/100 [65]">
              <a:extLst>
                <a:ext uri="{FF2B5EF4-FFF2-40B4-BE49-F238E27FC236}">
                  <a16:creationId xmlns:a16="http://schemas.microsoft.com/office/drawing/2014/main" id="{9A3002B1-5D17-4BCB-9A44-B2FB4025D02F}"/>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a:p>
          </p:txBody>
        </p:sp>
        <p:sp>
          <p:nvSpPr>
            <p:cNvPr id="96" name="Harvey 66/100 [66]">
              <a:extLst>
                <a:ext uri="{FF2B5EF4-FFF2-40B4-BE49-F238E27FC236}">
                  <a16:creationId xmlns:a16="http://schemas.microsoft.com/office/drawing/2014/main" id="{E5F2FDE4-04B2-4A45-A685-14E0C51883A5}"/>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a:p>
          </p:txBody>
        </p:sp>
        <p:sp>
          <p:nvSpPr>
            <p:cNvPr id="97" name="Harvey 67/100 [67]">
              <a:extLst>
                <a:ext uri="{FF2B5EF4-FFF2-40B4-BE49-F238E27FC236}">
                  <a16:creationId xmlns:a16="http://schemas.microsoft.com/office/drawing/2014/main" id="{D399A169-3845-4CD5-A62C-F4586F1FAFE8}"/>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a:p>
          </p:txBody>
        </p:sp>
        <p:sp>
          <p:nvSpPr>
            <p:cNvPr id="98" name="Harvey 68/100 [68]">
              <a:extLst>
                <a:ext uri="{FF2B5EF4-FFF2-40B4-BE49-F238E27FC236}">
                  <a16:creationId xmlns:a16="http://schemas.microsoft.com/office/drawing/2014/main" id="{E12F5173-9960-47F5-9A91-B043294E14CB}"/>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a:p>
          </p:txBody>
        </p:sp>
        <p:sp>
          <p:nvSpPr>
            <p:cNvPr id="99" name="Harvey 69/100 [69]">
              <a:extLst>
                <a:ext uri="{FF2B5EF4-FFF2-40B4-BE49-F238E27FC236}">
                  <a16:creationId xmlns:a16="http://schemas.microsoft.com/office/drawing/2014/main" id="{DD9B9229-3D3A-4706-BEEC-04C19A30C5C3}"/>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a:p>
          </p:txBody>
        </p:sp>
        <p:sp>
          <p:nvSpPr>
            <p:cNvPr id="100" name="Harvey 70/100 [70]">
              <a:extLst>
                <a:ext uri="{FF2B5EF4-FFF2-40B4-BE49-F238E27FC236}">
                  <a16:creationId xmlns:a16="http://schemas.microsoft.com/office/drawing/2014/main" id="{795A4CC8-0C08-491C-8D7F-95EC8E0E25B8}"/>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a:p>
          </p:txBody>
        </p:sp>
        <p:sp>
          <p:nvSpPr>
            <p:cNvPr id="101" name="Harvey 71/100 [71]">
              <a:extLst>
                <a:ext uri="{FF2B5EF4-FFF2-40B4-BE49-F238E27FC236}">
                  <a16:creationId xmlns:a16="http://schemas.microsoft.com/office/drawing/2014/main" id="{91862A76-5FCC-4C25-9A3F-A10651AC7725}"/>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a:p>
          </p:txBody>
        </p:sp>
        <p:sp>
          <p:nvSpPr>
            <p:cNvPr id="102" name="Harvey 72/100 [72]">
              <a:extLst>
                <a:ext uri="{FF2B5EF4-FFF2-40B4-BE49-F238E27FC236}">
                  <a16:creationId xmlns:a16="http://schemas.microsoft.com/office/drawing/2014/main" id="{46969644-17D9-45C9-A88A-9A88622DCE45}"/>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a:p>
          </p:txBody>
        </p:sp>
        <p:sp>
          <p:nvSpPr>
            <p:cNvPr id="103" name="Harvey 73/100 [73]">
              <a:extLst>
                <a:ext uri="{FF2B5EF4-FFF2-40B4-BE49-F238E27FC236}">
                  <a16:creationId xmlns:a16="http://schemas.microsoft.com/office/drawing/2014/main" id="{F89621F9-3ABB-450D-913E-7B467F289A9B}"/>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a:p>
          </p:txBody>
        </p:sp>
        <p:sp>
          <p:nvSpPr>
            <p:cNvPr id="104" name="Harvey 74/100 [74]">
              <a:extLst>
                <a:ext uri="{FF2B5EF4-FFF2-40B4-BE49-F238E27FC236}">
                  <a16:creationId xmlns:a16="http://schemas.microsoft.com/office/drawing/2014/main" id="{89EE4B1F-E703-471D-8307-BFB9EDEDB9F7}"/>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a:p>
          </p:txBody>
        </p:sp>
        <p:sp>
          <p:nvSpPr>
            <p:cNvPr id="105" name="Harvey 75/100 [75]">
              <a:extLst>
                <a:ext uri="{FF2B5EF4-FFF2-40B4-BE49-F238E27FC236}">
                  <a16:creationId xmlns:a16="http://schemas.microsoft.com/office/drawing/2014/main" id="{8AB2EEA8-04AC-4B6C-8D90-28093DB647E6}"/>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a:p>
          </p:txBody>
        </p:sp>
        <p:sp>
          <p:nvSpPr>
            <p:cNvPr id="106" name="Harvey 76/100 [76]">
              <a:extLst>
                <a:ext uri="{FF2B5EF4-FFF2-40B4-BE49-F238E27FC236}">
                  <a16:creationId xmlns:a16="http://schemas.microsoft.com/office/drawing/2014/main" id="{6F4E00F2-EA6F-4809-B2FD-4CE3ABE8C480}"/>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a:p>
          </p:txBody>
        </p:sp>
        <p:sp>
          <p:nvSpPr>
            <p:cNvPr id="107" name="Harvey 77/100 [77]">
              <a:extLst>
                <a:ext uri="{FF2B5EF4-FFF2-40B4-BE49-F238E27FC236}">
                  <a16:creationId xmlns:a16="http://schemas.microsoft.com/office/drawing/2014/main" id="{CF5CA593-7B87-4492-9B35-2255514CB496}"/>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a:p>
          </p:txBody>
        </p:sp>
        <p:sp>
          <p:nvSpPr>
            <p:cNvPr id="108" name="Harvey 78/100 [78]">
              <a:extLst>
                <a:ext uri="{FF2B5EF4-FFF2-40B4-BE49-F238E27FC236}">
                  <a16:creationId xmlns:a16="http://schemas.microsoft.com/office/drawing/2014/main" id="{8C036464-458E-48D4-BAC8-84819F820C60}"/>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a:p>
          </p:txBody>
        </p:sp>
        <p:sp>
          <p:nvSpPr>
            <p:cNvPr id="109" name="Harvey 79/100 [79]">
              <a:extLst>
                <a:ext uri="{FF2B5EF4-FFF2-40B4-BE49-F238E27FC236}">
                  <a16:creationId xmlns:a16="http://schemas.microsoft.com/office/drawing/2014/main" id="{6FD5AC00-8293-447C-B728-B963DD67B1C2}"/>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a:p>
          </p:txBody>
        </p:sp>
        <p:sp>
          <p:nvSpPr>
            <p:cNvPr id="110" name="Harvey 80/100 [80]">
              <a:extLst>
                <a:ext uri="{FF2B5EF4-FFF2-40B4-BE49-F238E27FC236}">
                  <a16:creationId xmlns:a16="http://schemas.microsoft.com/office/drawing/2014/main" id="{29C0F859-BC49-430F-8C59-C0B9109E47A3}"/>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a:p>
          </p:txBody>
        </p:sp>
        <p:sp>
          <p:nvSpPr>
            <p:cNvPr id="111" name="Harvey 81/100 [81]">
              <a:extLst>
                <a:ext uri="{FF2B5EF4-FFF2-40B4-BE49-F238E27FC236}">
                  <a16:creationId xmlns:a16="http://schemas.microsoft.com/office/drawing/2014/main" id="{F78719E3-0417-4867-B70D-21538B3AC36E}"/>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a:p>
          </p:txBody>
        </p:sp>
        <p:sp>
          <p:nvSpPr>
            <p:cNvPr id="112" name="Harvey 82/100 [82]">
              <a:extLst>
                <a:ext uri="{FF2B5EF4-FFF2-40B4-BE49-F238E27FC236}">
                  <a16:creationId xmlns:a16="http://schemas.microsoft.com/office/drawing/2014/main" id="{9C5D0905-7412-4C75-BC20-E51105CA783D}"/>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a:p>
          </p:txBody>
        </p:sp>
        <p:sp>
          <p:nvSpPr>
            <p:cNvPr id="113" name="Harvey 83/100 [83]">
              <a:extLst>
                <a:ext uri="{FF2B5EF4-FFF2-40B4-BE49-F238E27FC236}">
                  <a16:creationId xmlns:a16="http://schemas.microsoft.com/office/drawing/2014/main" id="{96AA2E20-CC65-4632-B3D4-93E962B59D4C}"/>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a:p>
          </p:txBody>
        </p:sp>
        <p:sp>
          <p:nvSpPr>
            <p:cNvPr id="114" name="Harvey 84/100 [84]">
              <a:extLst>
                <a:ext uri="{FF2B5EF4-FFF2-40B4-BE49-F238E27FC236}">
                  <a16:creationId xmlns:a16="http://schemas.microsoft.com/office/drawing/2014/main" id="{9B4360A3-E0B2-48F7-B5A8-D24513748A82}"/>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a:p>
          </p:txBody>
        </p:sp>
        <p:sp>
          <p:nvSpPr>
            <p:cNvPr id="115" name="Harvey 85/100 [85]">
              <a:extLst>
                <a:ext uri="{FF2B5EF4-FFF2-40B4-BE49-F238E27FC236}">
                  <a16:creationId xmlns:a16="http://schemas.microsoft.com/office/drawing/2014/main" id="{D694B21E-EEA0-48FA-A35C-7B6570B3F861}"/>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a:p>
          </p:txBody>
        </p:sp>
        <p:sp>
          <p:nvSpPr>
            <p:cNvPr id="116" name="Harvey 86/100 [86]">
              <a:extLst>
                <a:ext uri="{FF2B5EF4-FFF2-40B4-BE49-F238E27FC236}">
                  <a16:creationId xmlns:a16="http://schemas.microsoft.com/office/drawing/2014/main" id="{85E1AF41-C21D-4514-B37E-CC830BC09C0A}"/>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a:p>
          </p:txBody>
        </p:sp>
        <p:sp>
          <p:nvSpPr>
            <p:cNvPr id="117" name="Harvey 87/100 [87]">
              <a:extLst>
                <a:ext uri="{FF2B5EF4-FFF2-40B4-BE49-F238E27FC236}">
                  <a16:creationId xmlns:a16="http://schemas.microsoft.com/office/drawing/2014/main" id="{E3948F2E-FD5F-4107-B122-9AC75FE0CD9E}"/>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a:p>
          </p:txBody>
        </p:sp>
        <p:sp>
          <p:nvSpPr>
            <p:cNvPr id="118" name="Harvey 88/100 [88]">
              <a:extLst>
                <a:ext uri="{FF2B5EF4-FFF2-40B4-BE49-F238E27FC236}">
                  <a16:creationId xmlns:a16="http://schemas.microsoft.com/office/drawing/2014/main" id="{744E57ED-019F-4A8B-A06E-9FB965FEBB23}"/>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a:p>
          </p:txBody>
        </p:sp>
        <p:sp>
          <p:nvSpPr>
            <p:cNvPr id="119" name="Harvey 89/100 [89]">
              <a:extLst>
                <a:ext uri="{FF2B5EF4-FFF2-40B4-BE49-F238E27FC236}">
                  <a16:creationId xmlns:a16="http://schemas.microsoft.com/office/drawing/2014/main" id="{5567719B-31CA-4A86-801E-E0531122E50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a:p>
          </p:txBody>
        </p:sp>
        <p:sp>
          <p:nvSpPr>
            <p:cNvPr id="120" name="Harvey 90/100 [90]">
              <a:extLst>
                <a:ext uri="{FF2B5EF4-FFF2-40B4-BE49-F238E27FC236}">
                  <a16:creationId xmlns:a16="http://schemas.microsoft.com/office/drawing/2014/main" id="{2CD4B3A1-B882-43A6-A4CA-C9FCA394B28B}"/>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a:p>
          </p:txBody>
        </p:sp>
        <p:sp>
          <p:nvSpPr>
            <p:cNvPr id="121" name="Harvey 91/100 [91]">
              <a:extLst>
                <a:ext uri="{FF2B5EF4-FFF2-40B4-BE49-F238E27FC236}">
                  <a16:creationId xmlns:a16="http://schemas.microsoft.com/office/drawing/2014/main" id="{68606D93-5175-4900-AD89-6D0710AFE75F}"/>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a:p>
          </p:txBody>
        </p:sp>
        <p:sp>
          <p:nvSpPr>
            <p:cNvPr id="122" name="Harvey 92/100 [92]">
              <a:extLst>
                <a:ext uri="{FF2B5EF4-FFF2-40B4-BE49-F238E27FC236}">
                  <a16:creationId xmlns:a16="http://schemas.microsoft.com/office/drawing/2014/main" id="{7EE30864-DDCC-4BBA-B70A-48810E224581}"/>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a:p>
          </p:txBody>
        </p:sp>
        <p:sp>
          <p:nvSpPr>
            <p:cNvPr id="123" name="Harvey 93/100 [93]">
              <a:extLst>
                <a:ext uri="{FF2B5EF4-FFF2-40B4-BE49-F238E27FC236}">
                  <a16:creationId xmlns:a16="http://schemas.microsoft.com/office/drawing/2014/main" id="{608CA488-A707-4C7A-9287-9DA9A38ED3D4}"/>
                </a:ext>
              </a:extLst>
            </p:cNvPr>
            <p:cNvSpPr>
              <a:spLocks noChangeAspect="1"/>
            </p:cNvSpPr>
            <p:nvPr>
              <p:custDataLst>
                <p:tags r:id="rId119"/>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a:p>
          </p:txBody>
        </p:sp>
        <p:sp>
          <p:nvSpPr>
            <p:cNvPr id="124" name="Harvey 94/100 [94]">
              <a:extLst>
                <a:ext uri="{FF2B5EF4-FFF2-40B4-BE49-F238E27FC236}">
                  <a16:creationId xmlns:a16="http://schemas.microsoft.com/office/drawing/2014/main" id="{FE1836A9-F92A-4F07-BBB8-2274E290E952}"/>
                </a:ext>
              </a:extLst>
            </p:cNvPr>
            <p:cNvSpPr>
              <a:spLocks noChangeAspect="1"/>
            </p:cNvSpPr>
            <p:nvPr>
              <p:custDataLst>
                <p:tags r:id="rId120"/>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a:p>
          </p:txBody>
        </p:sp>
        <p:sp>
          <p:nvSpPr>
            <p:cNvPr id="125" name="Harvey 95/100 [95]">
              <a:extLst>
                <a:ext uri="{FF2B5EF4-FFF2-40B4-BE49-F238E27FC236}">
                  <a16:creationId xmlns:a16="http://schemas.microsoft.com/office/drawing/2014/main" id="{3169BE73-7F99-46E3-BDA9-D9BB85BE343E}"/>
                </a:ext>
              </a:extLst>
            </p:cNvPr>
            <p:cNvSpPr>
              <a:spLocks noChangeAspect="1"/>
            </p:cNvSpPr>
            <p:nvPr>
              <p:custDataLst>
                <p:tags r:id="rId121"/>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a:p>
          </p:txBody>
        </p:sp>
        <p:sp>
          <p:nvSpPr>
            <p:cNvPr id="126" name="Harvey 96/100 [96]">
              <a:extLst>
                <a:ext uri="{FF2B5EF4-FFF2-40B4-BE49-F238E27FC236}">
                  <a16:creationId xmlns:a16="http://schemas.microsoft.com/office/drawing/2014/main" id="{12E3B5ED-B1AB-4A99-BD20-FF638135BE37}"/>
                </a:ext>
              </a:extLst>
            </p:cNvPr>
            <p:cNvSpPr>
              <a:spLocks noChangeAspect="1"/>
            </p:cNvSpPr>
            <p:nvPr>
              <p:custDataLst>
                <p:tags r:id="rId122"/>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a:p>
          </p:txBody>
        </p:sp>
        <p:sp>
          <p:nvSpPr>
            <p:cNvPr id="127" name="Harvey 97/100 [97]">
              <a:extLst>
                <a:ext uri="{FF2B5EF4-FFF2-40B4-BE49-F238E27FC236}">
                  <a16:creationId xmlns:a16="http://schemas.microsoft.com/office/drawing/2014/main" id="{75A7FEAD-6C4B-4F7A-BB60-3A68D96114DE}"/>
                </a:ext>
              </a:extLst>
            </p:cNvPr>
            <p:cNvSpPr>
              <a:spLocks noChangeAspect="1"/>
            </p:cNvSpPr>
            <p:nvPr>
              <p:custDataLst>
                <p:tags r:id="rId123"/>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a:p>
          </p:txBody>
        </p:sp>
        <p:sp>
          <p:nvSpPr>
            <p:cNvPr id="128" name="Harvey 98/100 [98]">
              <a:extLst>
                <a:ext uri="{FF2B5EF4-FFF2-40B4-BE49-F238E27FC236}">
                  <a16:creationId xmlns:a16="http://schemas.microsoft.com/office/drawing/2014/main" id="{C4B5128E-9380-4C38-A1EB-CB12E7401609}"/>
                </a:ext>
              </a:extLst>
            </p:cNvPr>
            <p:cNvSpPr>
              <a:spLocks noChangeAspect="1"/>
            </p:cNvSpPr>
            <p:nvPr>
              <p:custDataLst>
                <p:tags r:id="rId124"/>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a:p>
          </p:txBody>
        </p:sp>
        <p:sp>
          <p:nvSpPr>
            <p:cNvPr id="129" name="Harvey 99/100 [99]">
              <a:extLst>
                <a:ext uri="{FF2B5EF4-FFF2-40B4-BE49-F238E27FC236}">
                  <a16:creationId xmlns:a16="http://schemas.microsoft.com/office/drawing/2014/main" id="{50F634E4-E5B9-4DA6-9F91-8AF5B6ACF1FB}"/>
                </a:ext>
              </a:extLst>
            </p:cNvPr>
            <p:cNvSpPr>
              <a:spLocks noChangeAspect="1"/>
            </p:cNvSpPr>
            <p:nvPr>
              <p:custDataLst>
                <p:tags r:id="rId125"/>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a:p>
          </p:txBody>
        </p:sp>
        <p:sp>
          <p:nvSpPr>
            <p:cNvPr id="130" name="Harvey 100/100 [100]">
              <a:extLst>
                <a:ext uri="{FF2B5EF4-FFF2-40B4-BE49-F238E27FC236}">
                  <a16:creationId xmlns:a16="http://schemas.microsoft.com/office/drawing/2014/main" id="{94AA53CD-8233-470E-AFEE-0BCC721BFAE9}"/>
                </a:ext>
              </a:extLst>
            </p:cNvPr>
            <p:cNvSpPr>
              <a:spLocks noChangeAspect="1"/>
            </p:cNvSpPr>
            <p:nvPr>
              <p:custDataLst>
                <p:tags r:id="rId126"/>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a:p>
          </p:txBody>
        </p:sp>
      </p:grpSp>
      <p:sp>
        <p:nvSpPr>
          <p:cNvPr id="131" name="Footnote [Placeholder]" hidden="1">
            <a:extLst>
              <a:ext uri="{FF2B5EF4-FFF2-40B4-BE49-F238E27FC236}">
                <a16:creationId xmlns:a16="http://schemas.microsoft.com/office/drawing/2014/main" id="{1B41FB17-6D57-4EE1-9C4C-9C305D5D6BEC}"/>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3CB674C2-91C9-46E6-8AB4-E90ABF1CAFE0}"/>
              </a:ext>
            </a:extLst>
          </p:cNvPr>
          <p:cNvSpPr>
            <a:spLocks/>
          </p:cNvSpPr>
          <p:nvPr userDrawn="1"/>
        </p:nvSpPr>
        <p:spPr>
          <a:xfrm>
            <a:off x="10071105" y="896931"/>
            <a:ext cx="2124070" cy="59540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Responsible: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Name Lastname</a:t>
            </a:r>
          </a:p>
        </p:txBody>
      </p:sp>
      <p:sp>
        <p:nvSpPr>
          <p:cNvPr id="133" name="Discussion [Sticker]" hidden="1">
            <a:extLst>
              <a:ext uri="{FF2B5EF4-FFF2-40B4-BE49-F238E27FC236}">
                <a16:creationId xmlns:a16="http://schemas.microsoft.com/office/drawing/2014/main" id="{7C793D27-9296-461C-878D-BA16CBD9158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704CE42F-5A9B-4CC0-8048-99928A53C0C4}"/>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Internal use only</a:t>
            </a:r>
          </a:p>
        </p:txBody>
      </p:sp>
      <p:sp>
        <p:nvSpPr>
          <p:cNvPr id="135" name="Final [Sticker]" hidden="1">
            <a:extLst>
              <a:ext uri="{FF2B5EF4-FFF2-40B4-BE49-F238E27FC236}">
                <a16:creationId xmlns:a16="http://schemas.microsoft.com/office/drawing/2014/main" id="{348603E9-9858-4213-9B5B-929AD136906A}"/>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Final slide</a:t>
            </a:r>
          </a:p>
        </p:txBody>
      </p:sp>
      <p:sp>
        <p:nvSpPr>
          <p:cNvPr id="136" name="Backup [Sticker]" hidden="1">
            <a:extLst>
              <a:ext uri="{FF2B5EF4-FFF2-40B4-BE49-F238E27FC236}">
                <a16:creationId xmlns:a16="http://schemas.microsoft.com/office/drawing/2014/main" id="{7EEB833A-9AFC-4A66-8469-9D3897CE1E6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Backup</a:t>
            </a:r>
          </a:p>
        </p:txBody>
      </p:sp>
      <p:sp>
        <p:nvSpPr>
          <p:cNvPr id="137" name="Update [Sticker]" hidden="1">
            <a:extLst>
              <a:ext uri="{FF2B5EF4-FFF2-40B4-BE49-F238E27FC236}">
                <a16:creationId xmlns:a16="http://schemas.microsoft.com/office/drawing/2014/main" id="{D41FF937-AB04-46EE-82EF-FCE26A919A7B}"/>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Update data</a:t>
            </a:r>
          </a:p>
        </p:txBody>
      </p:sp>
      <p:sp>
        <p:nvSpPr>
          <p:cNvPr id="138" name="Dummy [Sticker]" hidden="1">
            <a:extLst>
              <a:ext uri="{FF2B5EF4-FFF2-40B4-BE49-F238E27FC236}">
                <a16:creationId xmlns:a16="http://schemas.microsoft.com/office/drawing/2014/main" id="{06C5579C-7A02-48D6-A733-4B9E6D9F1443}"/>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rPr>
              <a:t>Dummy data</a:t>
            </a:r>
          </a:p>
        </p:txBody>
      </p:sp>
      <p:sp>
        <p:nvSpPr>
          <p:cNvPr id="139" name="Formatting [Comment]" hidden="1">
            <a:extLst>
              <a:ext uri="{FF2B5EF4-FFF2-40B4-BE49-F238E27FC236}">
                <a16:creationId xmlns:a16="http://schemas.microsoft.com/office/drawing/2014/main" id="{89EB4C18-DFF3-4A27-ACBB-99DCDC8961A8}"/>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A0A0A"/>
              </a:solidFill>
              <a:effectLst/>
              <a:uLnTx/>
              <a:uFillTx/>
            </a:endParaRPr>
          </a:p>
        </p:txBody>
      </p:sp>
      <p:sp>
        <p:nvSpPr>
          <p:cNvPr id="140" name="Content [Comment]" hidden="1">
            <a:extLst>
              <a:ext uri="{FF2B5EF4-FFF2-40B4-BE49-F238E27FC236}">
                <a16:creationId xmlns:a16="http://schemas.microsoft.com/office/drawing/2014/main" id="{906252E7-98DB-45F0-8278-EB60F71B7340}"/>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p:txBody>
      </p:sp>
      <p:sp>
        <p:nvSpPr>
          <p:cNvPr id="141" name="Draft [Sticker]" hidden="1">
            <a:extLst>
              <a:ext uri="{FF2B5EF4-FFF2-40B4-BE49-F238E27FC236}">
                <a16:creationId xmlns:a16="http://schemas.microsoft.com/office/drawing/2014/main" id="{904633E3-6BC9-4C5E-B74A-8B9D4AE95B20}"/>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1" i="0" u="none" strike="noStrike" kern="0" cap="none" spc="0" normalizeH="0" baseline="0" noProof="0" dirty="0">
                <a:ln>
                  <a:noFill/>
                </a:ln>
                <a:solidFill>
                  <a:schemeClr val="tx2"/>
                </a:solidFill>
                <a:effectLst/>
                <a:uLnTx/>
                <a:uFillTx/>
                <a:ea typeface="Arial Unicode MS" pitchFamily="34" charset="-128"/>
                <a:cs typeface="Arial Unicode MS" pitchFamily="34" charset="-128"/>
              </a:rPr>
              <a:t>DRAFT</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71" r:id="rId16"/>
    <p:sldLayoutId id="2147483763" r:id="rId17"/>
    <p:sldLayoutId id="2147483751" r:id="rId18"/>
    <p:sldLayoutId id="2147483756" r:id="rId19"/>
    <p:sldLayoutId id="2147483740" r:id="rId20"/>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marR="0" lvl="0" indent="0" algn="r" defTabSz="1088776" rtl="0" eaLnBrk="1" fontAlgn="auto" latinLnBrk="0" hangingPunct="1">
              <a:lnSpc>
                <a:spcPct val="100000"/>
              </a:lnSpc>
              <a:spcBef>
                <a:spcPts val="0"/>
              </a:spcBef>
              <a:spcAft>
                <a:spcPts val="0"/>
              </a:spcAft>
              <a:buClr>
                <a:srgbClr val="FFFFFF"/>
              </a:buClr>
              <a:buSzTx/>
              <a:buFont typeface="Arial" pitchFamily="34" charset="0"/>
              <a:buNone/>
              <a:tabLst/>
              <a:defRPr/>
            </a:pPr>
            <a:fld id="{0BDC132A-5C91-4078-9777-31DA19A62E0A}"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1088776" rtl="0" eaLnBrk="1" fontAlgn="auto" latinLnBrk="0" hangingPunct="1">
                <a:lnSpc>
                  <a:spcPct val="100000"/>
                </a:lnSpc>
                <a:spcBef>
                  <a:spcPts val="0"/>
                </a:spcBef>
                <a:spcAft>
                  <a:spcPts val="0"/>
                </a:spcAft>
                <a:buClr>
                  <a:srgbClr val="FFFFFF"/>
                </a:buClr>
                <a:buSzTx/>
                <a:buFont typeface="Arial" pitchFamily="34" charset="0"/>
                <a:buNone/>
                <a:tabLst/>
                <a:defRPr/>
              </a:pPr>
              <a:t>‹#›</a:t>
            </a:fld>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6" name="Copyright Placeholder" descr="{&quot;templafy&quot;:{&quot;id&quot;:&quot;5f3bec24-93ee-4669-978f-a8577b3e31e4&quot;}}">
            <a:extLst>
              <a:ext uri="{FF2B5EF4-FFF2-40B4-BE49-F238E27FC236}">
                <a16:creationId xmlns:a16="http://schemas.microsoft.com/office/drawing/2014/main" id="{28F8FEF7-307E-4186-BE83-C7F901EBFBB2}"/>
              </a:ext>
            </a:extLst>
          </p:cNvPr>
          <p:cNvSpPr txBox="1">
            <a:spLocks/>
          </p:cNvSpPr>
          <p:nvPr userDrawn="1"/>
        </p:nvSpPr>
        <p:spPr>
          <a:xfrm>
            <a:off x="504001" y="6536750"/>
            <a:ext cx="10155600" cy="138499"/>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8558" rtl="0" eaLnBrk="1" fontAlgn="auto" latinLnBrk="0" hangingPunct="1">
              <a:lnSpc>
                <a:spcPct val="100000"/>
              </a:lnSpc>
              <a:spcBef>
                <a:spcPts val="1800"/>
              </a:spcBef>
              <a:spcAft>
                <a:spcPts val="0"/>
              </a:spcAft>
              <a:buClr>
                <a:srgbClr val="F0AB00"/>
              </a:buClr>
              <a:buSzPct val="80000"/>
              <a:buFont typeface="Arial" panose="020B0604020202020204" pitchFamily="34" charset="0"/>
              <a:buNone/>
              <a:tabLst/>
              <a:defRPr/>
            </a:pPr>
            <a:r>
              <a:rPr kumimoji="0" lang="en-US" sz="600" b="0" i="0" u="none" strike="noStrike" kern="1200" cap="none" spc="0" normalizeH="0" baseline="0" noProof="0" dirty="0">
                <a:ln>
                  <a:noFill/>
                </a:ln>
                <a:solidFill>
                  <a:srgbClr val="FFFFFF"/>
                </a:solidFill>
                <a:effectLst/>
                <a:uLnTx/>
                <a:uFillTx/>
                <a:latin typeface="Arial"/>
                <a:ea typeface="+mn-ea"/>
                <a:cs typeface="+mn-cs"/>
              </a:rPr>
              <a:t>Public</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7" name="Harvey 3" hidden="1">
            <a:extLst>
              <a:ext uri="{FF2B5EF4-FFF2-40B4-BE49-F238E27FC236}">
                <a16:creationId xmlns:a16="http://schemas.microsoft.com/office/drawing/2014/main" id="{E2DD6C7F-2784-4085-B35E-D0CF93151D32}"/>
              </a:ext>
            </a:extLst>
          </p:cNvPr>
          <p:cNvGrpSpPr>
            <a:grpSpLocks/>
          </p:cNvGrpSpPr>
          <p:nvPr userDrawn="1">
            <p:custDataLst>
              <p:tags r:id="rId22"/>
            </p:custDataLst>
          </p:nvPr>
        </p:nvGrpSpPr>
        <p:grpSpPr>
          <a:xfrm>
            <a:off x="3938798" y="3978000"/>
            <a:ext cx="1024878" cy="1024878"/>
            <a:chOff x="0" y="0"/>
            <a:chExt cx="914400" cy="914400"/>
          </a:xfrm>
          <a:solidFill>
            <a:schemeClr val="accent1"/>
          </a:solidFill>
        </p:grpSpPr>
        <p:sp>
          <p:nvSpPr>
            <p:cNvPr id="8" name="Harvey 0/3 [0]">
              <a:extLst>
                <a:ext uri="{FF2B5EF4-FFF2-40B4-BE49-F238E27FC236}">
                  <a16:creationId xmlns:a16="http://schemas.microsoft.com/office/drawing/2014/main" id="{76D1956A-873B-484E-BE75-6EDE3EFEDCC2}"/>
                </a:ext>
              </a:extLst>
            </p:cNvPr>
            <p:cNvSpPr>
              <a:spLocks noChangeAspect="1"/>
            </p:cNvSpPr>
            <p:nvPr>
              <p:custDataLst>
                <p:tags r:id="rId141"/>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rvey 1/3 [1]">
              <a:extLst>
                <a:ext uri="{FF2B5EF4-FFF2-40B4-BE49-F238E27FC236}">
                  <a16:creationId xmlns:a16="http://schemas.microsoft.com/office/drawing/2014/main" id="{7A8F53B0-6F79-4898-A0C4-A91F7DB00E6A}"/>
                </a:ext>
              </a:extLst>
            </p:cNvPr>
            <p:cNvSpPr>
              <a:spLocks noChangeAspect="1"/>
            </p:cNvSpPr>
            <p:nvPr>
              <p:custDataLst>
                <p:tags r:id="rId142"/>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rvey 2/3 [2]">
              <a:extLst>
                <a:ext uri="{FF2B5EF4-FFF2-40B4-BE49-F238E27FC236}">
                  <a16:creationId xmlns:a16="http://schemas.microsoft.com/office/drawing/2014/main" id="{67E7417D-4B0A-4A13-A4D7-B51B7C58CC54}"/>
                </a:ext>
              </a:extLst>
            </p:cNvPr>
            <p:cNvSpPr>
              <a:spLocks noChangeAspect="1"/>
            </p:cNvSpPr>
            <p:nvPr>
              <p:custDataLst>
                <p:tags r:id="rId143"/>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Harvey 3/3 [3]">
              <a:extLst>
                <a:ext uri="{FF2B5EF4-FFF2-40B4-BE49-F238E27FC236}">
                  <a16:creationId xmlns:a16="http://schemas.microsoft.com/office/drawing/2014/main" id="{94AD8207-D125-429F-A09F-08C9EE19B157}"/>
                </a:ext>
              </a:extLst>
            </p:cNvPr>
            <p:cNvSpPr>
              <a:spLocks noChangeAspect="1"/>
            </p:cNvSpPr>
            <p:nvPr>
              <p:custDataLst>
                <p:tags r:id="rId14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Harvey 4" hidden="1">
            <a:extLst>
              <a:ext uri="{FF2B5EF4-FFF2-40B4-BE49-F238E27FC236}">
                <a16:creationId xmlns:a16="http://schemas.microsoft.com/office/drawing/2014/main" id="{6B608003-5C72-434E-8F1C-BF7F4CA4A26C}"/>
              </a:ext>
            </a:extLst>
          </p:cNvPr>
          <p:cNvGrpSpPr>
            <a:grpSpLocks/>
          </p:cNvGrpSpPr>
          <p:nvPr userDrawn="1">
            <p:custDataLst>
              <p:tags r:id="rId23"/>
            </p:custDataLst>
          </p:nvPr>
        </p:nvGrpSpPr>
        <p:grpSpPr>
          <a:xfrm>
            <a:off x="5391506" y="3978000"/>
            <a:ext cx="1024878" cy="1024878"/>
            <a:chOff x="0" y="0"/>
            <a:chExt cx="914400" cy="914400"/>
          </a:xfrm>
          <a:solidFill>
            <a:schemeClr val="accent1"/>
          </a:solidFill>
        </p:grpSpPr>
        <p:sp>
          <p:nvSpPr>
            <p:cNvPr id="13" name="Harvey 0/4 [0]">
              <a:extLst>
                <a:ext uri="{FF2B5EF4-FFF2-40B4-BE49-F238E27FC236}">
                  <a16:creationId xmlns:a16="http://schemas.microsoft.com/office/drawing/2014/main" id="{0467B57E-FAD8-4950-97F9-ECAB5EC75227}"/>
                </a:ext>
              </a:extLst>
            </p:cNvPr>
            <p:cNvSpPr>
              <a:spLocks noChangeAspect="1"/>
            </p:cNvSpPr>
            <p:nvPr>
              <p:custDataLst>
                <p:tags r:id="rId13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Harvey 1/4 [1]">
              <a:extLst>
                <a:ext uri="{FF2B5EF4-FFF2-40B4-BE49-F238E27FC236}">
                  <a16:creationId xmlns:a16="http://schemas.microsoft.com/office/drawing/2014/main" id="{4737FDC8-754C-4807-899B-A34C337B435F}"/>
                </a:ext>
              </a:extLst>
            </p:cNvPr>
            <p:cNvSpPr>
              <a:spLocks noChangeAspect="1"/>
            </p:cNvSpPr>
            <p:nvPr>
              <p:custDataLst>
                <p:tags r:id="rId137"/>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rvey 2/4 [2]">
              <a:extLst>
                <a:ext uri="{FF2B5EF4-FFF2-40B4-BE49-F238E27FC236}">
                  <a16:creationId xmlns:a16="http://schemas.microsoft.com/office/drawing/2014/main" id="{500E3869-B32B-4A08-829A-07819962707F}"/>
                </a:ext>
              </a:extLst>
            </p:cNvPr>
            <p:cNvSpPr>
              <a:spLocks noChangeAspect="1"/>
            </p:cNvSpPr>
            <p:nvPr>
              <p:custDataLst>
                <p:tags r:id="rId138"/>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3/4 [3]">
              <a:extLst>
                <a:ext uri="{FF2B5EF4-FFF2-40B4-BE49-F238E27FC236}">
                  <a16:creationId xmlns:a16="http://schemas.microsoft.com/office/drawing/2014/main" id="{83770D17-214F-4DFB-8C4A-75BCB6FDCCF1}"/>
                </a:ext>
              </a:extLst>
            </p:cNvPr>
            <p:cNvSpPr>
              <a:spLocks noChangeAspect="1"/>
            </p:cNvSpPr>
            <p:nvPr>
              <p:custDataLst>
                <p:tags r:id="rId139"/>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4/4 [4]">
              <a:extLst>
                <a:ext uri="{FF2B5EF4-FFF2-40B4-BE49-F238E27FC236}">
                  <a16:creationId xmlns:a16="http://schemas.microsoft.com/office/drawing/2014/main" id="{2298CBDE-E2CD-44DD-81DA-565BDE17B854}"/>
                </a:ext>
              </a:extLst>
            </p:cNvPr>
            <p:cNvSpPr>
              <a:spLocks noChangeAspect="1"/>
            </p:cNvSpPr>
            <p:nvPr>
              <p:custDataLst>
                <p:tags r:id="rId140"/>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Harvey 8" hidden="1">
            <a:extLst>
              <a:ext uri="{FF2B5EF4-FFF2-40B4-BE49-F238E27FC236}">
                <a16:creationId xmlns:a16="http://schemas.microsoft.com/office/drawing/2014/main" id="{65A741E4-88C1-4827-B19E-63A8295DED86}"/>
              </a:ext>
            </a:extLst>
          </p:cNvPr>
          <p:cNvGrpSpPr>
            <a:grpSpLocks/>
          </p:cNvGrpSpPr>
          <p:nvPr userDrawn="1">
            <p:custDataLst>
              <p:tags r:id="rId24"/>
            </p:custDataLst>
          </p:nvPr>
        </p:nvGrpSpPr>
        <p:grpSpPr>
          <a:xfrm>
            <a:off x="6844214" y="3978000"/>
            <a:ext cx="1024878" cy="1024878"/>
            <a:chOff x="0" y="0"/>
            <a:chExt cx="914400" cy="914400"/>
          </a:xfrm>
          <a:solidFill>
            <a:schemeClr val="accent1"/>
          </a:solidFill>
        </p:grpSpPr>
        <p:sp>
          <p:nvSpPr>
            <p:cNvPr id="19" name="Harvey 0/8 [0]">
              <a:extLst>
                <a:ext uri="{FF2B5EF4-FFF2-40B4-BE49-F238E27FC236}">
                  <a16:creationId xmlns:a16="http://schemas.microsoft.com/office/drawing/2014/main" id="{D63D2936-46EA-44E4-95BC-083F8C581A0C}"/>
                </a:ext>
              </a:extLst>
            </p:cNvPr>
            <p:cNvSpPr>
              <a:spLocks noChangeAspect="1"/>
            </p:cNvSpPr>
            <p:nvPr>
              <p:custDataLst>
                <p:tags r:id="rId127"/>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rvey 1/8 [1]">
              <a:extLst>
                <a:ext uri="{FF2B5EF4-FFF2-40B4-BE49-F238E27FC236}">
                  <a16:creationId xmlns:a16="http://schemas.microsoft.com/office/drawing/2014/main" id="{D096D980-9CFC-4294-9B40-92841B87F312}"/>
                </a:ext>
              </a:extLst>
            </p:cNvPr>
            <p:cNvSpPr>
              <a:spLocks noChangeAspect="1"/>
            </p:cNvSpPr>
            <p:nvPr>
              <p:custDataLst>
                <p:tags r:id="rId128"/>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rvey 2/8 [2]">
              <a:extLst>
                <a:ext uri="{FF2B5EF4-FFF2-40B4-BE49-F238E27FC236}">
                  <a16:creationId xmlns:a16="http://schemas.microsoft.com/office/drawing/2014/main" id="{F9B0FC65-F825-4960-BF8A-E86755376C2C}"/>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3/8 [3]">
              <a:extLst>
                <a:ext uri="{FF2B5EF4-FFF2-40B4-BE49-F238E27FC236}">
                  <a16:creationId xmlns:a16="http://schemas.microsoft.com/office/drawing/2014/main" id="{72489F0D-9F1E-4F64-B7DC-7C979BD81FA6}"/>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4/8 [4]">
              <a:extLst>
                <a:ext uri="{FF2B5EF4-FFF2-40B4-BE49-F238E27FC236}">
                  <a16:creationId xmlns:a16="http://schemas.microsoft.com/office/drawing/2014/main" id="{4F47161A-836E-4CB2-97C4-5ABCB035EE25}"/>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5/8 [5]">
              <a:extLst>
                <a:ext uri="{FF2B5EF4-FFF2-40B4-BE49-F238E27FC236}">
                  <a16:creationId xmlns:a16="http://schemas.microsoft.com/office/drawing/2014/main" id="{D80539EF-20E9-4266-BD06-3959673E5243}"/>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6/8 [6]">
              <a:extLst>
                <a:ext uri="{FF2B5EF4-FFF2-40B4-BE49-F238E27FC236}">
                  <a16:creationId xmlns:a16="http://schemas.microsoft.com/office/drawing/2014/main" id="{C88D2627-1A78-4152-B77C-58669AC49F36}"/>
                </a:ext>
              </a:extLst>
            </p:cNvPr>
            <p:cNvSpPr>
              <a:spLocks noChangeAspect="1"/>
            </p:cNvSpPr>
            <p:nvPr>
              <p:custDataLst>
                <p:tags r:id="rId133"/>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7/8 [7]">
              <a:extLst>
                <a:ext uri="{FF2B5EF4-FFF2-40B4-BE49-F238E27FC236}">
                  <a16:creationId xmlns:a16="http://schemas.microsoft.com/office/drawing/2014/main" id="{F8117399-4ECF-44E9-9BC8-A7C83760976C}"/>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rvey 8/8 [8]">
              <a:extLst>
                <a:ext uri="{FF2B5EF4-FFF2-40B4-BE49-F238E27FC236}">
                  <a16:creationId xmlns:a16="http://schemas.microsoft.com/office/drawing/2014/main" id="{B912D41C-14ED-4BE0-96D3-6AEB2ED794D2}"/>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Harvey 100" hidden="1">
            <a:extLst>
              <a:ext uri="{FF2B5EF4-FFF2-40B4-BE49-F238E27FC236}">
                <a16:creationId xmlns:a16="http://schemas.microsoft.com/office/drawing/2014/main" id="{2C4AA9A9-EE14-41CD-8AD6-AC987D77FC05}"/>
              </a:ext>
            </a:extLst>
          </p:cNvPr>
          <p:cNvGrpSpPr/>
          <p:nvPr userDrawn="1">
            <p:custDataLst>
              <p:tags r:id="rId25"/>
            </p:custDataLst>
          </p:nvPr>
        </p:nvGrpSpPr>
        <p:grpSpPr>
          <a:xfrm>
            <a:off x="8296922" y="3978000"/>
            <a:ext cx="1024878" cy="1024878"/>
            <a:chOff x="4334905" y="3282696"/>
            <a:chExt cx="292608" cy="292608"/>
          </a:xfrm>
          <a:solidFill>
            <a:schemeClr val="accent1"/>
          </a:solidFill>
        </p:grpSpPr>
        <p:sp>
          <p:nvSpPr>
            <p:cNvPr id="29" name="Harvey 0/100 [0]">
              <a:extLst>
                <a:ext uri="{FF2B5EF4-FFF2-40B4-BE49-F238E27FC236}">
                  <a16:creationId xmlns:a16="http://schemas.microsoft.com/office/drawing/2014/main" id="{0B60B67C-997A-4EB0-98E0-CA4E4E4B5118}"/>
                </a:ext>
              </a:extLst>
            </p:cNvPr>
            <p:cNvSpPr>
              <a:spLocks noChangeAspect="1"/>
            </p:cNvSpPr>
            <p:nvPr>
              <p:custDataLst>
                <p:tags r:id="rId26"/>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a:p>
          </p:txBody>
        </p:sp>
        <p:sp>
          <p:nvSpPr>
            <p:cNvPr id="30" name="Harvey 1/100 [1]">
              <a:extLst>
                <a:ext uri="{FF2B5EF4-FFF2-40B4-BE49-F238E27FC236}">
                  <a16:creationId xmlns:a16="http://schemas.microsoft.com/office/drawing/2014/main" id="{7DAEEFA9-09E0-4535-8058-345772E9D551}"/>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a:p>
          </p:txBody>
        </p:sp>
        <p:sp>
          <p:nvSpPr>
            <p:cNvPr id="31" name="Harvey 2/100 [2]">
              <a:extLst>
                <a:ext uri="{FF2B5EF4-FFF2-40B4-BE49-F238E27FC236}">
                  <a16:creationId xmlns:a16="http://schemas.microsoft.com/office/drawing/2014/main" id="{C84C906D-AC0F-4F5B-B334-51FDEA499286}"/>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a:p>
          </p:txBody>
        </p:sp>
        <p:sp>
          <p:nvSpPr>
            <p:cNvPr id="32" name="Harvey 3/100 [3]">
              <a:extLst>
                <a:ext uri="{FF2B5EF4-FFF2-40B4-BE49-F238E27FC236}">
                  <a16:creationId xmlns:a16="http://schemas.microsoft.com/office/drawing/2014/main" id="{5331B348-43F5-457E-9C20-7EAAD007F74A}"/>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a:p>
          </p:txBody>
        </p:sp>
        <p:sp>
          <p:nvSpPr>
            <p:cNvPr id="33" name="Harvey 4/100 [4]">
              <a:extLst>
                <a:ext uri="{FF2B5EF4-FFF2-40B4-BE49-F238E27FC236}">
                  <a16:creationId xmlns:a16="http://schemas.microsoft.com/office/drawing/2014/main" id="{18D263CF-2B62-4C47-BE83-FD72BDBDB277}"/>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a:p>
          </p:txBody>
        </p:sp>
        <p:sp>
          <p:nvSpPr>
            <p:cNvPr id="35" name="Harvey 5/100 [5]">
              <a:extLst>
                <a:ext uri="{FF2B5EF4-FFF2-40B4-BE49-F238E27FC236}">
                  <a16:creationId xmlns:a16="http://schemas.microsoft.com/office/drawing/2014/main" id="{DB8F581D-8CF4-44A7-B4F4-0DE74457F251}"/>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a:p>
          </p:txBody>
        </p:sp>
        <p:sp>
          <p:nvSpPr>
            <p:cNvPr id="36" name="Harvey 6/100 [6]">
              <a:extLst>
                <a:ext uri="{FF2B5EF4-FFF2-40B4-BE49-F238E27FC236}">
                  <a16:creationId xmlns:a16="http://schemas.microsoft.com/office/drawing/2014/main" id="{383A6352-9EAD-4A05-8ABD-66158F752B74}"/>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a:p>
          </p:txBody>
        </p:sp>
        <p:sp>
          <p:nvSpPr>
            <p:cNvPr id="37" name="Harvey 7/100 [7]">
              <a:extLst>
                <a:ext uri="{FF2B5EF4-FFF2-40B4-BE49-F238E27FC236}">
                  <a16:creationId xmlns:a16="http://schemas.microsoft.com/office/drawing/2014/main" id="{AC78B9F4-DF17-4E2D-9790-668D5CEC3049}"/>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a:p>
          </p:txBody>
        </p:sp>
        <p:sp>
          <p:nvSpPr>
            <p:cNvPr id="38" name="Harvey 8/100 [8]">
              <a:extLst>
                <a:ext uri="{FF2B5EF4-FFF2-40B4-BE49-F238E27FC236}">
                  <a16:creationId xmlns:a16="http://schemas.microsoft.com/office/drawing/2014/main" id="{2577ED03-E1A5-42A1-8DCD-AEFD054EB873}"/>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a:p>
          </p:txBody>
        </p:sp>
        <p:sp>
          <p:nvSpPr>
            <p:cNvPr id="39" name="Harvey 9/100 [9]">
              <a:extLst>
                <a:ext uri="{FF2B5EF4-FFF2-40B4-BE49-F238E27FC236}">
                  <a16:creationId xmlns:a16="http://schemas.microsoft.com/office/drawing/2014/main" id="{9B167A94-DCC5-461B-9970-C5FFF47CB641}"/>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a:p>
          </p:txBody>
        </p:sp>
        <p:sp>
          <p:nvSpPr>
            <p:cNvPr id="40" name="Harvey 10/100 [10]">
              <a:extLst>
                <a:ext uri="{FF2B5EF4-FFF2-40B4-BE49-F238E27FC236}">
                  <a16:creationId xmlns:a16="http://schemas.microsoft.com/office/drawing/2014/main" id="{5A26E699-12E3-4167-ADED-3C1AF764FAA3}"/>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a:p>
          </p:txBody>
        </p:sp>
        <p:sp>
          <p:nvSpPr>
            <p:cNvPr id="41" name="Harvey 11/100 [11]">
              <a:extLst>
                <a:ext uri="{FF2B5EF4-FFF2-40B4-BE49-F238E27FC236}">
                  <a16:creationId xmlns:a16="http://schemas.microsoft.com/office/drawing/2014/main" id="{F820A8FC-3CE4-4CBA-BAE6-398A7F026B55}"/>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a:p>
          </p:txBody>
        </p:sp>
        <p:sp>
          <p:nvSpPr>
            <p:cNvPr id="42" name="Harvey 12/100 [12]">
              <a:extLst>
                <a:ext uri="{FF2B5EF4-FFF2-40B4-BE49-F238E27FC236}">
                  <a16:creationId xmlns:a16="http://schemas.microsoft.com/office/drawing/2014/main" id="{31F16729-DFEC-43AE-96FD-5ADAD841109F}"/>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a:p>
          </p:txBody>
        </p:sp>
        <p:sp>
          <p:nvSpPr>
            <p:cNvPr id="43" name="Harvey 13/100 [13]">
              <a:extLst>
                <a:ext uri="{FF2B5EF4-FFF2-40B4-BE49-F238E27FC236}">
                  <a16:creationId xmlns:a16="http://schemas.microsoft.com/office/drawing/2014/main" id="{E4398C50-BFFD-487F-93AC-1F2177BB3B86}"/>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a:p>
          </p:txBody>
        </p:sp>
        <p:sp>
          <p:nvSpPr>
            <p:cNvPr id="44" name="Harvey 14/100 [14]">
              <a:extLst>
                <a:ext uri="{FF2B5EF4-FFF2-40B4-BE49-F238E27FC236}">
                  <a16:creationId xmlns:a16="http://schemas.microsoft.com/office/drawing/2014/main" id="{675D9417-20D9-4833-9CE5-50B086713780}"/>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a:p>
          </p:txBody>
        </p:sp>
        <p:sp>
          <p:nvSpPr>
            <p:cNvPr id="45" name="Harvey 15/100 [15]">
              <a:extLst>
                <a:ext uri="{FF2B5EF4-FFF2-40B4-BE49-F238E27FC236}">
                  <a16:creationId xmlns:a16="http://schemas.microsoft.com/office/drawing/2014/main" id="{3666FBE4-3CEE-43B7-83C1-0C2A47739511}"/>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a:p>
          </p:txBody>
        </p:sp>
        <p:sp>
          <p:nvSpPr>
            <p:cNvPr id="46" name="Harvey 16/100 [16]">
              <a:extLst>
                <a:ext uri="{FF2B5EF4-FFF2-40B4-BE49-F238E27FC236}">
                  <a16:creationId xmlns:a16="http://schemas.microsoft.com/office/drawing/2014/main" id="{F979B8E0-5904-481A-B1E1-9C6D95DF9F7C}"/>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a:p>
          </p:txBody>
        </p:sp>
        <p:sp>
          <p:nvSpPr>
            <p:cNvPr id="47" name="Harvey 17/100 [17]">
              <a:extLst>
                <a:ext uri="{FF2B5EF4-FFF2-40B4-BE49-F238E27FC236}">
                  <a16:creationId xmlns:a16="http://schemas.microsoft.com/office/drawing/2014/main" id="{71716968-2083-4153-9DAA-3F8C26432ACE}"/>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a:p>
          </p:txBody>
        </p:sp>
        <p:sp>
          <p:nvSpPr>
            <p:cNvPr id="48" name="Harvey 18/100 [18]">
              <a:extLst>
                <a:ext uri="{FF2B5EF4-FFF2-40B4-BE49-F238E27FC236}">
                  <a16:creationId xmlns:a16="http://schemas.microsoft.com/office/drawing/2014/main" id="{C1D12AF8-310A-4A60-A8D9-E26C9D0D94FD}"/>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a:p>
          </p:txBody>
        </p:sp>
        <p:sp>
          <p:nvSpPr>
            <p:cNvPr id="49" name="Harvey 19/100 [19]">
              <a:extLst>
                <a:ext uri="{FF2B5EF4-FFF2-40B4-BE49-F238E27FC236}">
                  <a16:creationId xmlns:a16="http://schemas.microsoft.com/office/drawing/2014/main" id="{C587885C-11FD-4365-93C9-369845C5B1D3}"/>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a:p>
          </p:txBody>
        </p:sp>
        <p:sp>
          <p:nvSpPr>
            <p:cNvPr id="50" name="Harvey 20/100 [20]">
              <a:extLst>
                <a:ext uri="{FF2B5EF4-FFF2-40B4-BE49-F238E27FC236}">
                  <a16:creationId xmlns:a16="http://schemas.microsoft.com/office/drawing/2014/main" id="{0DFEA4D6-DB33-4BA0-9B39-C6DC449D6DC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a:p>
          </p:txBody>
        </p:sp>
        <p:sp>
          <p:nvSpPr>
            <p:cNvPr id="51" name="Harvey 21/100 [21]">
              <a:extLst>
                <a:ext uri="{FF2B5EF4-FFF2-40B4-BE49-F238E27FC236}">
                  <a16:creationId xmlns:a16="http://schemas.microsoft.com/office/drawing/2014/main" id="{6B616720-F062-4402-A6C1-F4CBA52171D3}"/>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a:p>
          </p:txBody>
        </p:sp>
        <p:sp>
          <p:nvSpPr>
            <p:cNvPr id="52" name="Harvey 22/100 [22]">
              <a:extLst>
                <a:ext uri="{FF2B5EF4-FFF2-40B4-BE49-F238E27FC236}">
                  <a16:creationId xmlns:a16="http://schemas.microsoft.com/office/drawing/2014/main" id="{2E4A5CA2-E839-4E73-A274-49DE99B1C50F}"/>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a:p>
          </p:txBody>
        </p:sp>
        <p:sp>
          <p:nvSpPr>
            <p:cNvPr id="53" name="Harvey 23/100 [23]">
              <a:extLst>
                <a:ext uri="{FF2B5EF4-FFF2-40B4-BE49-F238E27FC236}">
                  <a16:creationId xmlns:a16="http://schemas.microsoft.com/office/drawing/2014/main" id="{3DCD53C2-A835-4CB8-9468-2C92013F44B5}"/>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a:p>
          </p:txBody>
        </p:sp>
        <p:sp>
          <p:nvSpPr>
            <p:cNvPr id="54" name="Harvey 24/100 [24]">
              <a:extLst>
                <a:ext uri="{FF2B5EF4-FFF2-40B4-BE49-F238E27FC236}">
                  <a16:creationId xmlns:a16="http://schemas.microsoft.com/office/drawing/2014/main" id="{0BD9113F-8ACE-463E-BEF7-5D2C960A1E3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a:p>
          </p:txBody>
        </p:sp>
        <p:sp>
          <p:nvSpPr>
            <p:cNvPr id="55" name="Harvey 25/100 [25]">
              <a:extLst>
                <a:ext uri="{FF2B5EF4-FFF2-40B4-BE49-F238E27FC236}">
                  <a16:creationId xmlns:a16="http://schemas.microsoft.com/office/drawing/2014/main" id="{A0C79897-7FEB-441B-A4CB-F5B74F5352FA}"/>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a:p>
          </p:txBody>
        </p:sp>
        <p:sp>
          <p:nvSpPr>
            <p:cNvPr id="56" name="Harvey 26/100 [26]">
              <a:extLst>
                <a:ext uri="{FF2B5EF4-FFF2-40B4-BE49-F238E27FC236}">
                  <a16:creationId xmlns:a16="http://schemas.microsoft.com/office/drawing/2014/main" id="{88DEA423-7272-4270-BD71-9ACAEB894DD2}"/>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a:p>
          </p:txBody>
        </p:sp>
        <p:sp>
          <p:nvSpPr>
            <p:cNvPr id="57" name="Harvey 27/100 [27]">
              <a:extLst>
                <a:ext uri="{FF2B5EF4-FFF2-40B4-BE49-F238E27FC236}">
                  <a16:creationId xmlns:a16="http://schemas.microsoft.com/office/drawing/2014/main" id="{ABF9DC9D-9784-42F7-9BC1-D959BA5B29A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a:p>
          </p:txBody>
        </p:sp>
        <p:sp>
          <p:nvSpPr>
            <p:cNvPr id="58" name="Harvey 28/100 [28]">
              <a:extLst>
                <a:ext uri="{FF2B5EF4-FFF2-40B4-BE49-F238E27FC236}">
                  <a16:creationId xmlns:a16="http://schemas.microsoft.com/office/drawing/2014/main" id="{253A0F1B-274A-4C2F-8909-10DCC3C664C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a:p>
          </p:txBody>
        </p:sp>
        <p:sp>
          <p:nvSpPr>
            <p:cNvPr id="59" name="Harvey 29/100 [29]">
              <a:extLst>
                <a:ext uri="{FF2B5EF4-FFF2-40B4-BE49-F238E27FC236}">
                  <a16:creationId xmlns:a16="http://schemas.microsoft.com/office/drawing/2014/main" id="{F088766A-C09E-41AD-B4A8-037680E089A0}"/>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a:p>
          </p:txBody>
        </p:sp>
        <p:sp>
          <p:nvSpPr>
            <p:cNvPr id="60" name="Harvey 30/100 [30]">
              <a:extLst>
                <a:ext uri="{FF2B5EF4-FFF2-40B4-BE49-F238E27FC236}">
                  <a16:creationId xmlns:a16="http://schemas.microsoft.com/office/drawing/2014/main" id="{33917A65-AD51-4648-AAB4-80520AB0DF59}"/>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a:p>
          </p:txBody>
        </p:sp>
        <p:sp>
          <p:nvSpPr>
            <p:cNvPr id="61" name="Harvey 31/100 [31]">
              <a:extLst>
                <a:ext uri="{FF2B5EF4-FFF2-40B4-BE49-F238E27FC236}">
                  <a16:creationId xmlns:a16="http://schemas.microsoft.com/office/drawing/2014/main" id="{60CB2766-A8A0-4EC5-93AC-A9FA9B2EDF8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a:p>
          </p:txBody>
        </p:sp>
        <p:sp>
          <p:nvSpPr>
            <p:cNvPr id="62" name="Harvey 32/100 [32]">
              <a:extLst>
                <a:ext uri="{FF2B5EF4-FFF2-40B4-BE49-F238E27FC236}">
                  <a16:creationId xmlns:a16="http://schemas.microsoft.com/office/drawing/2014/main" id="{CAC81949-5BCB-4FFD-9284-D4C754DB7E63}"/>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a:p>
          </p:txBody>
        </p:sp>
        <p:sp>
          <p:nvSpPr>
            <p:cNvPr id="63" name="Harvey 33/100 [33]">
              <a:extLst>
                <a:ext uri="{FF2B5EF4-FFF2-40B4-BE49-F238E27FC236}">
                  <a16:creationId xmlns:a16="http://schemas.microsoft.com/office/drawing/2014/main" id="{86CD47EE-4D9E-42B8-B6AB-5866BABF0A8C}"/>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a:p>
          </p:txBody>
        </p:sp>
        <p:sp>
          <p:nvSpPr>
            <p:cNvPr id="64" name="Harvey 34/100 [34]">
              <a:extLst>
                <a:ext uri="{FF2B5EF4-FFF2-40B4-BE49-F238E27FC236}">
                  <a16:creationId xmlns:a16="http://schemas.microsoft.com/office/drawing/2014/main" id="{00F21930-7819-4484-8BC2-24ADAFBF4661}"/>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a:p>
          </p:txBody>
        </p:sp>
        <p:sp>
          <p:nvSpPr>
            <p:cNvPr id="65" name="Harvey 35/100 [35]">
              <a:extLst>
                <a:ext uri="{FF2B5EF4-FFF2-40B4-BE49-F238E27FC236}">
                  <a16:creationId xmlns:a16="http://schemas.microsoft.com/office/drawing/2014/main" id="{6BAC333F-8F1A-461D-A13A-543036E6C360}"/>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a:p>
          </p:txBody>
        </p:sp>
        <p:sp>
          <p:nvSpPr>
            <p:cNvPr id="66" name="Harvey 36/100 [36]">
              <a:extLst>
                <a:ext uri="{FF2B5EF4-FFF2-40B4-BE49-F238E27FC236}">
                  <a16:creationId xmlns:a16="http://schemas.microsoft.com/office/drawing/2014/main" id="{C3343ED1-4EC6-4E9E-B0D4-04063CCDCBA5}"/>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a:p>
          </p:txBody>
        </p:sp>
        <p:sp>
          <p:nvSpPr>
            <p:cNvPr id="67" name="Harvey 37/100 [37]">
              <a:extLst>
                <a:ext uri="{FF2B5EF4-FFF2-40B4-BE49-F238E27FC236}">
                  <a16:creationId xmlns:a16="http://schemas.microsoft.com/office/drawing/2014/main" id="{A708B5F6-5DEF-4C81-B17E-B40298FAFF37}"/>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a:p>
          </p:txBody>
        </p:sp>
        <p:sp>
          <p:nvSpPr>
            <p:cNvPr id="68" name="Harvey 38/100 [38]">
              <a:extLst>
                <a:ext uri="{FF2B5EF4-FFF2-40B4-BE49-F238E27FC236}">
                  <a16:creationId xmlns:a16="http://schemas.microsoft.com/office/drawing/2014/main" id="{A66921B0-1234-4643-AEDF-EA370AB72678}"/>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a:p>
          </p:txBody>
        </p:sp>
        <p:sp>
          <p:nvSpPr>
            <p:cNvPr id="69" name="Harvey 39/100 [39]">
              <a:extLst>
                <a:ext uri="{FF2B5EF4-FFF2-40B4-BE49-F238E27FC236}">
                  <a16:creationId xmlns:a16="http://schemas.microsoft.com/office/drawing/2014/main" id="{33DF93CE-4BEC-4E23-B207-3A3D24BA88DB}"/>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a:p>
          </p:txBody>
        </p:sp>
        <p:sp>
          <p:nvSpPr>
            <p:cNvPr id="70" name="Harvey 40/100 [40]">
              <a:extLst>
                <a:ext uri="{FF2B5EF4-FFF2-40B4-BE49-F238E27FC236}">
                  <a16:creationId xmlns:a16="http://schemas.microsoft.com/office/drawing/2014/main" id="{743BBE64-E8AE-431B-A3F5-0BC3EFCF170A}"/>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a:p>
          </p:txBody>
        </p:sp>
        <p:sp>
          <p:nvSpPr>
            <p:cNvPr id="71" name="Harvey 41/100 [41]">
              <a:extLst>
                <a:ext uri="{FF2B5EF4-FFF2-40B4-BE49-F238E27FC236}">
                  <a16:creationId xmlns:a16="http://schemas.microsoft.com/office/drawing/2014/main" id="{9A92A148-61C9-4A68-B88F-DEBF70F366D4}"/>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a:p>
          </p:txBody>
        </p:sp>
        <p:sp>
          <p:nvSpPr>
            <p:cNvPr id="72" name="Harvey 42/100 [42]">
              <a:extLst>
                <a:ext uri="{FF2B5EF4-FFF2-40B4-BE49-F238E27FC236}">
                  <a16:creationId xmlns:a16="http://schemas.microsoft.com/office/drawing/2014/main" id="{E95B2275-79DF-4600-968F-4A342730E5D7}"/>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a:p>
          </p:txBody>
        </p:sp>
        <p:sp>
          <p:nvSpPr>
            <p:cNvPr id="73" name="Harvey 43/100 [43]">
              <a:extLst>
                <a:ext uri="{FF2B5EF4-FFF2-40B4-BE49-F238E27FC236}">
                  <a16:creationId xmlns:a16="http://schemas.microsoft.com/office/drawing/2014/main" id="{0EDDDB89-4687-4E79-B4A5-CEA4DC104A0F}"/>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a:p>
          </p:txBody>
        </p:sp>
        <p:sp>
          <p:nvSpPr>
            <p:cNvPr id="74" name="Harvey 44/100 [44]">
              <a:extLst>
                <a:ext uri="{FF2B5EF4-FFF2-40B4-BE49-F238E27FC236}">
                  <a16:creationId xmlns:a16="http://schemas.microsoft.com/office/drawing/2014/main" id="{C55ACE0A-FE8C-4946-90E5-595C4B50ECB8}"/>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a:p>
          </p:txBody>
        </p:sp>
        <p:sp>
          <p:nvSpPr>
            <p:cNvPr id="75" name="Harvey 45/100 [45]">
              <a:extLst>
                <a:ext uri="{FF2B5EF4-FFF2-40B4-BE49-F238E27FC236}">
                  <a16:creationId xmlns:a16="http://schemas.microsoft.com/office/drawing/2014/main" id="{C3C97B00-88DC-4936-B5A6-A08A75F0ABB5}"/>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a:p>
          </p:txBody>
        </p:sp>
        <p:sp>
          <p:nvSpPr>
            <p:cNvPr id="76" name="Harvey 46/100 [46]">
              <a:extLst>
                <a:ext uri="{FF2B5EF4-FFF2-40B4-BE49-F238E27FC236}">
                  <a16:creationId xmlns:a16="http://schemas.microsoft.com/office/drawing/2014/main" id="{92F6FFA4-3CBC-4B59-9D72-AFC058739173}"/>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a:p>
          </p:txBody>
        </p:sp>
        <p:sp>
          <p:nvSpPr>
            <p:cNvPr id="77" name="Harvey 47/100 [47]">
              <a:extLst>
                <a:ext uri="{FF2B5EF4-FFF2-40B4-BE49-F238E27FC236}">
                  <a16:creationId xmlns:a16="http://schemas.microsoft.com/office/drawing/2014/main" id="{4E849BB4-2601-4C2B-B994-35A1C0E7E5CA}"/>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a:p>
          </p:txBody>
        </p:sp>
        <p:sp>
          <p:nvSpPr>
            <p:cNvPr id="78" name="Harvey 48/100 [48]">
              <a:extLst>
                <a:ext uri="{FF2B5EF4-FFF2-40B4-BE49-F238E27FC236}">
                  <a16:creationId xmlns:a16="http://schemas.microsoft.com/office/drawing/2014/main" id="{94CAB759-7BC1-4DBC-B899-C726287011FE}"/>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a:p>
          </p:txBody>
        </p:sp>
        <p:sp>
          <p:nvSpPr>
            <p:cNvPr id="79" name="Harvey 49/100 [49]">
              <a:extLst>
                <a:ext uri="{FF2B5EF4-FFF2-40B4-BE49-F238E27FC236}">
                  <a16:creationId xmlns:a16="http://schemas.microsoft.com/office/drawing/2014/main" id="{046DACFB-25FF-4C07-9C05-79EA15EE9F0E}"/>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a:p>
          </p:txBody>
        </p:sp>
        <p:sp>
          <p:nvSpPr>
            <p:cNvPr id="80" name="Harvey 50/100 [50]">
              <a:extLst>
                <a:ext uri="{FF2B5EF4-FFF2-40B4-BE49-F238E27FC236}">
                  <a16:creationId xmlns:a16="http://schemas.microsoft.com/office/drawing/2014/main" id="{D5CE1598-6D7A-4D44-8C77-406476D5C522}"/>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a:p>
          </p:txBody>
        </p:sp>
        <p:sp>
          <p:nvSpPr>
            <p:cNvPr id="81" name="Harvey 51/100 [51]">
              <a:extLst>
                <a:ext uri="{FF2B5EF4-FFF2-40B4-BE49-F238E27FC236}">
                  <a16:creationId xmlns:a16="http://schemas.microsoft.com/office/drawing/2014/main" id="{F2DF6732-AEFD-4697-BC9B-C58EB9BA8E40}"/>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a:p>
          </p:txBody>
        </p:sp>
        <p:sp>
          <p:nvSpPr>
            <p:cNvPr id="82" name="Harvey 52/100 [52]">
              <a:extLst>
                <a:ext uri="{FF2B5EF4-FFF2-40B4-BE49-F238E27FC236}">
                  <a16:creationId xmlns:a16="http://schemas.microsoft.com/office/drawing/2014/main" id="{16803592-72AA-4516-A884-525A808682B4}"/>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a:p>
          </p:txBody>
        </p:sp>
        <p:sp>
          <p:nvSpPr>
            <p:cNvPr id="83" name="Harvey 53/100 [53]">
              <a:extLst>
                <a:ext uri="{FF2B5EF4-FFF2-40B4-BE49-F238E27FC236}">
                  <a16:creationId xmlns:a16="http://schemas.microsoft.com/office/drawing/2014/main" id="{5F99AC13-0D56-4AE3-AEA7-5C4F5708B17A}"/>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a:p>
          </p:txBody>
        </p:sp>
        <p:sp>
          <p:nvSpPr>
            <p:cNvPr id="84" name="Harvey 54/100 [54]">
              <a:extLst>
                <a:ext uri="{FF2B5EF4-FFF2-40B4-BE49-F238E27FC236}">
                  <a16:creationId xmlns:a16="http://schemas.microsoft.com/office/drawing/2014/main" id="{541F1DB6-93AE-4A84-AB2D-8BC8F86C3D84}"/>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a:p>
          </p:txBody>
        </p:sp>
        <p:sp>
          <p:nvSpPr>
            <p:cNvPr id="85" name="Harvey 55/100 [55]">
              <a:extLst>
                <a:ext uri="{FF2B5EF4-FFF2-40B4-BE49-F238E27FC236}">
                  <a16:creationId xmlns:a16="http://schemas.microsoft.com/office/drawing/2014/main" id="{D502E6B1-F368-4550-A4D3-B3010A99F6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a:p>
          </p:txBody>
        </p:sp>
        <p:sp>
          <p:nvSpPr>
            <p:cNvPr id="86" name="Harvey 56/100 [56]">
              <a:extLst>
                <a:ext uri="{FF2B5EF4-FFF2-40B4-BE49-F238E27FC236}">
                  <a16:creationId xmlns:a16="http://schemas.microsoft.com/office/drawing/2014/main" id="{4720ED11-4A42-479C-84D4-DDDADFCA8B0B}"/>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a:p>
          </p:txBody>
        </p:sp>
        <p:sp>
          <p:nvSpPr>
            <p:cNvPr id="87" name="Harvey 57/100 [57]">
              <a:extLst>
                <a:ext uri="{FF2B5EF4-FFF2-40B4-BE49-F238E27FC236}">
                  <a16:creationId xmlns:a16="http://schemas.microsoft.com/office/drawing/2014/main" id="{21A74775-B349-48A0-8EB3-EB08D561D6B0}"/>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a:p>
          </p:txBody>
        </p:sp>
        <p:sp>
          <p:nvSpPr>
            <p:cNvPr id="88" name="Harvey 58/100 [58]">
              <a:extLst>
                <a:ext uri="{FF2B5EF4-FFF2-40B4-BE49-F238E27FC236}">
                  <a16:creationId xmlns:a16="http://schemas.microsoft.com/office/drawing/2014/main" id="{0B6A7A23-5EE1-4D66-89A0-9F9216A2BE97}"/>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a:p>
          </p:txBody>
        </p:sp>
        <p:sp>
          <p:nvSpPr>
            <p:cNvPr id="89" name="Harvey 59/100 [59]">
              <a:extLst>
                <a:ext uri="{FF2B5EF4-FFF2-40B4-BE49-F238E27FC236}">
                  <a16:creationId xmlns:a16="http://schemas.microsoft.com/office/drawing/2014/main" id="{97A2BD28-5A14-44CC-AF36-E25E51CB04F9}"/>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a:p>
          </p:txBody>
        </p:sp>
        <p:sp>
          <p:nvSpPr>
            <p:cNvPr id="90" name="Harvey 60/100 [60]">
              <a:extLst>
                <a:ext uri="{FF2B5EF4-FFF2-40B4-BE49-F238E27FC236}">
                  <a16:creationId xmlns:a16="http://schemas.microsoft.com/office/drawing/2014/main" id="{FD9F7980-1AFD-41C1-8F06-2BD58E9E7DB3}"/>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a:p>
          </p:txBody>
        </p:sp>
        <p:sp>
          <p:nvSpPr>
            <p:cNvPr id="91" name="Harvey 61/100 [61]">
              <a:extLst>
                <a:ext uri="{FF2B5EF4-FFF2-40B4-BE49-F238E27FC236}">
                  <a16:creationId xmlns:a16="http://schemas.microsoft.com/office/drawing/2014/main" id="{1F6026E1-58EA-4165-9806-8320F1A2151F}"/>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a:p>
          </p:txBody>
        </p:sp>
        <p:sp>
          <p:nvSpPr>
            <p:cNvPr id="92" name="Harvey 62/100 [62]">
              <a:extLst>
                <a:ext uri="{FF2B5EF4-FFF2-40B4-BE49-F238E27FC236}">
                  <a16:creationId xmlns:a16="http://schemas.microsoft.com/office/drawing/2014/main" id="{6D59B6D1-D4A0-486E-B6B9-3FE8ECF9C85C}"/>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a:p>
          </p:txBody>
        </p:sp>
        <p:sp>
          <p:nvSpPr>
            <p:cNvPr id="93" name="Harvey 63/100 [63]">
              <a:extLst>
                <a:ext uri="{FF2B5EF4-FFF2-40B4-BE49-F238E27FC236}">
                  <a16:creationId xmlns:a16="http://schemas.microsoft.com/office/drawing/2014/main" id="{72CA5142-D8D9-42C7-8426-2AAC92BBC5C5}"/>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a:p>
          </p:txBody>
        </p:sp>
        <p:sp>
          <p:nvSpPr>
            <p:cNvPr id="94" name="Harvey 64/100 [64]">
              <a:extLst>
                <a:ext uri="{FF2B5EF4-FFF2-40B4-BE49-F238E27FC236}">
                  <a16:creationId xmlns:a16="http://schemas.microsoft.com/office/drawing/2014/main" id="{8C402CD6-E17F-4364-A73B-136161E50AD6}"/>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a:p>
          </p:txBody>
        </p:sp>
        <p:sp>
          <p:nvSpPr>
            <p:cNvPr id="95" name="Harvey 65/100 [65]">
              <a:extLst>
                <a:ext uri="{FF2B5EF4-FFF2-40B4-BE49-F238E27FC236}">
                  <a16:creationId xmlns:a16="http://schemas.microsoft.com/office/drawing/2014/main" id="{01BAEB30-CD03-4381-BDDE-20B657FE5739}"/>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a:p>
          </p:txBody>
        </p:sp>
        <p:sp>
          <p:nvSpPr>
            <p:cNvPr id="96" name="Harvey 66/100 [66]">
              <a:extLst>
                <a:ext uri="{FF2B5EF4-FFF2-40B4-BE49-F238E27FC236}">
                  <a16:creationId xmlns:a16="http://schemas.microsoft.com/office/drawing/2014/main" id="{A3D46CD0-3F66-416E-BAFF-126E1A4784A7}"/>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a:p>
          </p:txBody>
        </p:sp>
        <p:sp>
          <p:nvSpPr>
            <p:cNvPr id="97" name="Harvey 67/100 [67]">
              <a:extLst>
                <a:ext uri="{FF2B5EF4-FFF2-40B4-BE49-F238E27FC236}">
                  <a16:creationId xmlns:a16="http://schemas.microsoft.com/office/drawing/2014/main" id="{0F1B6B8A-04A8-44E5-84B4-58A3959BB46B}"/>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a:p>
          </p:txBody>
        </p:sp>
        <p:sp>
          <p:nvSpPr>
            <p:cNvPr id="98" name="Harvey 68/100 [68]">
              <a:extLst>
                <a:ext uri="{FF2B5EF4-FFF2-40B4-BE49-F238E27FC236}">
                  <a16:creationId xmlns:a16="http://schemas.microsoft.com/office/drawing/2014/main" id="{06028C46-1883-45B7-8314-A8D2BF1FBD61}"/>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a:p>
          </p:txBody>
        </p:sp>
        <p:sp>
          <p:nvSpPr>
            <p:cNvPr id="99" name="Harvey 69/100 [69]">
              <a:extLst>
                <a:ext uri="{FF2B5EF4-FFF2-40B4-BE49-F238E27FC236}">
                  <a16:creationId xmlns:a16="http://schemas.microsoft.com/office/drawing/2014/main" id="{F99BDCEF-D0B7-4B1D-9B03-512515EB7624}"/>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a:p>
          </p:txBody>
        </p:sp>
        <p:sp>
          <p:nvSpPr>
            <p:cNvPr id="100" name="Harvey 70/100 [70]">
              <a:extLst>
                <a:ext uri="{FF2B5EF4-FFF2-40B4-BE49-F238E27FC236}">
                  <a16:creationId xmlns:a16="http://schemas.microsoft.com/office/drawing/2014/main" id="{CC7813EC-4BD1-43A5-BA1A-26ACB8B2E6FA}"/>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a:p>
          </p:txBody>
        </p:sp>
        <p:sp>
          <p:nvSpPr>
            <p:cNvPr id="101" name="Harvey 71/100 [71]">
              <a:extLst>
                <a:ext uri="{FF2B5EF4-FFF2-40B4-BE49-F238E27FC236}">
                  <a16:creationId xmlns:a16="http://schemas.microsoft.com/office/drawing/2014/main" id="{8162D4CF-AA2B-4374-92D5-BD31E37529FF}"/>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a:p>
          </p:txBody>
        </p:sp>
        <p:sp>
          <p:nvSpPr>
            <p:cNvPr id="102" name="Harvey 72/100 [72]">
              <a:extLst>
                <a:ext uri="{FF2B5EF4-FFF2-40B4-BE49-F238E27FC236}">
                  <a16:creationId xmlns:a16="http://schemas.microsoft.com/office/drawing/2014/main" id="{710989EA-C787-4E9F-8213-206712EC3CFE}"/>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a:p>
          </p:txBody>
        </p:sp>
        <p:sp>
          <p:nvSpPr>
            <p:cNvPr id="103" name="Harvey 73/100 [73]">
              <a:extLst>
                <a:ext uri="{FF2B5EF4-FFF2-40B4-BE49-F238E27FC236}">
                  <a16:creationId xmlns:a16="http://schemas.microsoft.com/office/drawing/2014/main" id="{67A73065-5334-4F41-A369-8EB437B331D7}"/>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a:p>
          </p:txBody>
        </p:sp>
        <p:sp>
          <p:nvSpPr>
            <p:cNvPr id="104" name="Harvey 74/100 [74]">
              <a:extLst>
                <a:ext uri="{FF2B5EF4-FFF2-40B4-BE49-F238E27FC236}">
                  <a16:creationId xmlns:a16="http://schemas.microsoft.com/office/drawing/2014/main" id="{14727066-BEC2-49F3-AA3E-E3A425402AE8}"/>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a:p>
          </p:txBody>
        </p:sp>
        <p:sp>
          <p:nvSpPr>
            <p:cNvPr id="105" name="Harvey 75/100 [75]">
              <a:extLst>
                <a:ext uri="{FF2B5EF4-FFF2-40B4-BE49-F238E27FC236}">
                  <a16:creationId xmlns:a16="http://schemas.microsoft.com/office/drawing/2014/main" id="{113B9B44-4595-4732-933D-6C0AA7F533BB}"/>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a:p>
          </p:txBody>
        </p:sp>
        <p:sp>
          <p:nvSpPr>
            <p:cNvPr id="106" name="Harvey 76/100 [76]">
              <a:extLst>
                <a:ext uri="{FF2B5EF4-FFF2-40B4-BE49-F238E27FC236}">
                  <a16:creationId xmlns:a16="http://schemas.microsoft.com/office/drawing/2014/main" id="{06EBC64F-EA62-4482-A2A7-5939C0723B11}"/>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a:p>
          </p:txBody>
        </p:sp>
        <p:sp>
          <p:nvSpPr>
            <p:cNvPr id="107" name="Harvey 77/100 [77]">
              <a:extLst>
                <a:ext uri="{FF2B5EF4-FFF2-40B4-BE49-F238E27FC236}">
                  <a16:creationId xmlns:a16="http://schemas.microsoft.com/office/drawing/2014/main" id="{33897A80-E31B-4861-AB97-6833FD1866E7}"/>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a:p>
          </p:txBody>
        </p:sp>
        <p:sp>
          <p:nvSpPr>
            <p:cNvPr id="108" name="Harvey 78/100 [78]">
              <a:extLst>
                <a:ext uri="{FF2B5EF4-FFF2-40B4-BE49-F238E27FC236}">
                  <a16:creationId xmlns:a16="http://schemas.microsoft.com/office/drawing/2014/main" id="{B0225A30-1CA9-4637-83EA-DCD6E18DED7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a:p>
          </p:txBody>
        </p:sp>
        <p:sp>
          <p:nvSpPr>
            <p:cNvPr id="109" name="Harvey 79/100 [79]">
              <a:extLst>
                <a:ext uri="{FF2B5EF4-FFF2-40B4-BE49-F238E27FC236}">
                  <a16:creationId xmlns:a16="http://schemas.microsoft.com/office/drawing/2014/main" id="{97423E78-84B8-41A4-88C0-2B85AECC0B84}"/>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a:p>
          </p:txBody>
        </p:sp>
        <p:sp>
          <p:nvSpPr>
            <p:cNvPr id="110" name="Harvey 80/100 [80]">
              <a:extLst>
                <a:ext uri="{FF2B5EF4-FFF2-40B4-BE49-F238E27FC236}">
                  <a16:creationId xmlns:a16="http://schemas.microsoft.com/office/drawing/2014/main" id="{290A0180-433B-47A5-BF80-1EEB17480B28}"/>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a:p>
          </p:txBody>
        </p:sp>
        <p:sp>
          <p:nvSpPr>
            <p:cNvPr id="111" name="Harvey 81/100 [81]">
              <a:extLst>
                <a:ext uri="{FF2B5EF4-FFF2-40B4-BE49-F238E27FC236}">
                  <a16:creationId xmlns:a16="http://schemas.microsoft.com/office/drawing/2014/main" id="{9926ED4B-698A-4425-A478-27C93E5CE58B}"/>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a:p>
          </p:txBody>
        </p:sp>
        <p:sp>
          <p:nvSpPr>
            <p:cNvPr id="112" name="Harvey 82/100 [82]">
              <a:extLst>
                <a:ext uri="{FF2B5EF4-FFF2-40B4-BE49-F238E27FC236}">
                  <a16:creationId xmlns:a16="http://schemas.microsoft.com/office/drawing/2014/main" id="{7D7BFD81-01C8-4719-9A58-A31303343AA6}"/>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a:p>
          </p:txBody>
        </p:sp>
        <p:sp>
          <p:nvSpPr>
            <p:cNvPr id="113" name="Harvey 83/100 [83]">
              <a:extLst>
                <a:ext uri="{FF2B5EF4-FFF2-40B4-BE49-F238E27FC236}">
                  <a16:creationId xmlns:a16="http://schemas.microsoft.com/office/drawing/2014/main" id="{C087B679-2D15-4E9F-B11A-BB0FE103AF93}"/>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a:p>
          </p:txBody>
        </p:sp>
        <p:sp>
          <p:nvSpPr>
            <p:cNvPr id="114" name="Harvey 84/100 [84]">
              <a:extLst>
                <a:ext uri="{FF2B5EF4-FFF2-40B4-BE49-F238E27FC236}">
                  <a16:creationId xmlns:a16="http://schemas.microsoft.com/office/drawing/2014/main" id="{11D03C6A-977B-4008-8A7A-3E2151BE46B2}"/>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a:p>
          </p:txBody>
        </p:sp>
        <p:sp>
          <p:nvSpPr>
            <p:cNvPr id="115" name="Harvey 85/100 [85]">
              <a:extLst>
                <a:ext uri="{FF2B5EF4-FFF2-40B4-BE49-F238E27FC236}">
                  <a16:creationId xmlns:a16="http://schemas.microsoft.com/office/drawing/2014/main" id="{082E0242-5963-4F00-A534-FEF1C51B9AFA}"/>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a:p>
          </p:txBody>
        </p:sp>
        <p:sp>
          <p:nvSpPr>
            <p:cNvPr id="116" name="Harvey 86/100 [86]">
              <a:extLst>
                <a:ext uri="{FF2B5EF4-FFF2-40B4-BE49-F238E27FC236}">
                  <a16:creationId xmlns:a16="http://schemas.microsoft.com/office/drawing/2014/main" id="{52079047-834D-4C25-BFD9-12E3AD917B2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a:p>
          </p:txBody>
        </p:sp>
        <p:sp>
          <p:nvSpPr>
            <p:cNvPr id="117" name="Harvey 87/100 [87]">
              <a:extLst>
                <a:ext uri="{FF2B5EF4-FFF2-40B4-BE49-F238E27FC236}">
                  <a16:creationId xmlns:a16="http://schemas.microsoft.com/office/drawing/2014/main" id="{E203379C-10FF-442E-9FC3-2B647AC3BDFD}"/>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a:p>
          </p:txBody>
        </p:sp>
        <p:sp>
          <p:nvSpPr>
            <p:cNvPr id="118" name="Harvey 88/100 [88]">
              <a:extLst>
                <a:ext uri="{FF2B5EF4-FFF2-40B4-BE49-F238E27FC236}">
                  <a16:creationId xmlns:a16="http://schemas.microsoft.com/office/drawing/2014/main" id="{92333550-029A-4109-95FE-C047B815C2D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a:p>
          </p:txBody>
        </p:sp>
        <p:sp>
          <p:nvSpPr>
            <p:cNvPr id="119" name="Harvey 89/100 [89]">
              <a:extLst>
                <a:ext uri="{FF2B5EF4-FFF2-40B4-BE49-F238E27FC236}">
                  <a16:creationId xmlns:a16="http://schemas.microsoft.com/office/drawing/2014/main" id="{1F32300F-FDD5-4B38-864C-CB443526AD71}"/>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a:p>
          </p:txBody>
        </p:sp>
        <p:sp>
          <p:nvSpPr>
            <p:cNvPr id="120" name="Harvey 90/100 [90]">
              <a:extLst>
                <a:ext uri="{FF2B5EF4-FFF2-40B4-BE49-F238E27FC236}">
                  <a16:creationId xmlns:a16="http://schemas.microsoft.com/office/drawing/2014/main" id="{697ADF22-F97D-4F1C-BCC7-E4612CB741D3}"/>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a:p>
          </p:txBody>
        </p:sp>
        <p:sp>
          <p:nvSpPr>
            <p:cNvPr id="121" name="Harvey 91/100 [91]">
              <a:extLst>
                <a:ext uri="{FF2B5EF4-FFF2-40B4-BE49-F238E27FC236}">
                  <a16:creationId xmlns:a16="http://schemas.microsoft.com/office/drawing/2014/main" id="{9056A6F9-3DA3-4E9B-9E20-5113253AFD2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a:p>
          </p:txBody>
        </p:sp>
        <p:sp>
          <p:nvSpPr>
            <p:cNvPr id="122" name="Harvey 92/100 [92]">
              <a:extLst>
                <a:ext uri="{FF2B5EF4-FFF2-40B4-BE49-F238E27FC236}">
                  <a16:creationId xmlns:a16="http://schemas.microsoft.com/office/drawing/2014/main" id="{AE2D63FA-5325-44CA-8AD7-EF0DF6F08E63}"/>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a:p>
          </p:txBody>
        </p:sp>
        <p:sp>
          <p:nvSpPr>
            <p:cNvPr id="123" name="Harvey 93/100 [93]">
              <a:extLst>
                <a:ext uri="{FF2B5EF4-FFF2-40B4-BE49-F238E27FC236}">
                  <a16:creationId xmlns:a16="http://schemas.microsoft.com/office/drawing/2014/main" id="{FAC70D65-FE27-4362-B6CB-C8E98F2364A0}"/>
                </a:ext>
              </a:extLst>
            </p:cNvPr>
            <p:cNvSpPr>
              <a:spLocks noChangeAspect="1"/>
            </p:cNvSpPr>
            <p:nvPr>
              <p:custDataLst>
                <p:tags r:id="rId119"/>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a:p>
          </p:txBody>
        </p:sp>
        <p:sp>
          <p:nvSpPr>
            <p:cNvPr id="124" name="Harvey 94/100 [94]">
              <a:extLst>
                <a:ext uri="{FF2B5EF4-FFF2-40B4-BE49-F238E27FC236}">
                  <a16:creationId xmlns:a16="http://schemas.microsoft.com/office/drawing/2014/main" id="{81AD4C59-EFEF-459D-A27F-15A146895412}"/>
                </a:ext>
              </a:extLst>
            </p:cNvPr>
            <p:cNvSpPr>
              <a:spLocks noChangeAspect="1"/>
            </p:cNvSpPr>
            <p:nvPr>
              <p:custDataLst>
                <p:tags r:id="rId120"/>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a:p>
          </p:txBody>
        </p:sp>
        <p:sp>
          <p:nvSpPr>
            <p:cNvPr id="125" name="Harvey 95/100 [95]">
              <a:extLst>
                <a:ext uri="{FF2B5EF4-FFF2-40B4-BE49-F238E27FC236}">
                  <a16:creationId xmlns:a16="http://schemas.microsoft.com/office/drawing/2014/main" id="{10332771-7241-4A69-9E3B-39EE0DD599DB}"/>
                </a:ext>
              </a:extLst>
            </p:cNvPr>
            <p:cNvSpPr>
              <a:spLocks noChangeAspect="1"/>
            </p:cNvSpPr>
            <p:nvPr>
              <p:custDataLst>
                <p:tags r:id="rId121"/>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a:p>
          </p:txBody>
        </p:sp>
        <p:sp>
          <p:nvSpPr>
            <p:cNvPr id="126" name="Harvey 96/100 [96]">
              <a:extLst>
                <a:ext uri="{FF2B5EF4-FFF2-40B4-BE49-F238E27FC236}">
                  <a16:creationId xmlns:a16="http://schemas.microsoft.com/office/drawing/2014/main" id="{ECCA8BB1-856A-44D2-836F-0D09CCB6E639}"/>
                </a:ext>
              </a:extLst>
            </p:cNvPr>
            <p:cNvSpPr>
              <a:spLocks noChangeAspect="1"/>
            </p:cNvSpPr>
            <p:nvPr>
              <p:custDataLst>
                <p:tags r:id="rId122"/>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a:p>
          </p:txBody>
        </p:sp>
        <p:sp>
          <p:nvSpPr>
            <p:cNvPr id="127" name="Harvey 97/100 [97]">
              <a:extLst>
                <a:ext uri="{FF2B5EF4-FFF2-40B4-BE49-F238E27FC236}">
                  <a16:creationId xmlns:a16="http://schemas.microsoft.com/office/drawing/2014/main" id="{817876D5-B5AE-4CB9-91F0-3216E405ABFC}"/>
                </a:ext>
              </a:extLst>
            </p:cNvPr>
            <p:cNvSpPr>
              <a:spLocks noChangeAspect="1"/>
            </p:cNvSpPr>
            <p:nvPr>
              <p:custDataLst>
                <p:tags r:id="rId123"/>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a:p>
          </p:txBody>
        </p:sp>
        <p:sp>
          <p:nvSpPr>
            <p:cNvPr id="128" name="Harvey 98/100 [98]">
              <a:extLst>
                <a:ext uri="{FF2B5EF4-FFF2-40B4-BE49-F238E27FC236}">
                  <a16:creationId xmlns:a16="http://schemas.microsoft.com/office/drawing/2014/main" id="{590CBEB8-26D2-44A7-AFC9-3B1CFAFBFD58}"/>
                </a:ext>
              </a:extLst>
            </p:cNvPr>
            <p:cNvSpPr>
              <a:spLocks noChangeAspect="1"/>
            </p:cNvSpPr>
            <p:nvPr>
              <p:custDataLst>
                <p:tags r:id="rId124"/>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a:p>
          </p:txBody>
        </p:sp>
        <p:sp>
          <p:nvSpPr>
            <p:cNvPr id="129" name="Harvey 99/100 [99]">
              <a:extLst>
                <a:ext uri="{FF2B5EF4-FFF2-40B4-BE49-F238E27FC236}">
                  <a16:creationId xmlns:a16="http://schemas.microsoft.com/office/drawing/2014/main" id="{9E11B621-B7C7-42B9-B8C0-3204D6DB8B09}"/>
                </a:ext>
              </a:extLst>
            </p:cNvPr>
            <p:cNvSpPr>
              <a:spLocks noChangeAspect="1"/>
            </p:cNvSpPr>
            <p:nvPr>
              <p:custDataLst>
                <p:tags r:id="rId125"/>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a:p>
          </p:txBody>
        </p:sp>
        <p:sp>
          <p:nvSpPr>
            <p:cNvPr id="130" name="Harvey 100/100 [100]">
              <a:extLst>
                <a:ext uri="{FF2B5EF4-FFF2-40B4-BE49-F238E27FC236}">
                  <a16:creationId xmlns:a16="http://schemas.microsoft.com/office/drawing/2014/main" id="{D0CABEAB-553B-494A-B777-460445E83DC6}"/>
                </a:ext>
              </a:extLst>
            </p:cNvPr>
            <p:cNvSpPr>
              <a:spLocks noChangeAspect="1"/>
            </p:cNvSpPr>
            <p:nvPr>
              <p:custDataLst>
                <p:tags r:id="rId126"/>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a:p>
          </p:txBody>
        </p:sp>
      </p:grpSp>
      <p:sp>
        <p:nvSpPr>
          <p:cNvPr id="131" name="Footnote [Placeholder]" hidden="1">
            <a:extLst>
              <a:ext uri="{FF2B5EF4-FFF2-40B4-BE49-F238E27FC236}">
                <a16:creationId xmlns:a16="http://schemas.microsoft.com/office/drawing/2014/main" id="{68B218BD-395A-4502-A94E-A08DE8654F26}"/>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A7961E44-961D-4848-8CEB-1EFCB33CB293}"/>
              </a:ext>
            </a:extLst>
          </p:cNvPr>
          <p:cNvSpPr>
            <a:spLocks/>
          </p:cNvSpPr>
          <p:nvPr userDrawn="1"/>
        </p:nvSpPr>
        <p:spPr>
          <a:xfrm>
            <a:off x="10071105" y="896931"/>
            <a:ext cx="2124070" cy="59540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Responsible: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Name Lastname</a:t>
            </a:r>
          </a:p>
        </p:txBody>
      </p:sp>
      <p:sp>
        <p:nvSpPr>
          <p:cNvPr id="133" name="Discussion [Sticker]" hidden="1">
            <a:extLst>
              <a:ext uri="{FF2B5EF4-FFF2-40B4-BE49-F238E27FC236}">
                <a16:creationId xmlns:a16="http://schemas.microsoft.com/office/drawing/2014/main" id="{37E592D2-D46E-4E6F-83FE-862FA73EFB5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4CFF5549-C64F-4551-8F2F-5D3B660A3675}"/>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Internal use only</a:t>
            </a:r>
          </a:p>
        </p:txBody>
      </p:sp>
      <p:sp>
        <p:nvSpPr>
          <p:cNvPr id="135" name="Final [Sticker]" hidden="1">
            <a:extLst>
              <a:ext uri="{FF2B5EF4-FFF2-40B4-BE49-F238E27FC236}">
                <a16:creationId xmlns:a16="http://schemas.microsoft.com/office/drawing/2014/main" id="{8FE9E35B-59B2-4A10-A724-3DFA5A54B44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Final slide</a:t>
            </a:r>
          </a:p>
        </p:txBody>
      </p:sp>
      <p:sp>
        <p:nvSpPr>
          <p:cNvPr id="136" name="Backup [Sticker]" hidden="1">
            <a:extLst>
              <a:ext uri="{FF2B5EF4-FFF2-40B4-BE49-F238E27FC236}">
                <a16:creationId xmlns:a16="http://schemas.microsoft.com/office/drawing/2014/main" id="{A4D308D9-9560-4C6C-90F4-615C4E747CF1}"/>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Backup</a:t>
            </a:r>
          </a:p>
        </p:txBody>
      </p:sp>
      <p:sp>
        <p:nvSpPr>
          <p:cNvPr id="137" name="Update [Sticker]" hidden="1">
            <a:extLst>
              <a:ext uri="{FF2B5EF4-FFF2-40B4-BE49-F238E27FC236}">
                <a16:creationId xmlns:a16="http://schemas.microsoft.com/office/drawing/2014/main" id="{27E0EE38-41B7-4F78-8FF1-CBCB26374803}"/>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Update data</a:t>
            </a:r>
          </a:p>
        </p:txBody>
      </p:sp>
      <p:sp>
        <p:nvSpPr>
          <p:cNvPr id="138" name="Dummy [Sticker]" hidden="1">
            <a:extLst>
              <a:ext uri="{FF2B5EF4-FFF2-40B4-BE49-F238E27FC236}">
                <a16:creationId xmlns:a16="http://schemas.microsoft.com/office/drawing/2014/main" id="{2FE8C0B9-ACE9-4D2C-ADF2-5408026F7DD3}"/>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rPr>
              <a:t>Dummy data</a:t>
            </a:r>
          </a:p>
        </p:txBody>
      </p:sp>
      <p:sp>
        <p:nvSpPr>
          <p:cNvPr id="139" name="Formatting [Comment]" hidden="1">
            <a:extLst>
              <a:ext uri="{FF2B5EF4-FFF2-40B4-BE49-F238E27FC236}">
                <a16:creationId xmlns:a16="http://schemas.microsoft.com/office/drawing/2014/main" id="{8C71CC93-5EE5-4874-AD2D-4189352D970E}"/>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A0A0A"/>
              </a:solidFill>
              <a:effectLst/>
              <a:uLnTx/>
              <a:uFillTx/>
            </a:endParaRPr>
          </a:p>
        </p:txBody>
      </p:sp>
      <p:sp>
        <p:nvSpPr>
          <p:cNvPr id="140" name="Content [Comment]" hidden="1">
            <a:extLst>
              <a:ext uri="{FF2B5EF4-FFF2-40B4-BE49-F238E27FC236}">
                <a16:creationId xmlns:a16="http://schemas.microsoft.com/office/drawing/2014/main" id="{48CE323D-DC14-4B3E-B71E-DD8022C75652}"/>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p:txBody>
      </p:sp>
      <p:sp>
        <p:nvSpPr>
          <p:cNvPr id="141" name="Draft [Sticker]" hidden="1">
            <a:extLst>
              <a:ext uri="{FF2B5EF4-FFF2-40B4-BE49-F238E27FC236}">
                <a16:creationId xmlns:a16="http://schemas.microsoft.com/office/drawing/2014/main" id="{15AE75A8-6AB5-4AF9-9E1C-D8D161F64E60}"/>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1" i="0" u="none" strike="noStrike" kern="0" cap="none" spc="0" normalizeH="0" baseline="0" noProof="0" dirty="0">
                <a:ln>
                  <a:noFill/>
                </a:ln>
                <a:solidFill>
                  <a:schemeClr val="tx2"/>
                </a:solidFill>
                <a:effectLst/>
                <a:uLnTx/>
                <a:uFillTx/>
                <a:ea typeface="Arial Unicode MS" pitchFamily="34" charset="-128"/>
                <a:cs typeface="Arial Unicode MS" pitchFamily="34" charset="-128"/>
              </a:rPr>
              <a:t>DRAFT</a:t>
            </a:r>
          </a:p>
        </p:txBody>
      </p:sp>
    </p:spTree>
    <p:extLst>
      <p:ext uri="{BB962C8B-B14F-4D97-AF65-F5344CB8AC3E}">
        <p14:creationId xmlns:p14="http://schemas.microsoft.com/office/powerpoint/2010/main" val="4060171791"/>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4" r:id="rId16"/>
    <p:sldLayoutId id="2147483835" r:id="rId17"/>
    <p:sldLayoutId id="2147483836" r:id="rId18"/>
    <p:sldLayoutId id="2147483837" r:id="rId19"/>
    <p:sldLayoutId id="2147483838" r:id="rId20"/>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8" name="Text Placeholder 9" descr="{&quot;templafy&quot;:{&quot;id&quot;:&quot;2638e294-5a41-42bd-84aa-6d14eabcfc15&quot;}}">
            <a:extLst>
              <a:ext uri="{FF2B5EF4-FFF2-40B4-BE49-F238E27FC236}">
                <a16:creationId xmlns:a16="http://schemas.microsoft.com/office/drawing/2014/main" id="{E2298AE1-CDB8-4D61-8E3E-B33DFA9BF7BF}"/>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dirty="0"/>
              <a:t>Public</a:t>
            </a:r>
          </a:p>
        </p:txBody>
      </p:sp>
      <p:grpSp>
        <p:nvGrpSpPr>
          <p:cNvPr id="6" name="Harvey 3" hidden="1">
            <a:extLst>
              <a:ext uri="{FF2B5EF4-FFF2-40B4-BE49-F238E27FC236}">
                <a16:creationId xmlns:a16="http://schemas.microsoft.com/office/drawing/2014/main" id="{8DC1505A-D53E-46CB-98E1-B26FE6EF50E2}"/>
              </a:ext>
            </a:extLst>
          </p:cNvPr>
          <p:cNvGrpSpPr>
            <a:grpSpLocks/>
          </p:cNvGrpSpPr>
          <p:nvPr userDrawn="1">
            <p:custDataLst>
              <p:tags r:id="rId5"/>
            </p:custDataLst>
          </p:nvPr>
        </p:nvGrpSpPr>
        <p:grpSpPr>
          <a:xfrm>
            <a:off x="3938798" y="3978000"/>
            <a:ext cx="1024878" cy="1024878"/>
            <a:chOff x="0" y="0"/>
            <a:chExt cx="914400" cy="914400"/>
          </a:xfrm>
          <a:solidFill>
            <a:schemeClr val="accent1"/>
          </a:solidFill>
        </p:grpSpPr>
        <p:sp>
          <p:nvSpPr>
            <p:cNvPr id="7" name="Harvey 0/3 [0]">
              <a:extLst>
                <a:ext uri="{FF2B5EF4-FFF2-40B4-BE49-F238E27FC236}">
                  <a16:creationId xmlns:a16="http://schemas.microsoft.com/office/drawing/2014/main" id="{B03385C0-FA62-482E-86F8-51D141991BAA}"/>
                </a:ext>
              </a:extLst>
            </p:cNvPr>
            <p:cNvSpPr>
              <a:spLocks noChangeAspect="1"/>
            </p:cNvSpPr>
            <p:nvPr>
              <p:custDataLst>
                <p:tags r:id="rId124"/>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rvey 1/3 [1]">
              <a:extLst>
                <a:ext uri="{FF2B5EF4-FFF2-40B4-BE49-F238E27FC236}">
                  <a16:creationId xmlns:a16="http://schemas.microsoft.com/office/drawing/2014/main" id="{2AF839AF-2E27-4E20-AC45-63BF5A3D6D5B}"/>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rvey 2/3 [2]">
              <a:extLst>
                <a:ext uri="{FF2B5EF4-FFF2-40B4-BE49-F238E27FC236}">
                  <a16:creationId xmlns:a16="http://schemas.microsoft.com/office/drawing/2014/main" id="{2BBEF0FA-98A4-41EB-8C3C-CDC4A9952293}"/>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Harvey 3/3 [3]">
              <a:extLst>
                <a:ext uri="{FF2B5EF4-FFF2-40B4-BE49-F238E27FC236}">
                  <a16:creationId xmlns:a16="http://schemas.microsoft.com/office/drawing/2014/main" id="{588E309A-5C95-4579-A744-8BCF77C6484D}"/>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Harvey 4" hidden="1">
            <a:extLst>
              <a:ext uri="{FF2B5EF4-FFF2-40B4-BE49-F238E27FC236}">
                <a16:creationId xmlns:a16="http://schemas.microsoft.com/office/drawing/2014/main" id="{FAAF2626-AAF4-4D60-8827-D9A28E763C6A}"/>
              </a:ext>
            </a:extLst>
          </p:cNvPr>
          <p:cNvGrpSpPr>
            <a:grpSpLocks/>
          </p:cNvGrpSpPr>
          <p:nvPr userDrawn="1">
            <p:custDataLst>
              <p:tags r:id="rId6"/>
            </p:custDataLst>
          </p:nvPr>
        </p:nvGrpSpPr>
        <p:grpSpPr>
          <a:xfrm>
            <a:off x="5391506" y="3978000"/>
            <a:ext cx="1024878" cy="1024878"/>
            <a:chOff x="0" y="0"/>
            <a:chExt cx="914400" cy="914400"/>
          </a:xfrm>
          <a:solidFill>
            <a:schemeClr val="accent1"/>
          </a:solidFill>
        </p:grpSpPr>
        <p:sp>
          <p:nvSpPr>
            <p:cNvPr id="14" name="Harvey 0/4 [0]">
              <a:extLst>
                <a:ext uri="{FF2B5EF4-FFF2-40B4-BE49-F238E27FC236}">
                  <a16:creationId xmlns:a16="http://schemas.microsoft.com/office/drawing/2014/main" id="{2DF0EC80-934B-46F9-B89F-1A2188954F1C}"/>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rvey 1/4 [1]">
              <a:extLst>
                <a:ext uri="{FF2B5EF4-FFF2-40B4-BE49-F238E27FC236}">
                  <a16:creationId xmlns:a16="http://schemas.microsoft.com/office/drawing/2014/main" id="{1A34F556-9FC3-43DE-B08C-349BA9AF8100}"/>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2/4 [2]">
              <a:extLst>
                <a:ext uri="{FF2B5EF4-FFF2-40B4-BE49-F238E27FC236}">
                  <a16:creationId xmlns:a16="http://schemas.microsoft.com/office/drawing/2014/main" id="{B4650B2C-1EE2-4EBC-AAA6-824B8B062675}"/>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3/4 [3]">
              <a:extLst>
                <a:ext uri="{FF2B5EF4-FFF2-40B4-BE49-F238E27FC236}">
                  <a16:creationId xmlns:a16="http://schemas.microsoft.com/office/drawing/2014/main" id="{E1D9DFDA-DACB-4022-B941-267860F50122}"/>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Harvey 4/4 [4]">
              <a:extLst>
                <a:ext uri="{FF2B5EF4-FFF2-40B4-BE49-F238E27FC236}">
                  <a16:creationId xmlns:a16="http://schemas.microsoft.com/office/drawing/2014/main" id="{535A9AAC-D900-41AC-A7D2-7B637F94A431}"/>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Harvey 8" hidden="1">
            <a:extLst>
              <a:ext uri="{FF2B5EF4-FFF2-40B4-BE49-F238E27FC236}">
                <a16:creationId xmlns:a16="http://schemas.microsoft.com/office/drawing/2014/main" id="{ED8A5D7C-2D26-46E7-AB93-04C15BD4F716}"/>
              </a:ext>
            </a:extLst>
          </p:cNvPr>
          <p:cNvGrpSpPr>
            <a:grpSpLocks/>
          </p:cNvGrpSpPr>
          <p:nvPr userDrawn="1">
            <p:custDataLst>
              <p:tags r:id="rId7"/>
            </p:custDataLst>
          </p:nvPr>
        </p:nvGrpSpPr>
        <p:grpSpPr>
          <a:xfrm>
            <a:off x="6844214" y="3978000"/>
            <a:ext cx="1024878" cy="1024878"/>
            <a:chOff x="0" y="0"/>
            <a:chExt cx="914400" cy="914400"/>
          </a:xfrm>
          <a:solidFill>
            <a:schemeClr val="accent1"/>
          </a:solidFill>
        </p:grpSpPr>
        <p:sp>
          <p:nvSpPr>
            <p:cNvPr id="20" name="Harvey 0/8 [0]">
              <a:extLst>
                <a:ext uri="{FF2B5EF4-FFF2-40B4-BE49-F238E27FC236}">
                  <a16:creationId xmlns:a16="http://schemas.microsoft.com/office/drawing/2014/main" id="{7D039D96-0D6A-4F0E-B841-1D6BDE482450}"/>
                </a:ext>
              </a:extLst>
            </p:cNvPr>
            <p:cNvSpPr>
              <a:spLocks noChangeAspect="1"/>
            </p:cNvSpPr>
            <p:nvPr>
              <p:custDataLst>
                <p:tags r:id="rId110"/>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rvey 1/8 [1]">
              <a:extLst>
                <a:ext uri="{FF2B5EF4-FFF2-40B4-BE49-F238E27FC236}">
                  <a16:creationId xmlns:a16="http://schemas.microsoft.com/office/drawing/2014/main" id="{B3C7964C-88AB-43A7-A51A-B4AB84CE7A54}"/>
                </a:ext>
              </a:extLst>
            </p:cNvPr>
            <p:cNvSpPr>
              <a:spLocks noChangeAspect="1"/>
            </p:cNvSpPr>
            <p:nvPr>
              <p:custDataLst>
                <p:tags r:id="rId111"/>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2/8 [2]">
              <a:extLst>
                <a:ext uri="{FF2B5EF4-FFF2-40B4-BE49-F238E27FC236}">
                  <a16:creationId xmlns:a16="http://schemas.microsoft.com/office/drawing/2014/main" id="{C7AE6770-5215-45FF-B014-86AA2ECC4829}"/>
                </a:ext>
              </a:extLst>
            </p:cNvPr>
            <p:cNvSpPr>
              <a:spLocks noChangeAspect="1"/>
            </p:cNvSpPr>
            <p:nvPr>
              <p:custDataLst>
                <p:tags r:id="rId112"/>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3/8 [3]">
              <a:extLst>
                <a:ext uri="{FF2B5EF4-FFF2-40B4-BE49-F238E27FC236}">
                  <a16:creationId xmlns:a16="http://schemas.microsoft.com/office/drawing/2014/main" id="{E8B0F36E-0ABF-4BAA-A7DF-E85B8A54FB43}"/>
                </a:ext>
              </a:extLst>
            </p:cNvPr>
            <p:cNvSpPr>
              <a:spLocks noChangeAspect="1"/>
            </p:cNvSpPr>
            <p:nvPr>
              <p:custDataLst>
                <p:tags r:id="rId113"/>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4/8 [4]">
              <a:extLst>
                <a:ext uri="{FF2B5EF4-FFF2-40B4-BE49-F238E27FC236}">
                  <a16:creationId xmlns:a16="http://schemas.microsoft.com/office/drawing/2014/main" id="{E3A6F114-74F3-42E9-A2FB-6219EF85DF8F}"/>
                </a:ext>
              </a:extLst>
            </p:cNvPr>
            <p:cNvSpPr>
              <a:spLocks noChangeAspect="1"/>
            </p:cNvSpPr>
            <p:nvPr>
              <p:custDataLst>
                <p:tags r:id="rId114"/>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5/8 [5]">
              <a:extLst>
                <a:ext uri="{FF2B5EF4-FFF2-40B4-BE49-F238E27FC236}">
                  <a16:creationId xmlns:a16="http://schemas.microsoft.com/office/drawing/2014/main" id="{12F75908-AEE9-43DD-AD5A-408EF10384C2}"/>
                </a:ext>
              </a:extLst>
            </p:cNvPr>
            <p:cNvSpPr>
              <a:spLocks noChangeAspect="1"/>
            </p:cNvSpPr>
            <p:nvPr>
              <p:custDataLst>
                <p:tags r:id="rId115"/>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6/8 [6]">
              <a:extLst>
                <a:ext uri="{FF2B5EF4-FFF2-40B4-BE49-F238E27FC236}">
                  <a16:creationId xmlns:a16="http://schemas.microsoft.com/office/drawing/2014/main" id="{E082B21E-784F-4399-879D-0628B9A6CA6A}"/>
                </a:ext>
              </a:extLst>
            </p:cNvPr>
            <p:cNvSpPr>
              <a:spLocks noChangeAspect="1"/>
            </p:cNvSpPr>
            <p:nvPr>
              <p:custDataLst>
                <p:tags r:id="rId116"/>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rvey 7/8 [7]">
              <a:extLst>
                <a:ext uri="{FF2B5EF4-FFF2-40B4-BE49-F238E27FC236}">
                  <a16:creationId xmlns:a16="http://schemas.microsoft.com/office/drawing/2014/main" id="{3D4BC633-AE3B-406A-9741-3CECDA703A70}"/>
                </a:ext>
              </a:extLst>
            </p:cNvPr>
            <p:cNvSpPr>
              <a:spLocks noChangeAspect="1"/>
            </p:cNvSpPr>
            <p:nvPr>
              <p:custDataLst>
                <p:tags r:id="rId117"/>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Harvey 8/8 [8]">
              <a:extLst>
                <a:ext uri="{FF2B5EF4-FFF2-40B4-BE49-F238E27FC236}">
                  <a16:creationId xmlns:a16="http://schemas.microsoft.com/office/drawing/2014/main" id="{FB04349D-8A21-4FA2-8C36-160BB39F77DB}"/>
                </a:ext>
              </a:extLst>
            </p:cNvPr>
            <p:cNvSpPr>
              <a:spLocks noChangeAspect="1"/>
            </p:cNvSpPr>
            <p:nvPr>
              <p:custDataLst>
                <p:tags r:id="rId118"/>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Harvey 100" hidden="1">
            <a:extLst>
              <a:ext uri="{FF2B5EF4-FFF2-40B4-BE49-F238E27FC236}">
                <a16:creationId xmlns:a16="http://schemas.microsoft.com/office/drawing/2014/main" id="{FEA31CD5-AF74-430B-8937-99211CF7A86A}"/>
              </a:ext>
            </a:extLst>
          </p:cNvPr>
          <p:cNvGrpSpPr/>
          <p:nvPr userDrawn="1">
            <p:custDataLst>
              <p:tags r:id="rId8"/>
            </p:custDataLst>
          </p:nvPr>
        </p:nvGrpSpPr>
        <p:grpSpPr>
          <a:xfrm>
            <a:off x="8296922" y="3978000"/>
            <a:ext cx="1024878" cy="1024878"/>
            <a:chOff x="4334905" y="3282696"/>
            <a:chExt cx="292608" cy="292608"/>
          </a:xfrm>
          <a:solidFill>
            <a:schemeClr val="accent1"/>
          </a:solidFill>
        </p:grpSpPr>
        <p:sp>
          <p:nvSpPr>
            <p:cNvPr id="30" name="Harvey 0/100 [0]">
              <a:extLst>
                <a:ext uri="{FF2B5EF4-FFF2-40B4-BE49-F238E27FC236}">
                  <a16:creationId xmlns:a16="http://schemas.microsoft.com/office/drawing/2014/main" id="{5F002AD4-5F39-46E2-9F29-123EB3332123}"/>
                </a:ext>
              </a:extLst>
            </p:cNvPr>
            <p:cNvSpPr>
              <a:spLocks noChangeAspect="1"/>
            </p:cNvSpPr>
            <p:nvPr>
              <p:custDataLst>
                <p:tags r:id="rId9"/>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a:p>
          </p:txBody>
        </p:sp>
        <p:sp>
          <p:nvSpPr>
            <p:cNvPr id="31" name="Harvey 1/100 [1]">
              <a:extLst>
                <a:ext uri="{FF2B5EF4-FFF2-40B4-BE49-F238E27FC236}">
                  <a16:creationId xmlns:a16="http://schemas.microsoft.com/office/drawing/2014/main" id="{DABA7BE6-CDF6-4FF3-B498-95C4AE35FF74}"/>
                </a:ext>
              </a:extLst>
            </p:cNvPr>
            <p:cNvSpPr>
              <a:spLocks noChangeAspect="1"/>
            </p:cNvSpPr>
            <p:nvPr>
              <p:custDataLst>
                <p:tags r:id="rId10"/>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a:p>
          </p:txBody>
        </p:sp>
        <p:sp>
          <p:nvSpPr>
            <p:cNvPr id="32" name="Harvey 2/100 [2]">
              <a:extLst>
                <a:ext uri="{FF2B5EF4-FFF2-40B4-BE49-F238E27FC236}">
                  <a16:creationId xmlns:a16="http://schemas.microsoft.com/office/drawing/2014/main" id="{82A87DF7-E27E-4604-A2B7-629CBBFE62FF}"/>
                </a:ext>
              </a:extLst>
            </p:cNvPr>
            <p:cNvSpPr>
              <a:spLocks noChangeAspect="1"/>
            </p:cNvSpPr>
            <p:nvPr>
              <p:custDataLst>
                <p:tags r:id="rId11"/>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a:p>
          </p:txBody>
        </p:sp>
        <p:sp>
          <p:nvSpPr>
            <p:cNvPr id="33" name="Harvey 3/100 [3]">
              <a:extLst>
                <a:ext uri="{FF2B5EF4-FFF2-40B4-BE49-F238E27FC236}">
                  <a16:creationId xmlns:a16="http://schemas.microsoft.com/office/drawing/2014/main" id="{4317D585-B3EC-4DA3-8086-AAC424E42AC8}"/>
                </a:ext>
              </a:extLst>
            </p:cNvPr>
            <p:cNvSpPr>
              <a:spLocks noChangeAspect="1"/>
            </p:cNvSpPr>
            <p:nvPr>
              <p:custDataLst>
                <p:tags r:id="rId12"/>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a:p>
          </p:txBody>
        </p:sp>
        <p:sp>
          <p:nvSpPr>
            <p:cNvPr id="34" name="Harvey 4/100 [4]">
              <a:extLst>
                <a:ext uri="{FF2B5EF4-FFF2-40B4-BE49-F238E27FC236}">
                  <a16:creationId xmlns:a16="http://schemas.microsoft.com/office/drawing/2014/main" id="{C3DDBA3C-91F3-4FDD-93EF-64F1A71E4620}"/>
                </a:ext>
              </a:extLst>
            </p:cNvPr>
            <p:cNvSpPr>
              <a:spLocks noChangeAspect="1"/>
            </p:cNvSpPr>
            <p:nvPr>
              <p:custDataLst>
                <p:tags r:id="rId13"/>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a:p>
          </p:txBody>
        </p:sp>
        <p:sp>
          <p:nvSpPr>
            <p:cNvPr id="35" name="Harvey 5/100 [5]">
              <a:extLst>
                <a:ext uri="{FF2B5EF4-FFF2-40B4-BE49-F238E27FC236}">
                  <a16:creationId xmlns:a16="http://schemas.microsoft.com/office/drawing/2014/main" id="{955D9A72-A1B1-4430-8899-6EA8CDB57BC4}"/>
                </a:ext>
              </a:extLst>
            </p:cNvPr>
            <p:cNvSpPr>
              <a:spLocks noChangeAspect="1"/>
            </p:cNvSpPr>
            <p:nvPr>
              <p:custDataLst>
                <p:tags r:id="rId14"/>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a:p>
          </p:txBody>
        </p:sp>
        <p:sp>
          <p:nvSpPr>
            <p:cNvPr id="36" name="Harvey 6/100 [6]">
              <a:extLst>
                <a:ext uri="{FF2B5EF4-FFF2-40B4-BE49-F238E27FC236}">
                  <a16:creationId xmlns:a16="http://schemas.microsoft.com/office/drawing/2014/main" id="{F17AA925-8E7C-4E48-9B34-CEB374E4482F}"/>
                </a:ext>
              </a:extLst>
            </p:cNvPr>
            <p:cNvSpPr>
              <a:spLocks noChangeAspect="1"/>
            </p:cNvSpPr>
            <p:nvPr>
              <p:custDataLst>
                <p:tags r:id="rId15"/>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a:p>
          </p:txBody>
        </p:sp>
        <p:sp>
          <p:nvSpPr>
            <p:cNvPr id="37" name="Harvey 7/100 [7]">
              <a:extLst>
                <a:ext uri="{FF2B5EF4-FFF2-40B4-BE49-F238E27FC236}">
                  <a16:creationId xmlns:a16="http://schemas.microsoft.com/office/drawing/2014/main" id="{F0D10FB2-DDAD-4A9A-97DC-337072825B76}"/>
                </a:ext>
              </a:extLst>
            </p:cNvPr>
            <p:cNvSpPr>
              <a:spLocks noChangeAspect="1"/>
            </p:cNvSpPr>
            <p:nvPr>
              <p:custDataLst>
                <p:tags r:id="rId16"/>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a:p>
          </p:txBody>
        </p:sp>
        <p:sp>
          <p:nvSpPr>
            <p:cNvPr id="38" name="Harvey 8/100 [8]">
              <a:extLst>
                <a:ext uri="{FF2B5EF4-FFF2-40B4-BE49-F238E27FC236}">
                  <a16:creationId xmlns:a16="http://schemas.microsoft.com/office/drawing/2014/main" id="{3C8B0442-BB66-4269-8B84-78DFFC9B5D03}"/>
                </a:ext>
              </a:extLst>
            </p:cNvPr>
            <p:cNvSpPr>
              <a:spLocks noChangeAspect="1"/>
            </p:cNvSpPr>
            <p:nvPr>
              <p:custDataLst>
                <p:tags r:id="rId17"/>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a:p>
          </p:txBody>
        </p:sp>
        <p:sp>
          <p:nvSpPr>
            <p:cNvPr id="39" name="Harvey 9/100 [9]">
              <a:extLst>
                <a:ext uri="{FF2B5EF4-FFF2-40B4-BE49-F238E27FC236}">
                  <a16:creationId xmlns:a16="http://schemas.microsoft.com/office/drawing/2014/main" id="{6FC76F65-3AF9-4E83-89E6-4625A93ACC44}"/>
                </a:ext>
              </a:extLst>
            </p:cNvPr>
            <p:cNvSpPr>
              <a:spLocks noChangeAspect="1"/>
            </p:cNvSpPr>
            <p:nvPr>
              <p:custDataLst>
                <p:tags r:id="rId18"/>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a:p>
          </p:txBody>
        </p:sp>
        <p:sp>
          <p:nvSpPr>
            <p:cNvPr id="40" name="Harvey 10/100 [10]">
              <a:extLst>
                <a:ext uri="{FF2B5EF4-FFF2-40B4-BE49-F238E27FC236}">
                  <a16:creationId xmlns:a16="http://schemas.microsoft.com/office/drawing/2014/main" id="{A551B3DC-E53E-48F4-9837-11D36FEFD185}"/>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a:p>
          </p:txBody>
        </p:sp>
        <p:sp>
          <p:nvSpPr>
            <p:cNvPr id="41" name="Harvey 11/100 [11]">
              <a:extLst>
                <a:ext uri="{FF2B5EF4-FFF2-40B4-BE49-F238E27FC236}">
                  <a16:creationId xmlns:a16="http://schemas.microsoft.com/office/drawing/2014/main" id="{1AA92C73-78F8-4C49-8B1C-F9D7FDF29119}"/>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a:p>
          </p:txBody>
        </p:sp>
        <p:sp>
          <p:nvSpPr>
            <p:cNvPr id="42" name="Harvey 12/100 [12]">
              <a:extLst>
                <a:ext uri="{FF2B5EF4-FFF2-40B4-BE49-F238E27FC236}">
                  <a16:creationId xmlns:a16="http://schemas.microsoft.com/office/drawing/2014/main" id="{A5815C32-B3F1-4806-B3FC-0B34A002B9A8}"/>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a:p>
          </p:txBody>
        </p:sp>
        <p:sp>
          <p:nvSpPr>
            <p:cNvPr id="43" name="Harvey 13/100 [13]">
              <a:extLst>
                <a:ext uri="{FF2B5EF4-FFF2-40B4-BE49-F238E27FC236}">
                  <a16:creationId xmlns:a16="http://schemas.microsoft.com/office/drawing/2014/main" id="{BCB20F8A-9ED2-456B-B77B-D0ED64F5F8D6}"/>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a:p>
          </p:txBody>
        </p:sp>
        <p:sp>
          <p:nvSpPr>
            <p:cNvPr id="44" name="Harvey 14/100 [14]">
              <a:extLst>
                <a:ext uri="{FF2B5EF4-FFF2-40B4-BE49-F238E27FC236}">
                  <a16:creationId xmlns:a16="http://schemas.microsoft.com/office/drawing/2014/main" id="{BB501452-143B-4646-AFAA-19BBA74E5EEF}"/>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a:p>
          </p:txBody>
        </p:sp>
        <p:sp>
          <p:nvSpPr>
            <p:cNvPr id="45" name="Harvey 15/100 [15]">
              <a:extLst>
                <a:ext uri="{FF2B5EF4-FFF2-40B4-BE49-F238E27FC236}">
                  <a16:creationId xmlns:a16="http://schemas.microsoft.com/office/drawing/2014/main" id="{4E1610D0-A2F8-40E5-B9E9-B9F4ADE84C4F}"/>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a:p>
          </p:txBody>
        </p:sp>
        <p:sp>
          <p:nvSpPr>
            <p:cNvPr id="46" name="Harvey 16/100 [16]">
              <a:extLst>
                <a:ext uri="{FF2B5EF4-FFF2-40B4-BE49-F238E27FC236}">
                  <a16:creationId xmlns:a16="http://schemas.microsoft.com/office/drawing/2014/main" id="{7D546B0D-BEEC-4402-9C93-0F0A501089DF}"/>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a:p>
          </p:txBody>
        </p:sp>
        <p:sp>
          <p:nvSpPr>
            <p:cNvPr id="47" name="Harvey 17/100 [17]">
              <a:extLst>
                <a:ext uri="{FF2B5EF4-FFF2-40B4-BE49-F238E27FC236}">
                  <a16:creationId xmlns:a16="http://schemas.microsoft.com/office/drawing/2014/main" id="{96054A1A-69A4-4D72-80DA-B36810A13E31}"/>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a:p>
          </p:txBody>
        </p:sp>
        <p:sp>
          <p:nvSpPr>
            <p:cNvPr id="48" name="Harvey 18/100 [18]">
              <a:extLst>
                <a:ext uri="{FF2B5EF4-FFF2-40B4-BE49-F238E27FC236}">
                  <a16:creationId xmlns:a16="http://schemas.microsoft.com/office/drawing/2014/main" id="{A255192B-3D4F-4F14-8B7E-7D5B27AF8124}"/>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a:p>
          </p:txBody>
        </p:sp>
        <p:sp>
          <p:nvSpPr>
            <p:cNvPr id="49" name="Harvey 19/100 [19]">
              <a:extLst>
                <a:ext uri="{FF2B5EF4-FFF2-40B4-BE49-F238E27FC236}">
                  <a16:creationId xmlns:a16="http://schemas.microsoft.com/office/drawing/2014/main" id="{2463C1CE-78FE-4461-A9B7-C75EA8A9BB11}"/>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a:p>
          </p:txBody>
        </p:sp>
        <p:sp>
          <p:nvSpPr>
            <p:cNvPr id="50" name="Harvey 20/100 [20]">
              <a:extLst>
                <a:ext uri="{FF2B5EF4-FFF2-40B4-BE49-F238E27FC236}">
                  <a16:creationId xmlns:a16="http://schemas.microsoft.com/office/drawing/2014/main" id="{4728CF39-D3DE-423C-8161-15E78C37CF68}"/>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a:p>
          </p:txBody>
        </p:sp>
        <p:sp>
          <p:nvSpPr>
            <p:cNvPr id="51" name="Harvey 21/100 [21]">
              <a:extLst>
                <a:ext uri="{FF2B5EF4-FFF2-40B4-BE49-F238E27FC236}">
                  <a16:creationId xmlns:a16="http://schemas.microsoft.com/office/drawing/2014/main" id="{AB9FECCB-7845-4DC1-A3DF-794D6C20BAFA}"/>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a:p>
          </p:txBody>
        </p:sp>
        <p:sp>
          <p:nvSpPr>
            <p:cNvPr id="52" name="Harvey 22/100 [22]">
              <a:extLst>
                <a:ext uri="{FF2B5EF4-FFF2-40B4-BE49-F238E27FC236}">
                  <a16:creationId xmlns:a16="http://schemas.microsoft.com/office/drawing/2014/main" id="{23173878-638A-447C-87AE-DA1B71FFED22}"/>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a:p>
          </p:txBody>
        </p:sp>
        <p:sp>
          <p:nvSpPr>
            <p:cNvPr id="53" name="Harvey 23/100 [23]">
              <a:extLst>
                <a:ext uri="{FF2B5EF4-FFF2-40B4-BE49-F238E27FC236}">
                  <a16:creationId xmlns:a16="http://schemas.microsoft.com/office/drawing/2014/main" id="{E9414276-F6FB-4251-AD20-EEB07DC67FA7}"/>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a:p>
          </p:txBody>
        </p:sp>
        <p:sp>
          <p:nvSpPr>
            <p:cNvPr id="54" name="Harvey 24/100 [24]">
              <a:extLst>
                <a:ext uri="{FF2B5EF4-FFF2-40B4-BE49-F238E27FC236}">
                  <a16:creationId xmlns:a16="http://schemas.microsoft.com/office/drawing/2014/main" id="{6743654D-4BD9-4688-87D0-A555060F7F44}"/>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a:p>
          </p:txBody>
        </p:sp>
        <p:sp>
          <p:nvSpPr>
            <p:cNvPr id="55" name="Harvey 25/100 [25]">
              <a:extLst>
                <a:ext uri="{FF2B5EF4-FFF2-40B4-BE49-F238E27FC236}">
                  <a16:creationId xmlns:a16="http://schemas.microsoft.com/office/drawing/2014/main" id="{63728644-05FA-4385-B2AE-51BDE2F500AF}"/>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a:p>
          </p:txBody>
        </p:sp>
        <p:sp>
          <p:nvSpPr>
            <p:cNvPr id="56" name="Harvey 26/100 [26]">
              <a:extLst>
                <a:ext uri="{FF2B5EF4-FFF2-40B4-BE49-F238E27FC236}">
                  <a16:creationId xmlns:a16="http://schemas.microsoft.com/office/drawing/2014/main" id="{48BAA2F8-77AD-4F0E-BAB8-E0B69855A783}"/>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a:p>
          </p:txBody>
        </p:sp>
        <p:sp>
          <p:nvSpPr>
            <p:cNvPr id="57" name="Harvey 27/100 [27]">
              <a:extLst>
                <a:ext uri="{FF2B5EF4-FFF2-40B4-BE49-F238E27FC236}">
                  <a16:creationId xmlns:a16="http://schemas.microsoft.com/office/drawing/2014/main" id="{96219058-74F9-4FB6-B3DF-396DDEA8C820}"/>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a:p>
          </p:txBody>
        </p:sp>
        <p:sp>
          <p:nvSpPr>
            <p:cNvPr id="58" name="Harvey 28/100 [28]">
              <a:extLst>
                <a:ext uri="{FF2B5EF4-FFF2-40B4-BE49-F238E27FC236}">
                  <a16:creationId xmlns:a16="http://schemas.microsoft.com/office/drawing/2014/main" id="{53EB2F4A-330A-4D2D-BDCA-00ADB39E35A4}"/>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a:p>
          </p:txBody>
        </p:sp>
        <p:sp>
          <p:nvSpPr>
            <p:cNvPr id="59" name="Harvey 29/100 [29]">
              <a:extLst>
                <a:ext uri="{FF2B5EF4-FFF2-40B4-BE49-F238E27FC236}">
                  <a16:creationId xmlns:a16="http://schemas.microsoft.com/office/drawing/2014/main" id="{11BFFC4F-82C0-48FC-9731-68ED638028E2}"/>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a:p>
          </p:txBody>
        </p:sp>
        <p:sp>
          <p:nvSpPr>
            <p:cNvPr id="60" name="Harvey 30/100 [30]">
              <a:extLst>
                <a:ext uri="{FF2B5EF4-FFF2-40B4-BE49-F238E27FC236}">
                  <a16:creationId xmlns:a16="http://schemas.microsoft.com/office/drawing/2014/main" id="{B86820E6-F331-4956-BB3C-F026503EC773}"/>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a:p>
          </p:txBody>
        </p:sp>
        <p:sp>
          <p:nvSpPr>
            <p:cNvPr id="61" name="Harvey 31/100 [31]">
              <a:extLst>
                <a:ext uri="{FF2B5EF4-FFF2-40B4-BE49-F238E27FC236}">
                  <a16:creationId xmlns:a16="http://schemas.microsoft.com/office/drawing/2014/main" id="{04E8E28D-6A69-48B9-BD5A-627B016DEC30}"/>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a:p>
          </p:txBody>
        </p:sp>
        <p:sp>
          <p:nvSpPr>
            <p:cNvPr id="62" name="Harvey 32/100 [32]">
              <a:extLst>
                <a:ext uri="{FF2B5EF4-FFF2-40B4-BE49-F238E27FC236}">
                  <a16:creationId xmlns:a16="http://schemas.microsoft.com/office/drawing/2014/main" id="{D4F055B1-57CA-468B-BFF5-B09CC09B7F8E}"/>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a:p>
          </p:txBody>
        </p:sp>
        <p:sp>
          <p:nvSpPr>
            <p:cNvPr id="63" name="Harvey 33/100 [33]">
              <a:extLst>
                <a:ext uri="{FF2B5EF4-FFF2-40B4-BE49-F238E27FC236}">
                  <a16:creationId xmlns:a16="http://schemas.microsoft.com/office/drawing/2014/main" id="{A13FE822-6756-41D8-9FEE-CDCCCFD70D4E}"/>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a:p>
          </p:txBody>
        </p:sp>
        <p:sp>
          <p:nvSpPr>
            <p:cNvPr id="64" name="Harvey 34/100 [34]">
              <a:extLst>
                <a:ext uri="{FF2B5EF4-FFF2-40B4-BE49-F238E27FC236}">
                  <a16:creationId xmlns:a16="http://schemas.microsoft.com/office/drawing/2014/main" id="{C0428AB4-531C-4FB0-BEE9-A34E1CE3DFDB}"/>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a:p>
          </p:txBody>
        </p:sp>
        <p:sp>
          <p:nvSpPr>
            <p:cNvPr id="65" name="Harvey 35/100 [35]">
              <a:extLst>
                <a:ext uri="{FF2B5EF4-FFF2-40B4-BE49-F238E27FC236}">
                  <a16:creationId xmlns:a16="http://schemas.microsoft.com/office/drawing/2014/main" id="{FE3AA9F5-25B0-4D0A-BA39-80AE52C31FD6}"/>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a:p>
          </p:txBody>
        </p:sp>
        <p:sp>
          <p:nvSpPr>
            <p:cNvPr id="66" name="Harvey 36/100 [36]">
              <a:extLst>
                <a:ext uri="{FF2B5EF4-FFF2-40B4-BE49-F238E27FC236}">
                  <a16:creationId xmlns:a16="http://schemas.microsoft.com/office/drawing/2014/main" id="{8671F1B4-3564-48D3-80D9-366792282DB0}"/>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a:p>
          </p:txBody>
        </p:sp>
        <p:sp>
          <p:nvSpPr>
            <p:cNvPr id="67" name="Harvey 37/100 [37]">
              <a:extLst>
                <a:ext uri="{FF2B5EF4-FFF2-40B4-BE49-F238E27FC236}">
                  <a16:creationId xmlns:a16="http://schemas.microsoft.com/office/drawing/2014/main" id="{3A63619A-8CA1-4B1A-85CD-335017F977BB}"/>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a:p>
          </p:txBody>
        </p:sp>
        <p:sp>
          <p:nvSpPr>
            <p:cNvPr id="68" name="Harvey 38/100 [38]">
              <a:extLst>
                <a:ext uri="{FF2B5EF4-FFF2-40B4-BE49-F238E27FC236}">
                  <a16:creationId xmlns:a16="http://schemas.microsoft.com/office/drawing/2014/main" id="{F07198F2-D644-45A1-B0C6-9AAA450B0B4F}"/>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a:p>
          </p:txBody>
        </p:sp>
        <p:sp>
          <p:nvSpPr>
            <p:cNvPr id="69" name="Harvey 39/100 [39]">
              <a:extLst>
                <a:ext uri="{FF2B5EF4-FFF2-40B4-BE49-F238E27FC236}">
                  <a16:creationId xmlns:a16="http://schemas.microsoft.com/office/drawing/2014/main" id="{D66457F8-1D40-4CF6-BE06-BF2C73978B03}"/>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a:p>
          </p:txBody>
        </p:sp>
        <p:sp>
          <p:nvSpPr>
            <p:cNvPr id="70" name="Harvey 40/100 [40]">
              <a:extLst>
                <a:ext uri="{FF2B5EF4-FFF2-40B4-BE49-F238E27FC236}">
                  <a16:creationId xmlns:a16="http://schemas.microsoft.com/office/drawing/2014/main" id="{400C163E-457D-4851-8DE9-6044378DACD8}"/>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a:p>
          </p:txBody>
        </p:sp>
        <p:sp>
          <p:nvSpPr>
            <p:cNvPr id="71" name="Harvey 41/100 [41]">
              <a:extLst>
                <a:ext uri="{FF2B5EF4-FFF2-40B4-BE49-F238E27FC236}">
                  <a16:creationId xmlns:a16="http://schemas.microsoft.com/office/drawing/2014/main" id="{400ECAC2-B757-45C2-8548-03D5903937F8}"/>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a:p>
          </p:txBody>
        </p:sp>
        <p:sp>
          <p:nvSpPr>
            <p:cNvPr id="72" name="Harvey 42/100 [42]">
              <a:extLst>
                <a:ext uri="{FF2B5EF4-FFF2-40B4-BE49-F238E27FC236}">
                  <a16:creationId xmlns:a16="http://schemas.microsoft.com/office/drawing/2014/main" id="{EB940494-301C-49A5-B898-9E2F6AD8C751}"/>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a:p>
          </p:txBody>
        </p:sp>
        <p:sp>
          <p:nvSpPr>
            <p:cNvPr id="73" name="Harvey 43/100 [43]">
              <a:extLst>
                <a:ext uri="{FF2B5EF4-FFF2-40B4-BE49-F238E27FC236}">
                  <a16:creationId xmlns:a16="http://schemas.microsoft.com/office/drawing/2014/main" id="{E38BF466-C8AC-4453-964C-0721723B3488}"/>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a:p>
          </p:txBody>
        </p:sp>
        <p:sp>
          <p:nvSpPr>
            <p:cNvPr id="74" name="Harvey 44/100 [44]">
              <a:extLst>
                <a:ext uri="{FF2B5EF4-FFF2-40B4-BE49-F238E27FC236}">
                  <a16:creationId xmlns:a16="http://schemas.microsoft.com/office/drawing/2014/main" id="{DF49DF1E-332B-43E4-9F7D-89231565DE6E}"/>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a:p>
          </p:txBody>
        </p:sp>
        <p:sp>
          <p:nvSpPr>
            <p:cNvPr id="75" name="Harvey 45/100 [45]">
              <a:extLst>
                <a:ext uri="{FF2B5EF4-FFF2-40B4-BE49-F238E27FC236}">
                  <a16:creationId xmlns:a16="http://schemas.microsoft.com/office/drawing/2014/main" id="{42546EA4-E042-4C37-B531-00EA031B1081}"/>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a:p>
          </p:txBody>
        </p:sp>
        <p:sp>
          <p:nvSpPr>
            <p:cNvPr id="76" name="Harvey 46/100 [46]">
              <a:extLst>
                <a:ext uri="{FF2B5EF4-FFF2-40B4-BE49-F238E27FC236}">
                  <a16:creationId xmlns:a16="http://schemas.microsoft.com/office/drawing/2014/main" id="{336A402D-2A22-4FA9-94E3-3417999DF4C6}"/>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a:p>
          </p:txBody>
        </p:sp>
        <p:sp>
          <p:nvSpPr>
            <p:cNvPr id="77" name="Harvey 47/100 [47]">
              <a:extLst>
                <a:ext uri="{FF2B5EF4-FFF2-40B4-BE49-F238E27FC236}">
                  <a16:creationId xmlns:a16="http://schemas.microsoft.com/office/drawing/2014/main" id="{B77E3120-DBD8-46FF-8E81-468CB9CA5556}"/>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a:p>
          </p:txBody>
        </p:sp>
        <p:sp>
          <p:nvSpPr>
            <p:cNvPr id="78" name="Harvey 48/100 [48]">
              <a:extLst>
                <a:ext uri="{FF2B5EF4-FFF2-40B4-BE49-F238E27FC236}">
                  <a16:creationId xmlns:a16="http://schemas.microsoft.com/office/drawing/2014/main" id="{C7DE051B-949B-435F-8FE3-5AC23BD79F00}"/>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a:p>
          </p:txBody>
        </p:sp>
        <p:sp>
          <p:nvSpPr>
            <p:cNvPr id="79" name="Harvey 49/100 [49]">
              <a:extLst>
                <a:ext uri="{FF2B5EF4-FFF2-40B4-BE49-F238E27FC236}">
                  <a16:creationId xmlns:a16="http://schemas.microsoft.com/office/drawing/2014/main" id="{CE87981A-50DC-469B-9BED-E410D9C4523C}"/>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a:p>
          </p:txBody>
        </p:sp>
        <p:sp>
          <p:nvSpPr>
            <p:cNvPr id="80" name="Harvey 50/100 [50]">
              <a:extLst>
                <a:ext uri="{FF2B5EF4-FFF2-40B4-BE49-F238E27FC236}">
                  <a16:creationId xmlns:a16="http://schemas.microsoft.com/office/drawing/2014/main" id="{09000150-37F1-44E7-90CE-823F3D818627}"/>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a:p>
          </p:txBody>
        </p:sp>
        <p:sp>
          <p:nvSpPr>
            <p:cNvPr id="81" name="Harvey 51/100 [51]">
              <a:extLst>
                <a:ext uri="{FF2B5EF4-FFF2-40B4-BE49-F238E27FC236}">
                  <a16:creationId xmlns:a16="http://schemas.microsoft.com/office/drawing/2014/main" id="{7C390C9B-400C-4298-9451-DDA21AE072A5}"/>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a:p>
          </p:txBody>
        </p:sp>
        <p:sp>
          <p:nvSpPr>
            <p:cNvPr id="82" name="Harvey 52/100 [52]">
              <a:extLst>
                <a:ext uri="{FF2B5EF4-FFF2-40B4-BE49-F238E27FC236}">
                  <a16:creationId xmlns:a16="http://schemas.microsoft.com/office/drawing/2014/main" id="{CD74444C-FD06-494D-A86F-F5A9EF3DF948}"/>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a:p>
          </p:txBody>
        </p:sp>
        <p:sp>
          <p:nvSpPr>
            <p:cNvPr id="83" name="Harvey 53/100 [53]">
              <a:extLst>
                <a:ext uri="{FF2B5EF4-FFF2-40B4-BE49-F238E27FC236}">
                  <a16:creationId xmlns:a16="http://schemas.microsoft.com/office/drawing/2014/main" id="{71C059AD-2B8D-4AC3-97AC-1C49D7484794}"/>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a:p>
          </p:txBody>
        </p:sp>
        <p:sp>
          <p:nvSpPr>
            <p:cNvPr id="84" name="Harvey 54/100 [54]">
              <a:extLst>
                <a:ext uri="{FF2B5EF4-FFF2-40B4-BE49-F238E27FC236}">
                  <a16:creationId xmlns:a16="http://schemas.microsoft.com/office/drawing/2014/main" id="{B31C6B8A-F9DD-4E14-B631-766D96C68862}"/>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a:p>
          </p:txBody>
        </p:sp>
        <p:sp>
          <p:nvSpPr>
            <p:cNvPr id="85" name="Harvey 55/100 [55]">
              <a:extLst>
                <a:ext uri="{FF2B5EF4-FFF2-40B4-BE49-F238E27FC236}">
                  <a16:creationId xmlns:a16="http://schemas.microsoft.com/office/drawing/2014/main" id="{0BD4C0AF-89CD-4C1B-957F-8CA5A314A7FE}"/>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a:p>
          </p:txBody>
        </p:sp>
        <p:sp>
          <p:nvSpPr>
            <p:cNvPr id="86" name="Harvey 56/100 [56]">
              <a:extLst>
                <a:ext uri="{FF2B5EF4-FFF2-40B4-BE49-F238E27FC236}">
                  <a16:creationId xmlns:a16="http://schemas.microsoft.com/office/drawing/2014/main" id="{91B10105-1727-4B9C-8FCD-3D334C87BDE6}"/>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a:p>
          </p:txBody>
        </p:sp>
        <p:sp>
          <p:nvSpPr>
            <p:cNvPr id="87" name="Harvey 57/100 [57]">
              <a:extLst>
                <a:ext uri="{FF2B5EF4-FFF2-40B4-BE49-F238E27FC236}">
                  <a16:creationId xmlns:a16="http://schemas.microsoft.com/office/drawing/2014/main" id="{10898073-8095-4DE7-AD95-0F8C96BC360A}"/>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a:p>
          </p:txBody>
        </p:sp>
        <p:sp>
          <p:nvSpPr>
            <p:cNvPr id="88" name="Harvey 58/100 [58]">
              <a:extLst>
                <a:ext uri="{FF2B5EF4-FFF2-40B4-BE49-F238E27FC236}">
                  <a16:creationId xmlns:a16="http://schemas.microsoft.com/office/drawing/2014/main" id="{6DAC7101-D4D8-448C-A304-03FD92F4726B}"/>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a:p>
          </p:txBody>
        </p:sp>
        <p:sp>
          <p:nvSpPr>
            <p:cNvPr id="89" name="Harvey 59/100 [59]">
              <a:extLst>
                <a:ext uri="{FF2B5EF4-FFF2-40B4-BE49-F238E27FC236}">
                  <a16:creationId xmlns:a16="http://schemas.microsoft.com/office/drawing/2014/main" id="{217FF511-93A0-4626-AD9A-E3C9223AB082}"/>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a:p>
          </p:txBody>
        </p:sp>
        <p:sp>
          <p:nvSpPr>
            <p:cNvPr id="90" name="Harvey 60/100 [60]">
              <a:extLst>
                <a:ext uri="{FF2B5EF4-FFF2-40B4-BE49-F238E27FC236}">
                  <a16:creationId xmlns:a16="http://schemas.microsoft.com/office/drawing/2014/main" id="{B174582B-2B02-49C0-BF3C-2F590DA4B376}"/>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a:p>
          </p:txBody>
        </p:sp>
        <p:sp>
          <p:nvSpPr>
            <p:cNvPr id="91" name="Harvey 61/100 [61]">
              <a:extLst>
                <a:ext uri="{FF2B5EF4-FFF2-40B4-BE49-F238E27FC236}">
                  <a16:creationId xmlns:a16="http://schemas.microsoft.com/office/drawing/2014/main" id="{33DB99C1-7490-4472-9497-92CB0A05D37F}"/>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a:p>
          </p:txBody>
        </p:sp>
        <p:sp>
          <p:nvSpPr>
            <p:cNvPr id="92" name="Harvey 62/100 [62]">
              <a:extLst>
                <a:ext uri="{FF2B5EF4-FFF2-40B4-BE49-F238E27FC236}">
                  <a16:creationId xmlns:a16="http://schemas.microsoft.com/office/drawing/2014/main" id="{5B3273E3-981C-4F41-B7C3-9586D2DDB606}"/>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a:p>
          </p:txBody>
        </p:sp>
        <p:sp>
          <p:nvSpPr>
            <p:cNvPr id="93" name="Harvey 63/100 [63]">
              <a:extLst>
                <a:ext uri="{FF2B5EF4-FFF2-40B4-BE49-F238E27FC236}">
                  <a16:creationId xmlns:a16="http://schemas.microsoft.com/office/drawing/2014/main" id="{B054D749-7282-4A1A-A3AE-FCEA23483CB5}"/>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a:p>
          </p:txBody>
        </p:sp>
        <p:sp>
          <p:nvSpPr>
            <p:cNvPr id="94" name="Harvey 64/100 [64]">
              <a:extLst>
                <a:ext uri="{FF2B5EF4-FFF2-40B4-BE49-F238E27FC236}">
                  <a16:creationId xmlns:a16="http://schemas.microsoft.com/office/drawing/2014/main" id="{FAD20644-5B4D-4DCF-905C-ADF42E9EB48E}"/>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a:p>
          </p:txBody>
        </p:sp>
        <p:sp>
          <p:nvSpPr>
            <p:cNvPr id="95" name="Harvey 65/100 [65]">
              <a:extLst>
                <a:ext uri="{FF2B5EF4-FFF2-40B4-BE49-F238E27FC236}">
                  <a16:creationId xmlns:a16="http://schemas.microsoft.com/office/drawing/2014/main" id="{209F7C97-D7C7-4B24-BA42-05A1577E875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a:p>
          </p:txBody>
        </p:sp>
        <p:sp>
          <p:nvSpPr>
            <p:cNvPr id="96" name="Harvey 66/100 [66]">
              <a:extLst>
                <a:ext uri="{FF2B5EF4-FFF2-40B4-BE49-F238E27FC236}">
                  <a16:creationId xmlns:a16="http://schemas.microsoft.com/office/drawing/2014/main" id="{DF1C9977-12F0-4A6D-80C6-EE308E12725D}"/>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a:p>
          </p:txBody>
        </p:sp>
        <p:sp>
          <p:nvSpPr>
            <p:cNvPr id="97" name="Harvey 67/100 [67]">
              <a:extLst>
                <a:ext uri="{FF2B5EF4-FFF2-40B4-BE49-F238E27FC236}">
                  <a16:creationId xmlns:a16="http://schemas.microsoft.com/office/drawing/2014/main" id="{A71F6A66-C058-4F2F-B290-FA1CC991F642}"/>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a:p>
          </p:txBody>
        </p:sp>
        <p:sp>
          <p:nvSpPr>
            <p:cNvPr id="98" name="Harvey 68/100 [68]">
              <a:extLst>
                <a:ext uri="{FF2B5EF4-FFF2-40B4-BE49-F238E27FC236}">
                  <a16:creationId xmlns:a16="http://schemas.microsoft.com/office/drawing/2014/main" id="{3DEC417F-7D71-4C5B-8085-B1583B2FCCC6}"/>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a:p>
          </p:txBody>
        </p:sp>
        <p:sp>
          <p:nvSpPr>
            <p:cNvPr id="99" name="Harvey 69/100 [69]">
              <a:extLst>
                <a:ext uri="{FF2B5EF4-FFF2-40B4-BE49-F238E27FC236}">
                  <a16:creationId xmlns:a16="http://schemas.microsoft.com/office/drawing/2014/main" id="{96A13EE1-EC22-4C01-B4AB-3EF6602FDFBA}"/>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a:p>
          </p:txBody>
        </p:sp>
        <p:sp>
          <p:nvSpPr>
            <p:cNvPr id="100" name="Harvey 70/100 [70]">
              <a:extLst>
                <a:ext uri="{FF2B5EF4-FFF2-40B4-BE49-F238E27FC236}">
                  <a16:creationId xmlns:a16="http://schemas.microsoft.com/office/drawing/2014/main" id="{EFB4A714-9F67-4868-825D-66C4F537A5E2}"/>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a:p>
          </p:txBody>
        </p:sp>
        <p:sp>
          <p:nvSpPr>
            <p:cNvPr id="101" name="Harvey 71/100 [71]">
              <a:extLst>
                <a:ext uri="{FF2B5EF4-FFF2-40B4-BE49-F238E27FC236}">
                  <a16:creationId xmlns:a16="http://schemas.microsoft.com/office/drawing/2014/main" id="{F19A226F-E078-4A46-A954-75FADD25402D}"/>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a:p>
          </p:txBody>
        </p:sp>
        <p:sp>
          <p:nvSpPr>
            <p:cNvPr id="102" name="Harvey 72/100 [72]">
              <a:extLst>
                <a:ext uri="{FF2B5EF4-FFF2-40B4-BE49-F238E27FC236}">
                  <a16:creationId xmlns:a16="http://schemas.microsoft.com/office/drawing/2014/main" id="{756F7D21-1D93-4B57-ABFA-EE5584CBC7E6}"/>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a:p>
          </p:txBody>
        </p:sp>
        <p:sp>
          <p:nvSpPr>
            <p:cNvPr id="103" name="Harvey 73/100 [73]">
              <a:extLst>
                <a:ext uri="{FF2B5EF4-FFF2-40B4-BE49-F238E27FC236}">
                  <a16:creationId xmlns:a16="http://schemas.microsoft.com/office/drawing/2014/main" id="{8B48008C-A1AB-43F4-817D-5E481F7E9337}"/>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a:p>
          </p:txBody>
        </p:sp>
        <p:sp>
          <p:nvSpPr>
            <p:cNvPr id="104" name="Harvey 74/100 [74]">
              <a:extLst>
                <a:ext uri="{FF2B5EF4-FFF2-40B4-BE49-F238E27FC236}">
                  <a16:creationId xmlns:a16="http://schemas.microsoft.com/office/drawing/2014/main" id="{565E5A64-245E-4A5F-89BD-4A608EAB3F91}"/>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a:p>
          </p:txBody>
        </p:sp>
        <p:sp>
          <p:nvSpPr>
            <p:cNvPr id="105" name="Harvey 75/100 [75]">
              <a:extLst>
                <a:ext uri="{FF2B5EF4-FFF2-40B4-BE49-F238E27FC236}">
                  <a16:creationId xmlns:a16="http://schemas.microsoft.com/office/drawing/2014/main" id="{4D5F9994-73C2-4C23-BA0B-7566D8BE9160}"/>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a:p>
          </p:txBody>
        </p:sp>
        <p:sp>
          <p:nvSpPr>
            <p:cNvPr id="106" name="Harvey 76/100 [76]">
              <a:extLst>
                <a:ext uri="{FF2B5EF4-FFF2-40B4-BE49-F238E27FC236}">
                  <a16:creationId xmlns:a16="http://schemas.microsoft.com/office/drawing/2014/main" id="{BD448083-14BE-4295-B4A4-AED8235312B8}"/>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a:p>
          </p:txBody>
        </p:sp>
        <p:sp>
          <p:nvSpPr>
            <p:cNvPr id="107" name="Harvey 77/100 [77]">
              <a:extLst>
                <a:ext uri="{FF2B5EF4-FFF2-40B4-BE49-F238E27FC236}">
                  <a16:creationId xmlns:a16="http://schemas.microsoft.com/office/drawing/2014/main" id="{77931D2B-536D-4DE6-AE4C-CB9EA4DE4C61}"/>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a:p>
          </p:txBody>
        </p:sp>
        <p:sp>
          <p:nvSpPr>
            <p:cNvPr id="108" name="Harvey 78/100 [78]">
              <a:extLst>
                <a:ext uri="{FF2B5EF4-FFF2-40B4-BE49-F238E27FC236}">
                  <a16:creationId xmlns:a16="http://schemas.microsoft.com/office/drawing/2014/main" id="{53E1ED11-19DD-4DE4-B566-1978E4E0FAF7}"/>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a:p>
          </p:txBody>
        </p:sp>
        <p:sp>
          <p:nvSpPr>
            <p:cNvPr id="109" name="Harvey 79/100 [79]">
              <a:extLst>
                <a:ext uri="{FF2B5EF4-FFF2-40B4-BE49-F238E27FC236}">
                  <a16:creationId xmlns:a16="http://schemas.microsoft.com/office/drawing/2014/main" id="{CCE175F0-4184-4D43-8EF9-EA2D4C1192B8}"/>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a:p>
          </p:txBody>
        </p:sp>
        <p:sp>
          <p:nvSpPr>
            <p:cNvPr id="110" name="Harvey 80/100 [80]">
              <a:extLst>
                <a:ext uri="{FF2B5EF4-FFF2-40B4-BE49-F238E27FC236}">
                  <a16:creationId xmlns:a16="http://schemas.microsoft.com/office/drawing/2014/main" id="{0A3700C8-F53E-4767-B37F-AC04E744EBAC}"/>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a:p>
          </p:txBody>
        </p:sp>
        <p:sp>
          <p:nvSpPr>
            <p:cNvPr id="111" name="Harvey 81/100 [81]">
              <a:extLst>
                <a:ext uri="{FF2B5EF4-FFF2-40B4-BE49-F238E27FC236}">
                  <a16:creationId xmlns:a16="http://schemas.microsoft.com/office/drawing/2014/main" id="{0BEC1370-E4B6-4E47-8F9F-15D7D8FB2CFC}"/>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a:p>
          </p:txBody>
        </p:sp>
        <p:sp>
          <p:nvSpPr>
            <p:cNvPr id="112" name="Harvey 82/100 [82]">
              <a:extLst>
                <a:ext uri="{FF2B5EF4-FFF2-40B4-BE49-F238E27FC236}">
                  <a16:creationId xmlns:a16="http://schemas.microsoft.com/office/drawing/2014/main" id="{4C25E3D8-02DA-44CC-A566-01AA84DC7AE3}"/>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a:p>
          </p:txBody>
        </p:sp>
        <p:sp>
          <p:nvSpPr>
            <p:cNvPr id="113" name="Harvey 83/100 [83]">
              <a:extLst>
                <a:ext uri="{FF2B5EF4-FFF2-40B4-BE49-F238E27FC236}">
                  <a16:creationId xmlns:a16="http://schemas.microsoft.com/office/drawing/2014/main" id="{D30E4CAB-D224-4135-96E3-C41420C5FF8C}"/>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a:p>
          </p:txBody>
        </p:sp>
        <p:sp>
          <p:nvSpPr>
            <p:cNvPr id="114" name="Harvey 84/100 [84]">
              <a:extLst>
                <a:ext uri="{FF2B5EF4-FFF2-40B4-BE49-F238E27FC236}">
                  <a16:creationId xmlns:a16="http://schemas.microsoft.com/office/drawing/2014/main" id="{86971F1C-765A-4BE9-BB2E-62BD40EB7C96}"/>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a:p>
          </p:txBody>
        </p:sp>
        <p:sp>
          <p:nvSpPr>
            <p:cNvPr id="115" name="Harvey 85/100 [85]">
              <a:extLst>
                <a:ext uri="{FF2B5EF4-FFF2-40B4-BE49-F238E27FC236}">
                  <a16:creationId xmlns:a16="http://schemas.microsoft.com/office/drawing/2014/main" id="{7027B79D-E0DD-4E78-BF9B-DF2A0C530F79}"/>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a:p>
          </p:txBody>
        </p:sp>
        <p:sp>
          <p:nvSpPr>
            <p:cNvPr id="116" name="Harvey 86/100 [86]">
              <a:extLst>
                <a:ext uri="{FF2B5EF4-FFF2-40B4-BE49-F238E27FC236}">
                  <a16:creationId xmlns:a16="http://schemas.microsoft.com/office/drawing/2014/main" id="{B7FD9411-38FE-4E5A-9662-49E94C7C02F5}"/>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a:p>
          </p:txBody>
        </p:sp>
        <p:sp>
          <p:nvSpPr>
            <p:cNvPr id="117" name="Harvey 87/100 [87]">
              <a:extLst>
                <a:ext uri="{FF2B5EF4-FFF2-40B4-BE49-F238E27FC236}">
                  <a16:creationId xmlns:a16="http://schemas.microsoft.com/office/drawing/2014/main" id="{9BFDFBFF-FD42-440B-83A2-ED71871262A4}"/>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a:p>
          </p:txBody>
        </p:sp>
        <p:sp>
          <p:nvSpPr>
            <p:cNvPr id="118" name="Harvey 88/100 [88]">
              <a:extLst>
                <a:ext uri="{FF2B5EF4-FFF2-40B4-BE49-F238E27FC236}">
                  <a16:creationId xmlns:a16="http://schemas.microsoft.com/office/drawing/2014/main" id="{CAD5BB42-5CEB-4C55-8223-90413902CB0C}"/>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a:p>
          </p:txBody>
        </p:sp>
        <p:sp>
          <p:nvSpPr>
            <p:cNvPr id="119" name="Harvey 89/100 [89]">
              <a:extLst>
                <a:ext uri="{FF2B5EF4-FFF2-40B4-BE49-F238E27FC236}">
                  <a16:creationId xmlns:a16="http://schemas.microsoft.com/office/drawing/2014/main" id="{69C7B28D-51E4-4227-9093-C514D42A9005}"/>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a:p>
          </p:txBody>
        </p:sp>
        <p:sp>
          <p:nvSpPr>
            <p:cNvPr id="120" name="Harvey 90/100 [90]">
              <a:extLst>
                <a:ext uri="{FF2B5EF4-FFF2-40B4-BE49-F238E27FC236}">
                  <a16:creationId xmlns:a16="http://schemas.microsoft.com/office/drawing/2014/main" id="{3BEADF39-E00B-498D-8CC9-1D5C22643BCD}"/>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a:p>
          </p:txBody>
        </p:sp>
        <p:sp>
          <p:nvSpPr>
            <p:cNvPr id="121" name="Harvey 91/100 [91]">
              <a:extLst>
                <a:ext uri="{FF2B5EF4-FFF2-40B4-BE49-F238E27FC236}">
                  <a16:creationId xmlns:a16="http://schemas.microsoft.com/office/drawing/2014/main" id="{110E6742-673F-4B41-964A-7CDD1E4E1D69}"/>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a:p>
          </p:txBody>
        </p:sp>
        <p:sp>
          <p:nvSpPr>
            <p:cNvPr id="122" name="Harvey 92/100 [92]">
              <a:extLst>
                <a:ext uri="{FF2B5EF4-FFF2-40B4-BE49-F238E27FC236}">
                  <a16:creationId xmlns:a16="http://schemas.microsoft.com/office/drawing/2014/main" id="{86471447-BD67-40A7-9F08-A43B4D8F8BD8}"/>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a:p>
          </p:txBody>
        </p:sp>
        <p:sp>
          <p:nvSpPr>
            <p:cNvPr id="123" name="Harvey 93/100 [93]">
              <a:extLst>
                <a:ext uri="{FF2B5EF4-FFF2-40B4-BE49-F238E27FC236}">
                  <a16:creationId xmlns:a16="http://schemas.microsoft.com/office/drawing/2014/main" id="{4C0E595D-9D01-413C-9699-82CFF38A783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a:p>
          </p:txBody>
        </p:sp>
        <p:sp>
          <p:nvSpPr>
            <p:cNvPr id="124" name="Harvey 94/100 [94]">
              <a:extLst>
                <a:ext uri="{FF2B5EF4-FFF2-40B4-BE49-F238E27FC236}">
                  <a16:creationId xmlns:a16="http://schemas.microsoft.com/office/drawing/2014/main" id="{E50798B7-8A83-431E-9EF2-5D67851CA417}"/>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a:p>
          </p:txBody>
        </p:sp>
        <p:sp>
          <p:nvSpPr>
            <p:cNvPr id="125" name="Harvey 95/100 [95]">
              <a:extLst>
                <a:ext uri="{FF2B5EF4-FFF2-40B4-BE49-F238E27FC236}">
                  <a16:creationId xmlns:a16="http://schemas.microsoft.com/office/drawing/2014/main" id="{D43B84EE-C86E-4D3F-90D2-DFB5E1CCA1D6}"/>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a:p>
          </p:txBody>
        </p:sp>
        <p:sp>
          <p:nvSpPr>
            <p:cNvPr id="126" name="Harvey 96/100 [96]">
              <a:extLst>
                <a:ext uri="{FF2B5EF4-FFF2-40B4-BE49-F238E27FC236}">
                  <a16:creationId xmlns:a16="http://schemas.microsoft.com/office/drawing/2014/main" id="{196EA00D-C888-4D50-B739-5199600A5DE5}"/>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a:p>
          </p:txBody>
        </p:sp>
        <p:sp>
          <p:nvSpPr>
            <p:cNvPr id="127" name="Harvey 97/100 [97]">
              <a:extLst>
                <a:ext uri="{FF2B5EF4-FFF2-40B4-BE49-F238E27FC236}">
                  <a16:creationId xmlns:a16="http://schemas.microsoft.com/office/drawing/2014/main" id="{0045E86D-0114-4DFD-BC58-E46759227C93}"/>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a:p>
          </p:txBody>
        </p:sp>
        <p:sp>
          <p:nvSpPr>
            <p:cNvPr id="128" name="Harvey 98/100 [98]">
              <a:extLst>
                <a:ext uri="{FF2B5EF4-FFF2-40B4-BE49-F238E27FC236}">
                  <a16:creationId xmlns:a16="http://schemas.microsoft.com/office/drawing/2014/main" id="{464F7942-D723-4D2E-91EA-3AEF84D34459}"/>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a:p>
          </p:txBody>
        </p:sp>
        <p:sp>
          <p:nvSpPr>
            <p:cNvPr id="129" name="Harvey 99/100 [99]">
              <a:extLst>
                <a:ext uri="{FF2B5EF4-FFF2-40B4-BE49-F238E27FC236}">
                  <a16:creationId xmlns:a16="http://schemas.microsoft.com/office/drawing/2014/main" id="{C8E37BA9-454A-4082-B576-FC335CC3F86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a:p>
          </p:txBody>
        </p:sp>
        <p:sp>
          <p:nvSpPr>
            <p:cNvPr id="130" name="Harvey 100/100 [100]">
              <a:extLst>
                <a:ext uri="{FF2B5EF4-FFF2-40B4-BE49-F238E27FC236}">
                  <a16:creationId xmlns:a16="http://schemas.microsoft.com/office/drawing/2014/main" id="{B0BC0277-15E0-4AB3-BCCF-B6B586D4D835}"/>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a:p>
          </p:txBody>
        </p:sp>
      </p:grpSp>
      <p:sp>
        <p:nvSpPr>
          <p:cNvPr id="131" name="Footnote [Placeholder]" hidden="1">
            <a:extLst>
              <a:ext uri="{FF2B5EF4-FFF2-40B4-BE49-F238E27FC236}">
                <a16:creationId xmlns:a16="http://schemas.microsoft.com/office/drawing/2014/main" id="{8495ADBB-87DF-4E47-9C91-45D9C4AC8F45}"/>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B468B29C-7B96-4569-96EE-F47CF951513B}"/>
              </a:ext>
            </a:extLst>
          </p:cNvPr>
          <p:cNvSpPr>
            <a:spLocks/>
          </p:cNvSpPr>
          <p:nvPr userDrawn="1"/>
        </p:nvSpPr>
        <p:spPr>
          <a:xfrm>
            <a:off x="10071105" y="896931"/>
            <a:ext cx="2124070" cy="59540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Responsible: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Name Lastname</a:t>
            </a:r>
          </a:p>
        </p:txBody>
      </p:sp>
      <p:sp>
        <p:nvSpPr>
          <p:cNvPr id="133" name="Discussion [Sticker]" hidden="1">
            <a:extLst>
              <a:ext uri="{FF2B5EF4-FFF2-40B4-BE49-F238E27FC236}">
                <a16:creationId xmlns:a16="http://schemas.microsoft.com/office/drawing/2014/main" id="{9A1CD764-7821-44EC-ADA1-C483C992546C}"/>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B6FC9C5D-FC2A-46D7-A941-BF2C841A2865}"/>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Internal use only</a:t>
            </a:r>
          </a:p>
        </p:txBody>
      </p:sp>
      <p:sp>
        <p:nvSpPr>
          <p:cNvPr id="135" name="Final [Sticker]" hidden="1">
            <a:extLst>
              <a:ext uri="{FF2B5EF4-FFF2-40B4-BE49-F238E27FC236}">
                <a16:creationId xmlns:a16="http://schemas.microsoft.com/office/drawing/2014/main" id="{EF8BE20D-18E3-40D7-A5DA-108105F38AFC}"/>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Final slide</a:t>
            </a:r>
          </a:p>
        </p:txBody>
      </p:sp>
      <p:sp>
        <p:nvSpPr>
          <p:cNvPr id="136" name="Backup [Sticker]" hidden="1">
            <a:extLst>
              <a:ext uri="{FF2B5EF4-FFF2-40B4-BE49-F238E27FC236}">
                <a16:creationId xmlns:a16="http://schemas.microsoft.com/office/drawing/2014/main" id="{75EB5107-168F-4341-A51A-3E0EC2311F1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Backup</a:t>
            </a:r>
          </a:p>
        </p:txBody>
      </p:sp>
      <p:sp>
        <p:nvSpPr>
          <p:cNvPr id="137" name="Update [Sticker]" hidden="1">
            <a:extLst>
              <a:ext uri="{FF2B5EF4-FFF2-40B4-BE49-F238E27FC236}">
                <a16:creationId xmlns:a16="http://schemas.microsoft.com/office/drawing/2014/main" id="{D929BCB4-707F-4791-A475-B37763C376C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Update data</a:t>
            </a:r>
          </a:p>
        </p:txBody>
      </p:sp>
      <p:sp>
        <p:nvSpPr>
          <p:cNvPr id="138" name="Dummy [Sticker]" hidden="1">
            <a:extLst>
              <a:ext uri="{FF2B5EF4-FFF2-40B4-BE49-F238E27FC236}">
                <a16:creationId xmlns:a16="http://schemas.microsoft.com/office/drawing/2014/main" id="{26325548-081C-48A0-A68E-5CA2A59148D7}"/>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rPr>
              <a:t>Dummy data</a:t>
            </a:r>
          </a:p>
        </p:txBody>
      </p:sp>
      <p:sp>
        <p:nvSpPr>
          <p:cNvPr id="139" name="Formatting [Comment]" hidden="1">
            <a:extLst>
              <a:ext uri="{FF2B5EF4-FFF2-40B4-BE49-F238E27FC236}">
                <a16:creationId xmlns:a16="http://schemas.microsoft.com/office/drawing/2014/main" id="{A43B4339-3778-4A62-8434-905641533AE5}"/>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A0A0A"/>
              </a:solidFill>
              <a:effectLst/>
              <a:uLnTx/>
              <a:uFillTx/>
            </a:endParaRPr>
          </a:p>
        </p:txBody>
      </p:sp>
      <p:sp>
        <p:nvSpPr>
          <p:cNvPr id="140" name="Content [Comment]" hidden="1">
            <a:extLst>
              <a:ext uri="{FF2B5EF4-FFF2-40B4-BE49-F238E27FC236}">
                <a16:creationId xmlns:a16="http://schemas.microsoft.com/office/drawing/2014/main" id="{161EC9C5-7BA6-4B4E-859C-15F67506A917}"/>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p:txBody>
      </p:sp>
      <p:sp>
        <p:nvSpPr>
          <p:cNvPr id="141" name="Draft [Sticker]" hidden="1">
            <a:extLst>
              <a:ext uri="{FF2B5EF4-FFF2-40B4-BE49-F238E27FC236}">
                <a16:creationId xmlns:a16="http://schemas.microsoft.com/office/drawing/2014/main" id="{BFFB0CDE-ABC5-4213-9CCB-29844DCD6D92}"/>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1" i="0" u="none" strike="noStrike" kern="0" cap="none" spc="0" normalizeH="0" baseline="0" noProof="0" dirty="0">
                <a:ln>
                  <a:noFill/>
                </a:ln>
                <a:solidFill>
                  <a:schemeClr val="tx2"/>
                </a:solidFill>
                <a:effectLst/>
                <a:uLnTx/>
                <a:uFillTx/>
                <a:ea typeface="Arial Unicode MS" pitchFamily="34" charset="-128"/>
                <a:cs typeface="Arial Unicode MS" pitchFamily="34" charset="-128"/>
              </a:rPr>
              <a:t>DRAFT</a:t>
            </a:r>
          </a:p>
        </p:txBody>
      </p:sp>
    </p:spTree>
    <p:extLst>
      <p:ext uri="{BB962C8B-B14F-4D97-AF65-F5344CB8AC3E}">
        <p14:creationId xmlns:p14="http://schemas.microsoft.com/office/powerpoint/2010/main" val="117090962"/>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2" name="Copyright Placeholder" descr="{&quot;templafy&quot;:{&quot;id&quot;:&quot;51b91a1b-f952-4376-a1f9-0dfc96c2a6d1&quot;}}">
            <a:extLst>
              <a:ext uri="{FF2B5EF4-FFF2-40B4-BE49-F238E27FC236}">
                <a16:creationId xmlns:a16="http://schemas.microsoft.com/office/drawing/2014/main" id="{539D88F9-B48F-F143-B90F-EDFB85A350E8}"/>
              </a:ext>
            </a:extLst>
          </p:cNvPr>
          <p:cNvSpPr txBox="1">
            <a:spLocks/>
          </p:cNvSpPr>
          <p:nvPr userDrawn="1"/>
        </p:nvSpPr>
        <p:spPr>
          <a:xfrm>
            <a:off x="504001" y="6536751"/>
            <a:ext cx="4783137" cy="103992"/>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a:t>© 2022 SAP SE or an SAP affiliate company. All rights reserved. | Public</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748" r:id="rId16"/>
    <p:sldLayoutId id="2147483860" r:id="rId17"/>
    <p:sldLayoutId id="2147483861" r:id="rId18"/>
    <p:sldLayoutId id="2147483862" r:id="rId19"/>
    <p:sldLayoutId id="2147483863" r:id="rId20"/>
    <p:sldLayoutId id="2147483864" r:id="rId21"/>
    <p:sldLayoutId id="2147483754" r:id="rId22"/>
    <p:sldLayoutId id="2147483755" r:id="rId23"/>
    <p:sldLayoutId id="2147483841" r:id="rId24"/>
    <p:sldLayoutId id="2147483842" r:id="rId25"/>
    <p:sldLayoutId id="2147483843"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7.xml"/><Relationship Id="rId1" Type="http://schemas.openxmlformats.org/officeDocument/2006/relationships/customXml" Target="../../customXml/item9.xml"/><Relationship Id="rId5" Type="http://schemas.openxmlformats.org/officeDocument/2006/relationships/image" Target="../media/image10.jp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1.xml"/><Relationship Id="rId1" Type="http://schemas.openxmlformats.org/officeDocument/2006/relationships/customXml" Target="../../customXml/item6.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hyperlink" Target="https://help.sap.com/docs/BTP/923180ddb98240829d935862025004d6/ab7459048c7e4ecda98d0b6f51b01e7b.html" TargetMode="External"/><Relationship Id="rId2" Type="http://schemas.openxmlformats.org/officeDocument/2006/relationships/hyperlink" Target="https://help.sap.com/docs/BTP/923180ddb98240829d935862025004d6/ccda1094b0f845e28b88f9f50a68dfc4.html#rap-activities-during-a-sap-luw" TargetMode="External"/><Relationship Id="rId1" Type="http://schemas.openxmlformats.org/officeDocument/2006/relationships/slideLayout" Target="../slideLayouts/slideLayout4.xml"/><Relationship Id="rId4" Type="http://schemas.openxmlformats.org/officeDocument/2006/relationships/hyperlink" Target="https://help.sap.com/docs/BTP/5371047f1273405bb46725a417f95433/290647b75cea46f491907889251ad067.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customXml" Target="../../customXml/item13.xml"/><Relationship Id="rId1" Type="http://schemas.openxmlformats.org/officeDocument/2006/relationships/customXml" Target="../../customXml/item4.xml"/><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5.xml"/><Relationship Id="rId2" Type="http://schemas.openxmlformats.org/officeDocument/2006/relationships/customXml" Target="../../customXml/item8.xml"/><Relationship Id="rId1" Type="http://schemas.openxmlformats.org/officeDocument/2006/relationships/customXml" Target="../../customXml/item14.xml"/><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descr="{&quot;templafy&quot;:{&quot;id&quot;:&quot;b4245f81-3b2f-4a9a-ae4a-7539374cfea9&quot;}}">
            <a:extLst>
              <a:ext uri="{FF2B5EF4-FFF2-40B4-BE49-F238E27FC236}">
                <a16:creationId xmlns:a16="http://schemas.microsoft.com/office/drawing/2014/main" id="{0CAE285C-C1A0-48E8-92E5-F1C638CAF547}"/>
              </a:ext>
            </a:extLst>
          </p:cNvPr>
          <p:cNvSpPr txBox="1"/>
          <p:nvPr/>
        </p:nvSpPr>
        <p:spPr>
          <a:xfrm>
            <a:off x="280987" y="5350617"/>
            <a:ext cx="5402236" cy="223148"/>
          </a:xfrm>
          <a:prstGeom prst="rect">
            <a:avLst/>
          </a:prstGeom>
          <a:noFill/>
        </p:spPr>
        <p:txBody>
          <a:bodyPr wrap="square" lIns="0" tIns="0" rIns="0" bIns="0" rtlCol="0" anchor="b" anchorCtr="0">
            <a:noAutofit/>
          </a:bodyPr>
          <a:lstStyle/>
          <a:p>
            <a:pPr algn="l"/>
            <a:r>
              <a:rPr lang="en-US" sz="1400" dirty="0">
                <a:solidFill>
                  <a:schemeClr val="tx1"/>
                </a:solidFill>
                <a:latin typeface="+mn-lt"/>
              </a:rPr>
              <a:t>December 07, 2022</a:t>
            </a:r>
          </a:p>
        </p:txBody>
      </p:sp>
      <p:sp>
        <p:nvSpPr>
          <p:cNvPr id="9" name="TextBox 8" descr="{&quot;templafy&quot;:{&quot;id&quot;:&quot;811aab33-4d79-401a-ad73-7a0cbcc3e95d&quot;}}">
            <a:extLst>
              <a:ext uri="{FF2B5EF4-FFF2-40B4-BE49-F238E27FC236}">
                <a16:creationId xmlns:a16="http://schemas.microsoft.com/office/drawing/2014/main" id="{35377F4E-56B2-4AB3-932C-4EC427E9B30D}"/>
              </a:ext>
            </a:extLst>
          </p:cNvPr>
          <p:cNvSpPr txBox="1">
            <a:spLocks/>
          </p:cNvSpPr>
          <p:nvPr/>
        </p:nvSpPr>
        <p:spPr>
          <a:xfrm>
            <a:off x="280987" y="5135836"/>
            <a:ext cx="5402236" cy="223148"/>
          </a:xfrm>
          <a:prstGeom prst="rect">
            <a:avLst/>
          </a:prstGeom>
          <a:noFill/>
        </p:spPr>
        <p:txBody>
          <a:bodyPr wrap="square" lIns="0" tIns="0" rIns="0" bIns="0" rtlCol="0" anchor="b" anchorCtr="0">
            <a:noAutofit/>
          </a:bodyPr>
          <a:lstStyle/>
          <a:p>
            <a:pPr algn="l"/>
            <a:r>
              <a:rPr lang="en-US" sz="1400" dirty="0">
                <a:solidFill>
                  <a:schemeClr val="tx1"/>
                </a:solidFill>
                <a:latin typeface="+mn-lt"/>
              </a:rPr>
              <a:t>Dominik Eira Elias &amp; Steffen Mattes, SAP SE</a:t>
            </a:r>
          </a:p>
        </p:txBody>
      </p:sp>
      <p:sp>
        <p:nvSpPr>
          <p:cNvPr id="8" name="Presentation Title"/>
          <p:cNvSpPr>
            <a:spLocks noGrp="1"/>
          </p:cNvSpPr>
          <p:nvPr>
            <p:ph type="title"/>
          </p:nvPr>
        </p:nvSpPr>
        <p:spPr bwMode="gray"/>
        <p:txBody>
          <a:bodyPr/>
          <a:lstStyle/>
          <a:p>
            <a:r>
              <a:rPr lang="en-US" dirty="0"/>
              <a:t>RAP Troubleshooting</a:t>
            </a:r>
            <a:br>
              <a:rPr lang="en-US" dirty="0"/>
            </a:br>
            <a:r>
              <a:rPr lang="en-US" dirty="0"/>
              <a:t>ABAP Cross Trace introduction</a:t>
            </a:r>
            <a:endParaRPr lang="de-DE" dirty="0"/>
          </a:p>
        </p:txBody>
      </p:sp>
      <p:pic>
        <p:nvPicPr>
          <p:cNvPr id="7" name="Title image">
            <a:extLst>
              <a:ext uri="{FF2B5EF4-FFF2-40B4-BE49-F238E27FC236}">
                <a16:creationId xmlns:a16="http://schemas.microsoft.com/office/drawing/2014/main" id="{37CF1F63-6232-DC41-820F-A2E7C43C8C15}"/>
              </a:ext>
              <a:ext uri="{C183D7F6-B498-43B3-948B-1728B52AA6E4}">
                <adec:decorative xmlns:adec="http://schemas.microsoft.com/office/drawing/2017/decorative" val="0"/>
              </a:ext>
            </a:extLst>
          </p:cNvPr>
          <p:cNvPicPr>
            <a:picLocks noGrp="1" noChangeAspect="1"/>
          </p:cNvPicPr>
          <p:nvPr>
            <p:ph type="pic" sz="quarter" idx="16"/>
          </p:nvPr>
        </p:nvPicPr>
        <p:blipFill rotWithShape="1">
          <a:blip r:embed="rId5"/>
          <a:srcRect t="23564" b="33804"/>
          <a:stretch/>
        </p:blipFill>
        <p:spPr bwMode="black">
          <a:xfrm>
            <a:off x="-1" y="-1"/>
            <a:ext cx="12420600" cy="3533423"/>
          </a:xfrm>
          <a:prstGeom prst="rect">
            <a:avLst/>
          </a:prstGeom>
        </p:spPr>
      </p:pic>
    </p:spTree>
    <p:custDataLst>
      <p:custData r:id="rId1"/>
      <p:custData r:id="rId2"/>
    </p:custDataLst>
    <p:extLst>
      <p:ext uri="{BB962C8B-B14F-4D97-AF65-F5344CB8AC3E}">
        <p14:creationId xmlns:p14="http://schemas.microsoft.com/office/powerpoint/2010/main" val="32621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7026C91B-49CB-C58F-398C-9A17169B3D73}"/>
              </a:ext>
            </a:extLst>
          </p:cNvPr>
          <p:cNvSpPr txBox="1">
            <a:spLocks/>
          </p:cNvSpPr>
          <p:nvPr/>
        </p:nvSpPr>
        <p:spPr>
          <a:xfrm>
            <a:off x="503999" y="1620000"/>
            <a:ext cx="11186477" cy="4716000"/>
          </a:xfrm>
          <a:prstGeom prst="rect">
            <a:avLst/>
          </a:prstGeom>
        </p:spPr>
        <p:txBody>
          <a:bodyPr lIns="91440" tIns="45720" rIns="91440" bIns="45720" anchor="t"/>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dirty="0"/>
              <a:t>The information in this presentation is proprietary to SAP and may not be disclosed without the permission of SAP. </a:t>
            </a:r>
            <a:br>
              <a:rPr lang="en-US" sz="1400" dirty="0"/>
            </a:br>
            <a:r>
              <a:rPr lang="en-US" sz="1400" dirty="0"/>
              <a:t>Except for your obligation to protect confidential information, this presentation is not subject to your license agreement or any other service </a:t>
            </a:r>
            <a:br>
              <a:rPr lang="en-US" sz="1400" dirty="0"/>
            </a:br>
            <a:r>
              <a:rPr lang="en-US" sz="1400" dirty="0"/>
              <a:t>or subscription agreement with SAP. SAP has no obligation to pursue any course of business outlined in this presentation or any related document, or to develop or release any functionality mentioned therein.</a:t>
            </a:r>
          </a:p>
          <a:p>
            <a:pPr marL="0" lvl="1" indent="0">
              <a:buNone/>
            </a:pPr>
            <a:r>
              <a:rPr lang="en-US" sz="1400" dirty="0"/>
              <a:t>This presentation, or any related document and SAP's strategy and possible future developments, products and or platforms directions and functionality are all subject to change and may be changed by SAP at any time for any reason without notice. The information in this presentation is not a commitment, promise or legal obligation to deliver any material, code or functionality.  This presentation is provided without a warranty of any kind, either express or implied, including but not limited to, the implied warranties of merchantability, fitness for a particular purpose, or non-infringement. This presentation is for informational purposes and may not be incorporated into a contract. SAP assumes no responsibility for errors or omissions in this presentation, except if such damages were caused by SAP’s intentional or gross negligence.</a:t>
            </a:r>
            <a:endParaRPr lang="en-US" sz="1400" dirty="0">
              <a:cs typeface="Arial"/>
            </a:endParaRPr>
          </a:p>
          <a:p>
            <a:pPr marL="0" lvl="1" indent="0">
              <a:buFont typeface="Wingdings" pitchFamily="2" charset="2"/>
              <a:buNone/>
            </a:pPr>
            <a:r>
              <a:rPr lang="en-US" sz="1400" dirty="0"/>
              <a:t>All forward-looking statements are subject to various risks and uncertainties that could cause actual results to differ materially from expectations. Readers are cautioned not to place undue reliance on these forward-looking statements, which speak only as of their dates, </a:t>
            </a:r>
            <a:br>
              <a:rPr lang="en-US" sz="1400" dirty="0"/>
            </a:br>
            <a:r>
              <a:rPr lang="en-US" sz="1400" dirty="0"/>
              <a:t>and they should not be relied upon in making purchasing decisions.</a:t>
            </a:r>
            <a:endParaRPr lang="en-US" sz="1400" dirty="0">
              <a:cs typeface="Arial"/>
            </a:endParaRPr>
          </a:p>
        </p:txBody>
      </p:sp>
      <p:sp>
        <p:nvSpPr>
          <p:cNvPr id="10" name="Title 1">
            <a:extLst>
              <a:ext uri="{FF2B5EF4-FFF2-40B4-BE49-F238E27FC236}">
                <a16:creationId xmlns:a16="http://schemas.microsoft.com/office/drawing/2014/main" id="{F1779005-1329-E572-9931-4BB80BBE5481}"/>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lnSpc>
                <a:spcPct val="90000"/>
              </a:lnSpc>
              <a:spcBef>
                <a:spcPct val="0"/>
              </a:spcBef>
              <a:buNone/>
              <a:defRPr sz="3600" b="1" kern="1200" baseline="0">
                <a:solidFill>
                  <a:schemeClr val="tx1"/>
                </a:solidFill>
                <a:latin typeface="+mj-lt"/>
                <a:ea typeface="+mj-ea"/>
                <a:cs typeface="+mj-cs"/>
              </a:defRPr>
            </a:lvl1pPr>
          </a:lstStyle>
          <a:p>
            <a:r>
              <a:rPr lang="de-DE"/>
              <a:t>Disclaimer</a:t>
            </a:r>
            <a:endParaRPr lang="en-US"/>
          </a:p>
        </p:txBody>
      </p:sp>
    </p:spTree>
    <p:extLst>
      <p:ext uri="{BB962C8B-B14F-4D97-AF65-F5344CB8AC3E}">
        <p14:creationId xmlns:p14="http://schemas.microsoft.com/office/powerpoint/2010/main" val="290003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a:xfrm>
            <a:off x="504000" y="1620000"/>
            <a:ext cx="11185200" cy="4716000"/>
          </a:xfrm>
        </p:spPr>
        <p:txBody>
          <a:bodyPr/>
          <a:lstStyle/>
          <a:p>
            <a:r>
              <a:rPr lang="en-US" dirty="0"/>
              <a:t>ABAP Cross Trace</a:t>
            </a:r>
          </a:p>
          <a:p>
            <a:r>
              <a:rPr lang="en-US" dirty="0"/>
              <a:t>Setup</a:t>
            </a:r>
          </a:p>
          <a:p>
            <a:r>
              <a:rPr lang="en-US" dirty="0"/>
              <a:t>Frameworks &amp; Best Practices</a:t>
            </a:r>
          </a:p>
          <a:p>
            <a:r>
              <a:rPr lang="en-US" dirty="0"/>
              <a:t>Examples</a:t>
            </a:r>
          </a:p>
        </p:txBody>
      </p:sp>
      <p:sp>
        <p:nvSpPr>
          <p:cNvPr id="2" name="Agenda"/>
          <p:cNvSpPr>
            <a:spLocks noGrp="1"/>
          </p:cNvSpPr>
          <p:nvPr>
            <p:ph type="title"/>
          </p:nvPr>
        </p:nvSpPr>
        <p:spPr bwMode="gray">
          <a:xfrm>
            <a:off x="504001" y="504000"/>
            <a:ext cx="11186476" cy="369332"/>
          </a:xfrm>
        </p:spPr>
        <p:txBody>
          <a:bodyPr/>
          <a:lstStyle/>
          <a:p>
            <a:r>
              <a:rPr lang="en-US" dirty="0"/>
              <a:t>Agenda</a:t>
            </a:r>
          </a:p>
        </p:txBody>
      </p:sp>
    </p:spTree>
    <p:custDataLst>
      <p:custData r:id="rId1"/>
      <p:custData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5EEF56-2623-4F9E-90CD-D897A7C951D4}"/>
              </a:ext>
            </a:extLst>
          </p:cNvPr>
          <p:cNvSpPr>
            <a:spLocks noGrp="1"/>
          </p:cNvSpPr>
          <p:nvPr>
            <p:ph type="body" sz="quarter" idx="10"/>
          </p:nvPr>
        </p:nvSpPr>
        <p:spPr/>
        <p:txBody>
          <a:bodyPr vert="horz" lIns="0" tIns="0" rIns="0" bIns="0" rtlCol="0" anchor="t">
            <a:normAutofit/>
          </a:bodyPr>
          <a:lstStyle/>
          <a:p>
            <a:pPr marL="342900" indent="-342900">
              <a:buFont typeface="Arial" panose="020B0604020202020204" pitchFamily="34" charset="0"/>
              <a:buChar char="•"/>
            </a:pPr>
            <a:r>
              <a:rPr lang="de-DE" dirty="0"/>
              <a:t>ADT Tool </a:t>
            </a:r>
            <a:r>
              <a:rPr lang="de-DE" dirty="0" err="1"/>
              <a:t>to</a:t>
            </a:r>
            <a:r>
              <a:rPr lang="de-DE" dirty="0"/>
              <a:t> </a:t>
            </a:r>
            <a:r>
              <a:rPr lang="en-DE" dirty="0"/>
              <a:t>trace</a:t>
            </a:r>
            <a:r>
              <a:rPr lang="de-DE" dirty="0"/>
              <a:t> and </a:t>
            </a:r>
            <a:r>
              <a:rPr lang="de-DE" dirty="0" err="1"/>
              <a:t>analyze</a:t>
            </a:r>
            <a:r>
              <a:rPr lang="de-DE" dirty="0"/>
              <a:t> </a:t>
            </a:r>
            <a:r>
              <a:rPr lang="de-DE" dirty="0" err="1"/>
              <a:t>executed</a:t>
            </a:r>
            <a:r>
              <a:rPr lang="de-DE" dirty="0"/>
              <a:t> ABAP Code</a:t>
            </a:r>
            <a:endParaRPr lang="de-DE" dirty="0">
              <a:cs typeface="Arial"/>
            </a:endParaRPr>
          </a:p>
          <a:p>
            <a:pPr marL="342900" indent="-342900">
              <a:buFont typeface="Arial" panose="020B0604020202020204" pitchFamily="34" charset="0"/>
              <a:buChar char="•"/>
            </a:pPr>
            <a:r>
              <a:rPr lang="de-DE" dirty="0"/>
              <a:t>ABAP Cross Trace Use Cases:</a:t>
            </a:r>
            <a:endParaRPr lang="de-DE" dirty="0">
              <a:cs typeface="Arial"/>
            </a:endParaRPr>
          </a:p>
          <a:p>
            <a:pPr marL="522605" lvl="1" indent="-342900">
              <a:buFont typeface="Arial" panose="020B0604020202020204" pitchFamily="34" charset="0"/>
              <a:buChar char="•"/>
            </a:pPr>
            <a:r>
              <a:rPr lang="de-DE" dirty="0"/>
              <a:t>Understanding RAP </a:t>
            </a:r>
            <a:r>
              <a:rPr lang="de-DE" dirty="0" err="1"/>
              <a:t>Execution</a:t>
            </a:r>
            <a:endParaRPr lang="de-DE" dirty="0">
              <a:cs typeface="Arial"/>
            </a:endParaRPr>
          </a:p>
          <a:p>
            <a:pPr marL="882650" lvl="3" indent="-342900">
              <a:buFont typeface="Arial" panose="020B0604020202020204" pitchFamily="34" charset="0"/>
              <a:buChar char="•"/>
            </a:pPr>
            <a:r>
              <a:rPr lang="de-DE" dirty="0">
                <a:hlinkClick r:id="rId2"/>
              </a:rPr>
              <a:t>RAP Activites during a SAP LUW</a:t>
            </a:r>
            <a:endParaRPr lang="de-DE">
              <a:cs typeface="Arial"/>
            </a:endParaRPr>
          </a:p>
          <a:p>
            <a:pPr marL="882650" lvl="3" indent="-342900">
              <a:buFont typeface="Arial" panose="020B0604020202020204" pitchFamily="34" charset="0"/>
              <a:buChar char="•"/>
            </a:pPr>
            <a:r>
              <a:rPr lang="de-DE" dirty="0">
                <a:hlinkClick r:id="rId3"/>
              </a:rPr>
              <a:t>Save Sequence Runtime</a:t>
            </a:r>
            <a:endParaRPr lang="de-DE">
              <a:cs typeface="Arial"/>
            </a:endParaRPr>
          </a:p>
          <a:p>
            <a:pPr marL="522605" lvl="1" indent="-342900">
              <a:buFont typeface="Arial" panose="020B0604020202020204" pitchFamily="34" charset="0"/>
              <a:buChar char="•"/>
            </a:pPr>
            <a:r>
              <a:rPr lang="de-DE" dirty="0"/>
              <a:t>Troubleshooting RAP Development</a:t>
            </a:r>
            <a:endParaRPr lang="de-DE" dirty="0">
              <a:cs typeface="Arial"/>
            </a:endParaRPr>
          </a:p>
          <a:p>
            <a:pPr marL="342900" indent="-342900">
              <a:buFont typeface="Arial" panose="020B0604020202020204" pitchFamily="34" charset="0"/>
              <a:buChar char="•"/>
            </a:pPr>
            <a:r>
              <a:rPr lang="de-DE" dirty="0"/>
              <a:t>SAP Help Portal: </a:t>
            </a:r>
            <a:r>
              <a:rPr lang="de-DE" dirty="0">
                <a:hlinkClick r:id="rId4"/>
              </a:rPr>
              <a:t>Working with the ABAP Cross Trace</a:t>
            </a:r>
            <a:endParaRPr lang="de-DE" dirty="0"/>
          </a:p>
          <a:p>
            <a:pPr marL="342900" indent="-342900">
              <a:buFont typeface="Arial" panose="020B0604020202020204" pitchFamily="34" charset="0"/>
              <a:buChar char="•"/>
            </a:pPr>
            <a:endParaRPr lang="en-DE" dirty="0"/>
          </a:p>
        </p:txBody>
      </p:sp>
      <p:sp>
        <p:nvSpPr>
          <p:cNvPr id="3" name="Title 2">
            <a:extLst>
              <a:ext uri="{FF2B5EF4-FFF2-40B4-BE49-F238E27FC236}">
                <a16:creationId xmlns:a16="http://schemas.microsoft.com/office/drawing/2014/main" id="{EA754764-603A-4D10-A354-CEC8C25B4168}"/>
              </a:ext>
            </a:extLst>
          </p:cNvPr>
          <p:cNvSpPr>
            <a:spLocks noGrp="1"/>
          </p:cNvSpPr>
          <p:nvPr>
            <p:ph type="title"/>
          </p:nvPr>
        </p:nvSpPr>
        <p:spPr>
          <a:xfrm>
            <a:off x="504001" y="504000"/>
            <a:ext cx="11186476" cy="369332"/>
          </a:xfrm>
        </p:spPr>
        <p:txBody>
          <a:bodyPr/>
          <a:lstStyle/>
          <a:p>
            <a:r>
              <a:rPr lang="de-DE" dirty="0"/>
              <a:t>ABAP Cross Trace</a:t>
            </a:r>
            <a:endParaRPr lang="en-DE" dirty="0"/>
          </a:p>
        </p:txBody>
      </p:sp>
    </p:spTree>
    <p:extLst>
      <p:ext uri="{BB962C8B-B14F-4D97-AF65-F5344CB8AC3E}">
        <p14:creationId xmlns:p14="http://schemas.microsoft.com/office/powerpoint/2010/main" val="276715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3EDBD3-50F2-4B8A-81B9-84BA7530867F}"/>
              </a:ext>
            </a:extLst>
          </p:cNvPr>
          <p:cNvSpPr>
            <a:spLocks noGrp="1"/>
          </p:cNvSpPr>
          <p:nvPr>
            <p:ph type="title"/>
          </p:nvPr>
        </p:nvSpPr>
        <p:spPr>
          <a:xfrm>
            <a:off x="5502501" y="3178824"/>
            <a:ext cx="1190171" cy="500352"/>
          </a:xfrm>
        </p:spPr>
        <p:txBody>
          <a:bodyPr/>
          <a:lstStyle/>
          <a:p>
            <a:r>
              <a:rPr lang="de-DE" sz="3200" dirty="0"/>
              <a:t>Demo</a:t>
            </a:r>
            <a:endParaRPr lang="en-DE" sz="3200" dirty="0"/>
          </a:p>
        </p:txBody>
      </p:sp>
    </p:spTree>
    <p:extLst>
      <p:ext uri="{BB962C8B-B14F-4D97-AF65-F5344CB8AC3E}">
        <p14:creationId xmlns:p14="http://schemas.microsoft.com/office/powerpoint/2010/main" val="345467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descr="{&quot;templafy&quot;:{&quot;id&quot;:&quot;93257813-7183-41bc-9345-362167130eb7&quot;}}">
            <a:extLst>
              <a:ext uri="{FF2B5EF4-FFF2-40B4-BE49-F238E27FC236}">
                <a16:creationId xmlns:a16="http://schemas.microsoft.com/office/drawing/2014/main" id="{E8CBF4DD-15EB-47C8-94C8-492FB092CB97}"/>
              </a:ext>
            </a:extLst>
          </p:cNvPr>
          <p:cNvSpPr txBox="1"/>
          <p:nvPr/>
        </p:nvSpPr>
        <p:spPr>
          <a:xfrm>
            <a:off x="504000" y="3328016"/>
            <a:ext cx="2541247" cy="416536"/>
          </a:xfrm>
          <a:prstGeom prst="rect">
            <a:avLst/>
          </a:prstGeom>
          <a:noFill/>
        </p:spPr>
        <p:txBody>
          <a:bodyPr wrap="square" lIns="0" tIns="0" rIns="0" bIns="0" rtlCol="0" anchor="b" anchorCtr="0">
            <a:noAutofit/>
          </a:bodyPr>
          <a:lstStyle/>
          <a:p>
            <a:endParaRPr lang="en-US" sz="1400" dirty="0">
              <a:solidFill>
                <a:schemeClr val="tx1"/>
              </a:solidFill>
              <a:latin typeface="+mn-lt"/>
            </a:endParaRPr>
          </a:p>
          <a:p>
            <a:r>
              <a:rPr lang="en-US" sz="1400" dirty="0">
                <a:solidFill>
                  <a:schemeClr val="tx1"/>
                </a:solidFill>
                <a:latin typeface="+mn-lt"/>
              </a:rPr>
              <a:t>Dominik Eira Elias</a:t>
            </a:r>
          </a:p>
          <a:p>
            <a:pPr algn="l"/>
            <a:r>
              <a:rPr lang="en-US" sz="1400" dirty="0">
                <a:solidFill>
                  <a:schemeClr val="tx1"/>
                </a:solidFill>
                <a:latin typeface="+mn-lt"/>
              </a:rPr>
              <a:t>dominik.eira.elias@sap.com</a:t>
            </a:r>
          </a:p>
        </p:txBody>
      </p:sp>
      <p:sp>
        <p:nvSpPr>
          <p:cNvPr id="3" name="TextBox 2" descr="{&quot;templafy&quot;:{&quot;id&quot;:&quot;19f5c59a-51f2-47c0-87c5-4d35ac4fc1d6&quot;}}">
            <a:extLst>
              <a:ext uri="{FF2B5EF4-FFF2-40B4-BE49-F238E27FC236}">
                <a16:creationId xmlns:a16="http://schemas.microsoft.com/office/drawing/2014/main" id="{F02EFDEC-1C58-4504-92E1-D8E4DBCFE8FE}"/>
              </a:ext>
            </a:extLst>
          </p:cNvPr>
          <p:cNvSpPr txBox="1"/>
          <p:nvPr/>
        </p:nvSpPr>
        <p:spPr>
          <a:xfrm>
            <a:off x="3145461" y="3328015"/>
            <a:ext cx="2049228" cy="416537"/>
          </a:xfrm>
          <a:prstGeom prst="rect">
            <a:avLst/>
          </a:prstGeom>
          <a:noFill/>
        </p:spPr>
        <p:txBody>
          <a:bodyPr wrap="square" lIns="0" tIns="0" rIns="0" bIns="0" rtlCol="0" anchor="b" anchorCtr="0">
            <a:noAutofit/>
          </a:bodyPr>
          <a:lstStyle/>
          <a:p>
            <a:pPr algn="l"/>
            <a:r>
              <a:rPr lang="en-US" sz="1400" dirty="0">
                <a:solidFill>
                  <a:schemeClr val="tx1"/>
                </a:solidFill>
                <a:latin typeface="+mn-lt"/>
              </a:rPr>
              <a:t>Steffen Mattes</a:t>
            </a:r>
          </a:p>
          <a:p>
            <a:pPr algn="l"/>
            <a:r>
              <a:rPr lang="en-US" sz="1400" dirty="0">
                <a:solidFill>
                  <a:schemeClr val="tx1"/>
                </a:solidFill>
                <a:latin typeface="+mn-lt"/>
              </a:rPr>
              <a:t>steffen.mattes@sap.com</a:t>
            </a:r>
          </a:p>
        </p:txBody>
      </p:sp>
      <p:sp>
        <p:nvSpPr>
          <p:cNvPr id="2" name="TextBox 1" descr="Acquired company logo placeholder">
            <a:extLst>
              <a:ext uri="{FF2B5EF4-FFF2-40B4-BE49-F238E27FC236}">
                <a16:creationId xmlns:a16="http://schemas.microsoft.com/office/drawing/2014/main" id="{8E0C940A-4E11-488C-B1B7-10F1A11687FC}"/>
              </a:ext>
            </a:extLst>
          </p:cNvPr>
          <p:cNvSpPr txBox="1"/>
          <p:nvPr/>
        </p:nvSpPr>
        <p:spPr>
          <a:xfrm>
            <a:off x="504000" y="585782"/>
            <a:ext cx="411638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custDataLst>
      <p:custData r:id="rId1"/>
      <p:custData r:id="rId2"/>
    </p:custDataLst>
    <p:extLst>
      <p:ext uri="{BB962C8B-B14F-4D97-AF65-F5344CB8AC3E}">
        <p14:creationId xmlns:p14="http://schemas.microsoft.com/office/powerpoint/2010/main" val="64020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F92692F-3AEB-604D-A29F-2C28C5A6FDAA}"/>
              </a:ext>
            </a:extLst>
          </p:cNvPr>
          <p:cNvSpPr>
            <a:spLocks noGrp="1"/>
          </p:cNvSpPr>
          <p:nvPr>
            <p:ph type="title" idx="4294967295"/>
          </p:nvPr>
        </p:nvSpPr>
        <p:spPr/>
        <p:txBody>
          <a:bodyPr/>
          <a:lstStyle/>
          <a:p>
            <a:r>
              <a:rPr lang="en-US"/>
              <a:t>Copyright</a:t>
            </a:r>
          </a:p>
        </p:txBody>
      </p:sp>
    </p:spTree>
    <p:custDataLst>
      <p:custData r:id="rId1"/>
      <p:custData r:id="rId2"/>
    </p:custDataLst>
    <p:extLst>
      <p:ext uri="{BB962C8B-B14F-4D97-AF65-F5344CB8AC3E}">
        <p14:creationId xmlns:p14="http://schemas.microsoft.com/office/powerpoint/2010/main" val="2890497280"/>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SP_AGENDA" val="TOC TOCShowsSubsections Dividers SectionNumber SlideNumber"/>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2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12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12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1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1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1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1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1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1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1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1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1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1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1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1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1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1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1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1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1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1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1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1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1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1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1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1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1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1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1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1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1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1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1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1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1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1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1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1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1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1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1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1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1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1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1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1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1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1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1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1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1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1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1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1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1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1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1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1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2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2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2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2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2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2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20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20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20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2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2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2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2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2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2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2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2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2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2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2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2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2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2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2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2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2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2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23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23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23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23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23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23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23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23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23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24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24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24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24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24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24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24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24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24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25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2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2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2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2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2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2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2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2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2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2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2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2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2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2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2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2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2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2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2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2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2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2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2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2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2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2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2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2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2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2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2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2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2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2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2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3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3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3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3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3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3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30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30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30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3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3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3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3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3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3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3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3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3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3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3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3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3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3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3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3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3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3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3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3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3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3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3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3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3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3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3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3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3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3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3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3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3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3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3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3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3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3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35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35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35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35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35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35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35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36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36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36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36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36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36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36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36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36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heme/theme1.xml><?xml version="1.0" encoding="utf-8"?>
<a:theme xmlns:a="http://schemas.openxmlformats.org/drawingml/2006/main" name="SAP 2022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6" id="{6EE3CE7A-E618-354C-A911-C8B540FBF846}" vid="{D6A1CD9D-FAE1-404C-ADBB-39144CF68697}"/>
    </a:ext>
  </a:extLst>
</a:theme>
</file>

<file path=ppt/theme/theme2.xml><?xml version="1.0" encoding="utf-8"?>
<a:theme xmlns:a="http://schemas.openxmlformats.org/drawingml/2006/main" name="1_SAP 2022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3" id="{98983C72-2C42-1B4B-ADCB-83524493A2CE}" vid="{01356D30-0C5C-804E-8623-53D30802886F}"/>
    </a:ext>
  </a:extLst>
</a:theme>
</file>

<file path=ppt/theme/theme3.xml><?xml version="1.0" encoding="utf-8"?>
<a:theme xmlns:a="http://schemas.openxmlformats.org/drawingml/2006/main" name="SAP 2022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1_16x9_black_and_white" id="{216A5BC3-3210-D145-B37A-A20539300A3E}" vid="{B1CCA417-3311-6E47-9308-B7B054F4E377}"/>
    </a:ext>
  </a:extLst>
</a:theme>
</file>

<file path=ppt/theme/theme4.xml><?xml version="1.0" encoding="utf-8"?>
<a:theme xmlns:a="http://schemas.openxmlformats.org/drawingml/2006/main" name="SAP 2022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6" id="{6EE3CE7A-E618-354C-A911-C8B540FBF846}" vid="{D6A1CD9D-FAE1-404C-ADBB-39144CF68697}"/>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11.xml><?xml version="1.0" encoding="utf-8"?>
<TemplafySlideTemplateConfiguration><![CDATA[{"slideVersion":1,"isValidatorEnabled":false,"isLocked":false,"elementsMetadata":[{"type":"shape","elementConfiguration":{"image":"{{Form.SAPLogo.SubbrandWhite}}","visibility":"{{IfElse(Equals(Form.SAPLogo.HideSubBrandShape, \"Yes\"), VisibilityType.Hidden, VisibilityType.Visible)}}","disableUpdates":false,"type":"image"}},{"type":"shape","elementConfiguration":{"image":"{{Form.SAPLogo.LogoWhite}}","disableUpdates":false,"type":"image"}}],"slideId":"637836292836106563","enableDocumentContentUpdater":true,"version":"2.0"}]]></TemplafySlideTemplateConfiguration>
</file>

<file path=customXml/item12.xml><?xml version="1.0" encoding="utf-8"?>
<TemplafySlideFormConfiguration><![CDATA[{"formFields":[],"formDataEntries":[]}]]></TemplafySlideFormConfiguration>
</file>

<file path=customXml/item13.xml><?xml version="1.0" encoding="utf-8"?>
<TemplafySlideTemplateConfiguration><![CDATA[{"slideVersion":1,"isValidatorEnabled":false,"isLocked":false,"elementsMetadata":[{"elementConfiguration":{"binding":"{{Form.Email}}","disableUpdates":false,"type":"text"},"type":"shape"},{"elementConfiguration":{"binding":"{{Form.SpeakerName}}","disableUpdates":false,"type":"text"},"type":"shape"},{"elementConfiguration":{"image":"{{Form.SAPLogo.LogoWhite}}","disableUpdates":false,"type":"image"},"type":"shape"},{"elementConfiguration":{"image":"{{Form.SAPLogo.SubbrandWhite}}","visibility":"{{IfElse(Equals(Form.SAPLogo.HideSubBrandShape, \"Yes\"), VisibilityType.Hidden, VisibilityType.Visible)}}","disableUpdates":false,"type":"image"},"type":"shape"}],"slideId":"637879497279863482","enableDocumentContentUpdater":true,"version":"2.0"}]]></TemplafySlideTemplateConfiguration>
</file>

<file path=customXml/item14.xml><?xml version="1.0" encoding="utf-8"?>
<TemplafySlideFormConfiguration><![CDATA[{"formFields":[],"formDataEntries":[]}]]></TemplafySlideFormConfiguration>
</file>

<file path=customXml/item15.xml><?xml version="1.0" encoding="utf-8"?>
<TemplafySlideFormConfiguration><![CDATA[{"formFields":[],"formDataEntries":[]}]]></TemplafySlideFormConfiguration>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TemplafyTemplateConfiguration><![CDATA[{"elementsMetadata":[{"elementConfiguration":{"binding":"{{ DataSources.Classification[Form.Classification.Name].Display}}","disableUpdates":false,"type":"text"},"type":"shape","id":"67efc119-6967-40d6-9d2b-7082d06cec12"},{"elementConfiguration":{"binding":"{{DataSources.Classification[Form.Classification.Name].Display}}","disableUpdates":false,"type":"text"},"type":"shape","id":"2638e294-5a41-42bd-84aa-6d14eabcfc15"},{"elementConfiguration":{"binding":"{{ DataSources.Classification[Form.Classification.Name].Display}}","disableUpdates":false,"type":"text"},"type":"shape","id":"5f3bec24-93ee-4669-978f-a8577b3e31e4"},{"elementConfiguration":{"image":"{{Form.SAPLogo.LogoWhite}}","disableUpdates":false,"type":"image"},"type":"shape","id":"826a3c7b-9da1-4219-9e27-1784f184cbe4"},{"elementConfiguration":{"image":"{{Form.SAPLogo.SubbrandWhite}}","visibility":"{{IfElse(Equals(Form.SAPLogo.HideSubBrandShape, \"Yes\"), VisibilityType.Hidden, VisibilityType.Visible)}}","disableUpdates":false,"type":"image"},"type":"shape","id":"ecb0df46-c005-408c-84c8-4521dd5d5698"},{"elementConfiguration":{"image":"{{Form.SAPLogo.LogoWhite}}","disableUpdates":false,"type":"image"},"type":"shape","id":"a2f5fadf-34df-40fa-aa3b-efcd7c6d0260"},{"elementConfiguration":{"image":"{{Form.SAPLogo.SubbrandWhite}}","visibility":"{{IfElse(Equals(Form.SAPLogo.HideSubBrandShape, \"Yes\"), VisibilityType.Hidden, VisibilityType.Visible)}}","disableUpdates":false,"type":"image"},"type":"shape","id":"b25959ad-5ae6-4671-ba12-94143a1ce589"},{"elementConfiguration":{"binding":"{{DataSources.Classification[Form.Classification.Name].Display}}","disableUpdates":false,"type":"text"},"type":"shape","id":"93c47c17-89a0-4e03-a9ac-9e3da4129519"},{"elementConfiguration":{"image":"{{Form.SAPLogo.LogoWhite}}","disableUpdates":false,"type":"image"},"type":"shape","id":"ffb14df2-ab5b-4344-ae9c-0d64df39d75e"},{"elementConfiguration":{"binding":"{{DataSources.Classification[Form.Classification.Name].Display}}","disableUpdates":false,"type":"text"},"type":"shape","id":"58fe5ab8-0ea3-4439-806e-f233607942df"},{"elementConfiguration":{"image":"{{Form.SAPLogo.SubbrandWhite}}","visibility":"{{IfElse(Equals(Form.SAPLogo.HideSubBrandShape, \"Yes\"), VisibilityType.Hidden, VisibilityType.Visible)}}","disableUpdates":false,"type":"image"},"type":"shape","id":"70305f21-10de-4cc4-84f5-413683014378"},{"elementConfiguration":{"image":"{{Form.SAPLogo.LogoWhite}}","disableUpdates":false,"type":"image"},"type":"shape","id":"a5fe2eac-8e1e-4e84-9f00-31ccd45a752c"},{"elementConfiguration":{"image":"{{Form.SAPLogo.SubbrandWhite}}","visibility":"{{IfElse(Equals(Form.SAPLogo.HideSubBrandShape, \"Yes\"), VisibilityType.Hidden, VisibilityType.Visible)}}","disableUpdates":false,"type":"image"},"type":"shape","id":"d3f38d17-c7e3-4f9f-a708-70a851fe94fd"},{"elementConfiguration":{"binding":"{{DataSources.Classification[Form.Classification.Name].Display}}","disableUpdates":false,"type":"text"},"type":"shape","id":"fe287a8e-2519-483d-a57d-984e9551e14c"},{"elementConfiguration":{"image":"{{Form.SAPLogo.LogoWhite}}","disableUpdates":false,"type":"image"},"type":"shape","id":"2b45ab87-127f-4a2c-93a8-634f5de99bb4"},{"elementConfiguration":{"image":"{{Form.SAPLogo.SubbrandWhite}}","visibility":"{{IfElse(Equals(Form.SAPLogo.HideSubBrandShape, \"Yes\"), VisibilityType.Hidden, VisibilityType.Visible)}}","disableUpdates":false,"type":"image"},"type":"shape","id":"04cb3296-c8e1-4521-b7bc-b40f70b816b7"},{"elementConfiguration":{"binding":"{{DataSources.Classification[Form.Classification.Name].Display}}","disableUpdates":false,"type":"text"},"type":"shape","id":"afe5aab9-377e-4ce1-a63c-ca551593bf22"},{"elementConfiguration":{"image":"{{Form.SAPLogo.LogoBlack}}","disableUpdates":false,"type":"image"},"type":"shape","id":"0f862e14-4fae-40b2-b38e-cb78d986fb51"},{"elementConfiguration":{"image":"{{Form.SAPLogo.SubbrandBlack}}","visibility":"{{IfElse(Equals(Form.SAPLogo.HideSubBrandShape, \"Yes\"), VisibilityType.Hidden, VisibilityType.Visible)}}","disableUpdates":false,"type":"image"},"type":"shape","id":"7f58e55d-4e12-4241-942b-7497428d9c2b"},{"elementConfiguration":{"binding":"{{DataSources.Classification[Form.Classification.Name].Display}}","disableUpdates":false,"type":"text"},"type":"shape","id":"384cc629-da75-4163-863a-300affcd8a75"},{"elementConfiguration":{"binding":"{{FormatDateTime(Form.Date,\"MMMM dd, yyyy\",\"en-US\")}}","disableUpdates":false,"type":"text"},"type":"shape","id":"76274086-7553-4787-ada6-65bca99215f9"},{"elementConfiguration":{"binding":"{{StringJoin(\", \", Form.SpeakerName,\"SAP\")}}","disableUpdates":false,"type":"text"},"type":"shape","id":"772bf6c3-4d2b-43b3-898b-0f7282e74662"},{"elementConfiguration":{"image":"{{Form.SAPLogo.LogoBlack}}","disableUpdates":false,"type":"image"},"type":"shape","id":"cf4d267c-ea3e-44cb-93cd-abb9d82a4a06"},{"elementConfiguration":{"binding":"{{DataSources.Classification[Form.Classification.Name].Display}}","disableUpdates":false,"type":"text"},"type":"shape","id":"9a44a675-13dd-4038-97ca-1447b0e6be8c"},{"elementConfiguration":{"image":"{{Form.SAPLogo.SubbrandBlack}}","visibility":"{{IfElse(Equals(Form.SAPLogo.HideSubBrandShape, \"Yes\"), VisibilityType.Hidden, VisibilityType.Visible)}}","disableUpdates":false,"type":"image"},"type":"shape","id":"2a48e4cf-7562-45db-9c02-0ab6bf68dda5"},{"elementConfiguration":{"binding":"{{DataSources.Classification[Form.Classification.Name].Display}}","disableUpdates":false,"type":"text"},"type":"shape","id":"775af6c1-4f69-48fc-8516-6cc9e9825785"},{"elementConfiguration":{"binding":"{{FormatDateTime(Form.Date,\"MMMM dd, yyyy\",\"en-US\")}}","disableUpdates":false,"type":"text"},"type":"shape","id":"63e127ce-750a-4ee5-93fc-c72ca0a3825f"},{"elementConfiguration":{"binding":"{{StringJoin(\", \", Form.SpeakerName,\"SAP\")}}","disableUpdates":false,"type":"text"},"type":"shape","id":"f12bc7ed-ba04-47e5-a601-9e2a46eb1885"},{"elementConfiguration":{"image":"{{Form.SAPLogo.LogoBlack}}","disableUpdates":false,"type":"image"},"type":"shape","id":"03fa0366-6498-4203-a2cb-4dba6a87dfec"},{"elementConfiguration":{"binding":"{{DataSources.Classification[Form.Classification.Name].Display}}","disableUpdates":false,"type":"text"},"type":"shape","id":"c575f867-9c72-49dc-8690-286df27d5a54"},{"elementConfiguration":{"image":"{{Form.SAPLogo.SubbrandBlack}}","visibility":"{{IfElse(Equals(Form.SAPLogo.HideSubBrandShape, \"Yes\"), VisibilityType.Hidden, VisibilityType.Visible)}}","disableUpdates":false,"type":"image"},"type":"shape","id":"b316f934-b57e-46c5-a2ab-7cbc279615be"},{"elementConfiguration":{"binding":"{{DataSources.Classification[Form.Classification.Name].Display}}","disableUpdates":false,"type":"text"},"type":"shape","id":"1c06a2ce-d997-4b92-903c-fb2e6a74150c"},{"elementConfiguration":{"binding":"{{FormatDateTime(Form.Date,\"MMMM dd, yyyy\",\"en-US\")}}","disableUpdates":false,"type":"text"},"type":"shape","id":"733a1bce-5781-4fb9-8f6f-7f5880045937"},{"elementConfiguration":{"binding":"{{StringJoin(\", \", Form.SpeakerName,\"SAP\")}}","disableUpdates":false,"type":"text"},"type":"shape","id":"c8e5cdc2-2783-48d4-b001-11749d77bc6b"},{"elementConfiguration":{"image":"{{Form.SAPLogo.LogoBlack}}","disableUpdates":false,"type":"image"},"type":"shape","id":"13b3a301-adbf-44ac-9a9d-a2ddea6e3eeb"},{"elementConfiguration":{"image":"{{Form.SAPLogo.SubbrandBlack}}","visibility":"{{IfElse(Equals(Form.SAPLogo.HideSubBrandShape, \"Yes\"), VisibilityType.Hidden, VisibilityType.Visible)}}","disableUpdates":false,"type":"image"},"type":"shape","id":"17fae11d-4325-4ddc-964b-dc87e03e62cb"},{"elementConfiguration":{"binding":"{{Form.SpeakerName}}","disableUpdates":false,"type":"text"},"type":"shape","id":"4879ba62-7d1a-46b1-899a-f0c68c593eac"},{"elementConfiguration":{"binding":"{{Form.Email}}","disableUpdates":false,"type":"text"},"type":"shape","id":"c7363469-78de-454e-b7ba-7061f11134c7"},{"elementConfiguration":{"binding":"{{FormatDateTime(Form.Date,\"MMMM dd, yyyy\",\"en-US\")}}","disableUpdates":false,"type":"text"},"type":"shape","id":"b4245f81-3b2f-4a9a-ae4a-7539374cfea9"},{"elementConfiguration":{"binding":"{{StringJoin(\", \", Form.SpeakerName,\"SAP\")}}","disableUpdates":false,"type":"text"},"type":"shape","id":"811aab33-4d79-401a-ad73-7a0cbcc3e95d"},{"elementConfiguration":{"binding":"{{StringJoin(\", \", Form.SpeakerName,\"SAP\")}}","disableUpdates":false,"type":"text"},"type":"shape","id":"2cef97dc-6df7-4051-8755-5ee12a8a4807"},{"elementConfiguration":{"binding":"{{FormatDateTime(Form.Date,\"MMMM dd, yyyy\",\"en-US\")}}","disableUpdates":false,"type":"text"},"type":"shape","id":"4f00eb59-2310-405e-bc80-27977179ab4a"},{"elementConfiguration":{"binding":"{{FormatDateTime(Form.Date,\"MMMM dd, yyyy\",\"en-US\")}}","disableUpdates":false,"type":"text"},"type":"shape","id":"c6d91173-aa67-44fb-8cab-70413ee0b1e0"},{"elementConfiguration":{"binding":"{{StringJoin(\", \", Form.SpeakerName,\"SAP\")}}","disableUpdates":false,"type":"text"},"type":"shape","id":"4a1dd1e6-3270-49d9-9720-4be749cef8f3"},{"elementConfiguration":{"binding":"{{FormatDateTime(Form.Date,\"MMMM dd, yyyy\",\"en-US\")}}","disableUpdates":false,"type":"text"},"type":"shape","id":"07cbe23e-cbfa-414e-9c6b-14146ea6133d"},{"elementConfiguration":{"binding":"{{StringJoin(\", \", Form.SpeakerName,\"SAP\")}}","disableUpdates":false,"type":"text"},"type":"shape","id":"c5ee5ab5-b8bc-4773-a4a9-46abd4aa9542"},{"elementConfiguration":{"binding":"{{Form.Email}}","disableUpdates":false,"type":"text"},"type":"shape","id":"93257813-7183-41bc-9345-362167130eb7"},{"elementConfiguration":{"binding":"{{Form.SpeakerName}}","disableUpdates":false,"type":"text"},"type":"shape","id":"19f5c59a-51f2-47c0-87c5-4d35ac4fc1d6"}],"transformationConfigurations":[],"templateName":"White Template","templateDescription":"","enableDocumentContentUpdater":true,"version":"2.0"}]]></TemplafyTemplateConfiguration>
</file>

<file path=customXml/item2.xml><?xml version="1.0" encoding="utf-8"?>
<TemplafyFormConfiguration><![CDATA[{"formFields":[{"distinct":false,"hideIfNoUserInteractionRequired":false,"required":true,"autoSelectFirstOption":false,"shareValue":false,"type":"dropDown","dataSourceName":"PPTSubBrandLogos","dataSourceFieldName":"Name","name":"SAPLogo","label":"Select Template"},{"distinct":false,"hideIfNoUserInteractionRequired":false,"required":true,"autoSelectFirstOption":false,"shareValue":false,"type":"dropDown","dataSourceName":"Classification","dataSourceFieldName":"Name","name":"Classification","label":"Select Classification"},{"required":false,"shareValue":false,"type":"datePicker","name":"Date","label":"Date"},{"required":false,"placeholder":"","lines":1,"defaultValue":"{{StringJoin(\" \", UserProfile.FirstName,UserProfile.LastName)}}","shareValue":false,"type":"textBox","name":"SpeakerName","label":"Speaker Name"},{"required":false,"placeholder":"","lines":1,"defaultValue":"{{UserProfile.Email}}","shareValue":false,"type":"textBox","name":"Email","label":"Email"}],"formDataEntries":[{"name":"SAPLogo","value":"YvFCCJr4i9NpRnrWPXVTMQFUGzuS1IzMqMdk8FuaIpA="},{"name":"Classification","value":"bNSU3Pw4Gyc4shCtJaykrx0wvtlxo5J8zr5MhVcSZRA="},{"name":"Date","value":"9mTIE8097r9d4sz2lTP8qQ=="},{"name":"SpeakerName","value":"K2VPPy1M5ea302h94/1sjvuu2j84gYXV4gOGOrKXWR822+Cm84EQOFNEVMYhM+Ei"},{"name":"Email","value":"KODbiCEQdsDj3/seE97q+YXrUb/R6bwciWMTbhAapGlEKwoWX4tYSAU5TyyV7zcIMvw5Y40iaErtqX3PEE+YDw=="}]}]]></TemplafyFormConfiguration>
</file>

<file path=customXml/item3.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TemplafySlideFormConfiguration><![CDATA[{"formFields":[{"dataSourceName":"PPTSubBrandLogos","dataSourceFieldName":"Name","distinct":false,"hideIfNoUserInteractionRequired":false,"required":true,"autoSelectFirstOption":false,"shareValue":false,"type":"dropDown","name":"SAPLogo","label":"Select Template"},{"required":false,"placeholder":"","lines":1,"defaultValue":"{{StringJoin(\" \", UserProfile.FirstName,UserProfile.LastName)}}","shareValue":false,"type":"textBox","name":"SpeakerName","label":"Speaker Name"},{"required":false,"placeholder":"","lines":1,"defaultValue":"{{UserProfile.Email}}","shareValue":false,"type":"textBox","name":"Email","label":"Email"}],"formDataEntries":[]}]]></TemplafySlideFormConfiguration>
</file>

<file path=customXml/item5.xml><?xml version="1.0" encoding="utf-8"?>
<TemplafySlideTemplateConfiguration><![CDATA[{"slideVersion":1,"isValidatorEnabled":false,"isLocked":false,"elementsMetadata":[],"slideId":"637546847219967368","enableDocumentContentUpdater":false,"version":"2.0"}]]></TemplafySlideTemplateConfiguration>
</file>

<file path=customXml/item6.xml><?xml version="1.0" encoding="utf-8"?>
<TemplafySlideTemplateConfiguration><![CDATA[{"slideVersion":1,"isValidatorEnabled":false,"isLocked":false,"elementsMetadata":[],"slideId":"637879497279717699","enableDocumentContentUpdater":true,"version":"2.0"}]]></TemplafySlideTemplateConfiguration>
</file>

<file path=customXml/item7.xml><?xml version="1.0" encoding="utf-8"?>
<TemplafySlideFormConfiguration><![CDATA[{"formFields":[{"dataSourceName":"PPTSubBrandLogos","dataSourceFieldName":"Name","distinct":false,"hideIfNoUserInteractionRequired":false,"required":true,"autoSelectFirstOption":false,"shareValue":false,"type":"dropDown","name":"SAPLogo","label":"Select Template"},{"dataSourceName":"Classification","dataSourceFieldName":"Name","distinct":false,"hideIfNoUserInteractionRequired":false,"required":true,"autoSelectFirstOption":false,"shareValue":false,"type":"dropDown","name":"Classification","label":"Select Classification"},{"required":false,"shareValue":false,"type":"datePicker","name":"Date","label":"Date"},{"required":false,"placeholder":"","lines":1,"defaultValue":"{{StringJoin(\" \", UserProfile.FirstName,UserProfile.LastName)}}","shareValue":false,"type":"textBox","name":"SpeakerName","label":"Speaker Name"}],"formDataEntries":[]}]]></TemplafySlideFormConfiguration>
</file>

<file path=customXml/item8.xml><?xml version="1.0" encoding="utf-8"?>
<TemplafySlideTemplateConfiguration><![CDATA[{"slideVersion":1,"isValidatorEnabled":false,"isLocked":false,"elementsMetadata":[{"type":"shape","elementConfiguration":{"image":"{{Form.SAPLogo.SubbrandWhite}}","visibility":"{{IfElse(Equals(Form.SAPLogo.HideSubBrandShape, \"Yes\"), VisibilityType.Hidden, VisibilityType.Visible)}}","disableUpdates":false,"type":"image"}},{"type":"shape","elementConfiguration":{"image":"{{Form.SAPLogo.LogoWhite}}","disableUpdates":false,"type":"image"}}],"slideId":"637750826318062179","enableDocumentContentUpdater":true,"version":"2.0"}]]></TemplafySlideTemplateConfiguration>
</file>

<file path=customXml/item9.xml><?xml version="1.0" encoding="utf-8"?>
<TemplafySlideTemplateConfiguration><![CDATA[{"slideVersion":1,"isValidatorEnabled":false,"isLocked":false,"elementsMetadata":[{"elementConfiguration":{"binding":"{{FormatDateTime(Form.Date,\"MMMM dd, yyyy\",\"en-US\")}}","disableUpdates":false,"type":"text"},"type":"shape"},{"elementConfiguration":{"binding":"{{StringJoin(\", \", Form.SpeakerName,\"SAP\")}}","disableUpdates":false,"type":"text"},"type":"shape"},{"elementConfiguration":{"image":"{{Form.SAPLogo.LogoWhite}}","disableUpdates":false,"type":"image"},"type":"shape"},{"elementConfiguration":{"binding":"{{DataSources.Classification[Form.Classification.Name].Display}}","disableUpdates":false,"type":"text"},"type":"shape"},{"elementConfiguration":{"image":"{{Form.SAPLogo.SubbrandWhite}}","visibility":"{{IfElse(Equals(Form.SAPLogo.HideSubBrandShape, \"Yes\"), VisibilityType.Hidden, VisibilityType.Visible)}}","disableUpdates":false,"type":"image"},"type":"shape"}],"slideId":"637879497279470416","enableDocumentContentUpdater":true,"version":"2.0"}]]></TemplafySlideTemplateConfiguration>
</file>

<file path=customXml/itemProps1.xml><?xml version="1.0" encoding="utf-8"?>
<ds:datastoreItem xmlns:ds="http://schemas.openxmlformats.org/officeDocument/2006/customXml" ds:itemID="{7F6898E6-9ADD-4538-B0E5-FC21C8DB6903}">
  <ds:schemaRefs/>
</ds:datastoreItem>
</file>

<file path=customXml/itemProps10.xml><?xml version="1.0" encoding="utf-8"?>
<ds:datastoreItem xmlns:ds="http://schemas.openxmlformats.org/officeDocument/2006/customXml" ds:itemID="{C1422F45-04DB-421D-8796-270006657806}">
  <ds:schemaRefs>
    <ds:schemaRef ds:uri="http://purl.org/dc/terms/"/>
    <ds:schemaRef ds:uri="http://purl.org/dc/elements/1.1/"/>
    <ds:schemaRef ds:uri="http://schemas.openxmlformats.org/package/2006/metadata/core-properties"/>
    <ds:schemaRef ds:uri="http://schemas.microsoft.com/office/2006/documentManagement/types"/>
    <ds:schemaRef ds:uri="http://www.w3.org/XML/1998/namespace"/>
    <ds:schemaRef ds:uri="47fc58d8-9f4b-4bc8-b278-c3cb6f298023"/>
    <ds:schemaRef ds:uri="http://purl.org/dc/dcmitype/"/>
    <ds:schemaRef ds:uri="http://schemas.microsoft.com/office/infopath/2007/PartnerControls"/>
    <ds:schemaRef ds:uri="0e00d59e-b0d2-4e67-be34-67e465b0fbed"/>
    <ds:schemaRef ds:uri="http://schemas.microsoft.com/office/2006/metadata/properties"/>
  </ds:schemaRefs>
</ds:datastoreItem>
</file>

<file path=customXml/itemProps11.xml><?xml version="1.0" encoding="utf-8"?>
<ds:datastoreItem xmlns:ds="http://schemas.openxmlformats.org/officeDocument/2006/customXml" ds:itemID="{F9415C09-7C35-4E43-8058-C2F9C640DD7F}">
  <ds:schemaRefs/>
</ds:datastoreItem>
</file>

<file path=customXml/itemProps12.xml><?xml version="1.0" encoding="utf-8"?>
<ds:datastoreItem xmlns:ds="http://schemas.openxmlformats.org/officeDocument/2006/customXml" ds:itemID="{099A12C3-1BD4-4D9A-BAAC-1927D61656DB}">
  <ds:schemaRefs/>
</ds:datastoreItem>
</file>

<file path=customXml/itemProps13.xml><?xml version="1.0" encoding="utf-8"?>
<ds:datastoreItem xmlns:ds="http://schemas.openxmlformats.org/officeDocument/2006/customXml" ds:itemID="{382C1131-6B8B-4A16-9A07-4A3F53982264}">
  <ds:schemaRefs/>
</ds:datastoreItem>
</file>

<file path=customXml/itemProps14.xml><?xml version="1.0" encoding="utf-8"?>
<ds:datastoreItem xmlns:ds="http://schemas.openxmlformats.org/officeDocument/2006/customXml" ds:itemID="{60467ADA-75A7-4361-8C2B-20A1B5C79660}">
  <ds:schemaRefs/>
</ds:datastoreItem>
</file>

<file path=customXml/itemProps15.xml><?xml version="1.0" encoding="utf-8"?>
<ds:datastoreItem xmlns:ds="http://schemas.openxmlformats.org/officeDocument/2006/customXml" ds:itemID="{6676DF0E-1FCC-47B2-AA1F-7966BD03FC82}">
  <ds:schemaRefs/>
</ds:datastoreItem>
</file>

<file path=customXml/itemProps16.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17.xml><?xml version="1.0" encoding="utf-8"?>
<ds:datastoreItem xmlns:ds="http://schemas.openxmlformats.org/officeDocument/2006/customXml" ds:itemID="{626BBCBB-1894-4E66-BA48-9E91CE3ACBA0}">
  <ds:schemaRefs/>
</ds:datastoreItem>
</file>

<file path=customXml/itemProps2.xml><?xml version="1.0" encoding="utf-8"?>
<ds:datastoreItem xmlns:ds="http://schemas.openxmlformats.org/officeDocument/2006/customXml" ds:itemID="{CC49FFC8-2FF3-4057-96F0-3BCD1A4F0351}">
  <ds:schemaRefs/>
</ds:datastoreItem>
</file>

<file path=customXml/itemProps3.xml><?xml version="1.0" encoding="utf-8"?>
<ds:datastoreItem xmlns:ds="http://schemas.openxmlformats.org/officeDocument/2006/customXml" ds:itemID="{B3812128-B7DF-461F-A8F2-831754A1D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0A6F4D9-E835-43D5-8E7C-6E2A09B1A547}">
  <ds:schemaRefs/>
</ds:datastoreItem>
</file>

<file path=customXml/itemProps5.xml><?xml version="1.0" encoding="utf-8"?>
<ds:datastoreItem xmlns:ds="http://schemas.openxmlformats.org/officeDocument/2006/customXml" ds:itemID="{CE6C8EE9-E091-493A-9E13-2CE4C3DA7E88}">
  <ds:schemaRefs/>
</ds:datastoreItem>
</file>

<file path=customXml/itemProps6.xml><?xml version="1.0" encoding="utf-8"?>
<ds:datastoreItem xmlns:ds="http://schemas.openxmlformats.org/officeDocument/2006/customXml" ds:itemID="{97E3BD22-8559-41C7-B32B-85AADBCE3220}">
  <ds:schemaRefs/>
</ds:datastoreItem>
</file>

<file path=customXml/itemProps7.xml><?xml version="1.0" encoding="utf-8"?>
<ds:datastoreItem xmlns:ds="http://schemas.openxmlformats.org/officeDocument/2006/customXml" ds:itemID="{B4FA01E5-A27D-483B-86ED-7ADF53BD90EB}">
  <ds:schemaRefs/>
</ds:datastoreItem>
</file>

<file path=customXml/itemProps8.xml><?xml version="1.0" encoding="utf-8"?>
<ds:datastoreItem xmlns:ds="http://schemas.openxmlformats.org/officeDocument/2006/customXml" ds:itemID="{60143FF3-3290-430A-B2BD-45BEBE6E80B1}">
  <ds:schemaRefs/>
</ds:datastoreItem>
</file>

<file path=customXml/itemProps9.xml><?xml version="1.0" encoding="utf-8"?>
<ds:datastoreItem xmlns:ds="http://schemas.openxmlformats.org/officeDocument/2006/customXml" ds:itemID="{1C6E3DDA-870B-48DF-B5B7-70E5CB069F40}">
  <ds:schemaRefs/>
</ds:datastoreItem>
</file>

<file path=docProps/app.xml><?xml version="1.0" encoding="utf-8"?>
<Properties xmlns="http://schemas.openxmlformats.org/officeDocument/2006/extended-properties" xmlns:vt="http://schemas.openxmlformats.org/officeDocument/2006/docPropsVTypes">
  <Template/>
  <TotalTime>7537</TotalTime>
  <Words>377</Words>
  <Application>Microsoft Office PowerPoint</Application>
  <PresentationFormat>Custom</PresentationFormat>
  <Paragraphs>31</Paragraphs>
  <Slides>7</Slides>
  <Notes>4</Notes>
  <HiddenSlides>2</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7</vt:i4>
      </vt:variant>
    </vt:vector>
  </HeadingPairs>
  <TitlesOfParts>
    <vt:vector size="16" baseType="lpstr">
      <vt:lpstr>Arial</vt:lpstr>
      <vt:lpstr>Courier New</vt:lpstr>
      <vt:lpstr>Symbol</vt:lpstr>
      <vt:lpstr>Wingdings</vt:lpstr>
      <vt:lpstr>Wingdings</vt:lpstr>
      <vt:lpstr>SAP 2022 16x9 white</vt:lpstr>
      <vt:lpstr>1_SAP 2022 16x9 black</vt:lpstr>
      <vt:lpstr>SAP 2022 16x9 blue</vt:lpstr>
      <vt:lpstr>SAP 2022 16x9 white</vt:lpstr>
      <vt:lpstr>RAP Troubleshooting ABAP Cross Trace introduction</vt:lpstr>
      <vt:lpstr>PowerPoint Presentation</vt:lpstr>
      <vt:lpstr>Agenda</vt:lpstr>
      <vt:lpstr>ABAP Cross Trace</vt:lpstr>
      <vt:lpstr>Demo</vt:lpstr>
      <vt:lpstr>PowerPoint Presentation</vt:lpstr>
      <vt:lpstr>Copyright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SAP</dc:creator>
  <cp:keywords>2022/16:9/white</cp:keywords>
  <dc:description/>
  <cp:lastModifiedBy>Eira Elias, Dominik</cp:lastModifiedBy>
  <cp:revision>232</cp:revision>
  <dcterms:created xsi:type="dcterms:W3CDTF">2022-11-29T10:09:42Z</dcterms:created>
  <dcterms:modified xsi:type="dcterms:W3CDTF">2022-12-20T11:21:09Z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y fmtid="{D5CDD505-2E9C-101B-9397-08002B2CF9AE}" pid="9" name="TemplafyTimeStamp">
    <vt:lpwstr>2022-07-04T13:53:54</vt:lpwstr>
  </property>
  <property fmtid="{D5CDD505-2E9C-101B-9397-08002B2CF9AE}" pid="10" name="TemplafyTenantId">
    <vt:lpwstr>sap</vt:lpwstr>
  </property>
  <property fmtid="{D5CDD505-2E9C-101B-9397-08002B2CF9AE}" pid="11" name="TemplafyTemplateId">
    <vt:lpwstr>637750826308903787</vt:lpwstr>
  </property>
  <property fmtid="{D5CDD505-2E9C-101B-9397-08002B2CF9AE}" pid="12" name="TemplafyUserProfileId">
    <vt:lpwstr>637708398249759158</vt:lpwstr>
  </property>
  <property fmtid="{D5CDD505-2E9C-101B-9397-08002B2CF9AE}" pid="13" name="TemplafyLanguageCode">
    <vt:lpwstr>de-DE</vt:lpwstr>
  </property>
  <property fmtid="{D5CDD505-2E9C-101B-9397-08002B2CF9AE}" pid="14" name="TemplafyFromBlank">
    <vt:bool>false</vt:bool>
  </property>
</Properties>
</file>