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73" r:id="rId9"/>
    <p:sldId id="270" r:id="rId10"/>
    <p:sldId id="271" r:id="rId11"/>
    <p:sldId id="264" r:id="rId12"/>
    <p:sldId id="275" r:id="rId13"/>
    <p:sldId id="266" r:id="rId14"/>
    <p:sldId id="277" r:id="rId15"/>
    <p:sldId id="268" r:id="rId16"/>
    <p:sldId id="26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kaj Yadav" initials="PY" lastIdx="3" clrIdx="0">
    <p:extLst>
      <p:ext uri="{19B8F6BF-5375-455C-9EA6-DF929625EA0E}">
        <p15:presenceInfo xmlns:p15="http://schemas.microsoft.com/office/powerpoint/2012/main" userId="S::Pankaj.Yadav1@gds.ey.com::12521a6a-47e3-4e88-84fd-69e5298372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394a92a5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9394a92a5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9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9394a92a5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9394a92a5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9394a92a5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9394a92a5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67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9394a92a5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9394a92a5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9394a92a5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9394a92a5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394a92a5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394a92a5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394a92a5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394a92a5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394a92a5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394a92a5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394a92a5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394a92a5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394a92a5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394a92a5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394a92a5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394a92a5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28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394a92a5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394a92a5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57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394a92a5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394a92a5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pankaj-yadav-sa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717968" y="1734237"/>
            <a:ext cx="50175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</a:rPr>
              <a:t>Clean Core Strategy for WRICEF Developments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825544" y="3793218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</a:rPr>
              <a:t>Presented by: Pankaj Yadav</a:t>
            </a:r>
            <a:endParaRPr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</a:rPr>
              <a:t>Date: 7th Dec, 2022</a:t>
            </a:r>
            <a:endParaRPr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77826-0795-434E-9E75-B9E7B2B9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90" y="127388"/>
            <a:ext cx="1441357" cy="8963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1275224" y="24618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latin typeface="Comic Sans MS" panose="030F0702030302020204" pitchFamily="66" charset="0"/>
              </a:rPr>
              <a:t>Reports</a:t>
            </a:r>
            <a:br>
              <a:rPr lang="en-GB" b="1" dirty="0"/>
            </a:b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8AA31-19E9-4062-9A95-EF4298116906}"/>
              </a:ext>
            </a:extLst>
          </p:cNvPr>
          <p:cNvSpPr txBox="1"/>
          <p:nvPr/>
        </p:nvSpPr>
        <p:spPr>
          <a:xfrm>
            <a:off x="1275713" y="845185"/>
            <a:ext cx="46104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only app: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ABAP Cloud(On stack) Unmanaged/Managed query (Preferred Way)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CDS view based OData with FIORI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SEGW OData with FIORI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ALV on top of CDS or AMDP( GUI Fan </a:t>
            </a: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)</a:t>
            </a: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Transactional app: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ABAP Cloud(On stack) Unmanaged/Managed BO(Use strict mode if possible)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 Build Apps aka Appgyver on top of S4 APIs (Focus on business user but save time for developers as well if developer is PRO </a:t>
            </a: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Side-by-Side app: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report on top of S4 with the use of BAS, connect released APIs or events</a:t>
            </a:r>
          </a:p>
          <a:p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Analytical app: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analytical query inside S4 stack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Analytical list page report prepared in BAS on top of released APIs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SAC(for big reporting solutions, connect with multiple sources, DWC in picture)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B0EC9-2D8A-4982-B4E6-A09F39DBE11C}"/>
              </a:ext>
            </a:extLst>
          </p:cNvPr>
          <p:cNvSpPr txBox="1"/>
          <p:nvPr/>
        </p:nvSpPr>
        <p:spPr>
          <a:xfrm>
            <a:off x="6001393" y="3926482"/>
            <a:ext cx="291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Classic: can’t leave old gold </a:t>
            </a:r>
            <a:r>
              <a:rPr lang="en-IN" sz="12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IN" sz="12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OOPS ALV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WebDynpro/FPM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Pool</a:t>
            </a:r>
          </a:p>
        </p:txBody>
      </p:sp>
    </p:spTree>
    <p:extLst>
      <p:ext uri="{BB962C8B-B14F-4D97-AF65-F5344CB8AC3E}">
        <p14:creationId xmlns:p14="http://schemas.microsoft.com/office/powerpoint/2010/main" val="59565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</a:rPr>
              <a:t>Interfaces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81F66-9E89-40AB-9E71-37CE0559FC9A}"/>
              </a:ext>
            </a:extLst>
          </p:cNvPr>
          <p:cNvSpPr txBox="1"/>
          <p:nvPr/>
        </p:nvSpPr>
        <p:spPr>
          <a:xfrm>
            <a:off x="1297500" y="1307850"/>
            <a:ext cx="70389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Whitelisted/Released APIs:</a:t>
            </a: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SOAP or ODATA API, directly integrate with 3</a:t>
            </a:r>
            <a:r>
              <a:rPr lang="en-IN" sz="13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Party or Integration capabilities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 SOAP or ODATA with In-app extensions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RAP API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OData on top of  custom CDS views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Wrapper RFC on top of BAPI with custom logic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based:</a:t>
            </a:r>
          </a:p>
          <a:p>
            <a:endParaRPr lang="en-IN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Mesh with integration suite i.e. CPI or consume via CAP/RAP API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IDOC </a:t>
            </a: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1052550" y="33297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</a:rPr>
              <a:t>Conversions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224D2-4210-4A8B-B351-29420D81BA8B}"/>
              </a:ext>
            </a:extLst>
          </p:cNvPr>
          <p:cNvSpPr txBox="1"/>
          <p:nvPr/>
        </p:nvSpPr>
        <p:spPr>
          <a:xfrm>
            <a:off x="1052550" y="1301590"/>
            <a:ext cx="75764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Migration Cockpit(Most preferrable)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ABAP cloud application to upload data via RAP facades or wrapper APIs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replication into BTP(if a custom process needs to be developed, separated from ERP)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programs, make sure creating released/wrapper classes/FMs if possible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LSMW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BDC(Least preferrable)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19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183200" y="5588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</a:rPr>
              <a:t>Enhancements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983E5-CF57-40F5-A017-B3DA6D692E1D}"/>
              </a:ext>
            </a:extLst>
          </p:cNvPr>
          <p:cNvSpPr txBox="1"/>
          <p:nvPr/>
        </p:nvSpPr>
        <p:spPr>
          <a:xfrm>
            <a:off x="1250950" y="1358900"/>
            <a:ext cx="7143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In-app/Key user extensions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Encourage use of in-built LCNC tools with minimal coding, easy to maintain and upgrade safe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Preferred way to start with clean core</a:t>
            </a:r>
          </a:p>
          <a:p>
            <a:pPr>
              <a:buClr>
                <a:schemeClr val="bg1"/>
              </a:buClr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 Extensions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 DT, CDS and Behavior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Checkout standard RAP BO interface in API Hub under developer extensibility</a:t>
            </a:r>
          </a:p>
          <a:p>
            <a:pPr>
              <a:buClr>
                <a:schemeClr val="bg1"/>
              </a:buClr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Released BADIs from SAP or custom one’s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Exits, implicit, explicit etc. – Do it if nothing works but write custom BADI, release it</a:t>
            </a:r>
          </a:p>
          <a:p>
            <a:pPr>
              <a:buClr>
                <a:schemeClr val="bg1"/>
              </a:buClr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 with BTP(for very specific purpose i.e. send data to some BTP App or run CPI IFlow)</a:t>
            </a: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>
            <a:spLocks noGrp="1"/>
          </p:cNvSpPr>
          <p:nvPr>
            <p:ph type="title"/>
          </p:nvPr>
        </p:nvSpPr>
        <p:spPr>
          <a:xfrm>
            <a:off x="1297500" y="520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  <a:cs typeface="Calibri" panose="020F0502020204030204" pitchFamily="34" charset="0"/>
              </a:rPr>
              <a:t>Forms</a:t>
            </a:r>
            <a:endParaRPr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1"/>
          </p:nvPr>
        </p:nvSpPr>
        <p:spPr>
          <a:xfrm>
            <a:off x="1297500" y="13332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S/4HANA Output Management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ABAP Cloud application using adobe forms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BTP application with forms service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6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>
            <a:spLocks noGrp="1"/>
          </p:cNvSpPr>
          <p:nvPr>
            <p:ph type="title"/>
          </p:nvPr>
        </p:nvSpPr>
        <p:spPr>
          <a:xfrm>
            <a:off x="1189550" y="495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</a:rPr>
              <a:t>Challenges &amp; Possible solutions of CC implementation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55D7-2B83-465C-8338-40811441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600" y="1409450"/>
            <a:ext cx="7146850" cy="3373285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Upskilling of ABAP developer: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Tracking SAP technologies via Free learning resources like learning.sap, community, open.sap,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TechED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Understand personas </a:t>
            </a:r>
          </a:p>
          <a:p>
            <a:pPr marL="14605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Skills of S/4HANA Stack: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Start small, like try to write restricted ABAP code in program DEMO_ABAP_VERSIONS(go inside this program and check how its doing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)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Find whitelisted/released APIs in S4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ATC variants with respect to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Aware of upgrade stable options like key-user extensions in SCFD_REGISTRY, enable extensibility apps from Day 1</a:t>
            </a:r>
          </a:p>
          <a:p>
            <a:pPr marL="14605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Knowledge of BTP: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Discovery center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Developer.sap.com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 txBox="1">
            <a:spLocks noGrp="1"/>
          </p:cNvSpPr>
          <p:nvPr>
            <p:ph type="body" idx="1"/>
          </p:nvPr>
        </p:nvSpPr>
        <p:spPr>
          <a:xfrm>
            <a:off x="1185375" y="17777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500" b="1" dirty="0">
                <a:latin typeface="Comic Sans MS"/>
                <a:ea typeface="Comic Sans MS"/>
                <a:cs typeface="Comic Sans MS"/>
                <a:sym typeface="Comic Sans MS"/>
              </a:rPr>
              <a:t>THANKYOU</a:t>
            </a:r>
            <a:endParaRPr sz="4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C5F59-DB61-4896-AF4A-C8288CEA831B}"/>
              </a:ext>
            </a:extLst>
          </p:cNvPr>
          <p:cNvSpPr txBox="1"/>
          <p:nvPr/>
        </p:nvSpPr>
        <p:spPr>
          <a:xfrm>
            <a:off x="299677" y="245889"/>
            <a:ext cx="835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Agenda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4F918-DB42-4BF0-8F19-4669DF8FD41C}"/>
              </a:ext>
            </a:extLst>
          </p:cNvPr>
          <p:cNvSpPr txBox="1"/>
          <p:nvPr/>
        </p:nvSpPr>
        <p:spPr>
          <a:xfrm>
            <a:off x="445674" y="1121869"/>
            <a:ext cx="4748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Introduction about me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IN" sz="2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Basics of Clean Core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IN" sz="2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Strategy - WRICEF</a:t>
            </a:r>
          </a:p>
        </p:txBody>
      </p:sp>
    </p:spTree>
    <p:extLst>
      <p:ext uri="{BB962C8B-B14F-4D97-AF65-F5344CB8AC3E}">
        <p14:creationId xmlns:p14="http://schemas.microsoft.com/office/powerpoint/2010/main" val="184036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Who am I?</a:t>
            </a:r>
            <a:endParaRPr b="1" dirty="0"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23625" y="1175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625" y="1175125"/>
            <a:ext cx="1985700" cy="232303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3601850" y="1275375"/>
            <a:ext cx="45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8A724-7602-445D-AC37-D370F7FE8773}"/>
              </a:ext>
            </a:extLst>
          </p:cNvPr>
          <p:cNvSpPr txBox="1"/>
          <p:nvPr/>
        </p:nvSpPr>
        <p:spPr>
          <a:xfrm>
            <a:off x="3551524" y="1105535"/>
            <a:ext cx="4832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“I am from India, SAP Techie with 11 years of experience, Current working in EY Consulting as a SCON, started my journey in plain ABAP-&gt;Workflow-&gt;WebDynpro/FPM-&gt;ABAP ISU-&gt;ABAP HANA-&gt;BW HANA-&gt;S/4HANA Developer-&gt;trying some stuff in BTP….(in-progress)…”</a:t>
            </a:r>
          </a:p>
          <a:p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Hobbies: play with my kid, Movies/Series addict, Cricket, hangout with friends</a:t>
            </a:r>
          </a:p>
          <a:p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Connect with me on 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Linkedln</a:t>
            </a: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: </a:t>
            </a:r>
            <a:r>
              <a:rPr lang="en-IN" dirty="0">
                <a:hlinkClick r:id="rId4"/>
              </a:rPr>
              <a:t>(7) Pankaj Yadav | LinkedIn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D7EBB-A12A-4D76-BE19-850B7319B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490" y="127388"/>
            <a:ext cx="1441357" cy="896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559158" y="1399955"/>
            <a:ext cx="7038900" cy="31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Comic Sans MS"/>
                <a:ea typeface="Comic Sans MS"/>
                <a:cs typeface="Comic Sans MS"/>
                <a:sym typeface="Comic Sans MS"/>
              </a:rPr>
              <a:t>“Clean diet makes your body healthy.. in a similar way.. Clean core makes your ERP healthy”</a:t>
            </a: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53" b="1" dirty="0">
                <a:latin typeface="Comic Sans MS"/>
                <a:ea typeface="Comic Sans MS"/>
                <a:cs typeface="Comic Sans MS"/>
                <a:sym typeface="Comic Sans MS"/>
              </a:rPr>
              <a:t>“Clean Core is a not a one-time activity, it’s a journey”</a:t>
            </a:r>
            <a:endParaRPr sz="1224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7550" y="1307850"/>
            <a:ext cx="4229100" cy="33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57CC8-56E1-48FE-9FD3-675F52766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90" y="127388"/>
            <a:ext cx="1441357" cy="8963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933850" y="295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What is Clean Core and why its needed?</a:t>
            </a:r>
            <a:endParaRPr b="1" dirty="0"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788571" y="876377"/>
            <a:ext cx="8032699" cy="3971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 WHAT?</a:t>
            </a:r>
          </a:p>
          <a:p>
            <a:pPr marL="457200" lvl="0" indent="-328750" algn="l" rtl="0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 sz="6400" dirty="0">
                <a:latin typeface="Calibri"/>
                <a:ea typeface="Calibri"/>
                <a:cs typeface="Calibri"/>
                <a:sym typeface="Calibri"/>
              </a:rPr>
              <a:t>Clean digital is a methodology where extension are kept strictly separate from SAP standard</a:t>
            </a:r>
          </a:p>
          <a:p>
            <a:pPr marL="457200" lvl="0" indent="-328750" algn="l" rtl="0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 sz="6400" dirty="0">
                <a:latin typeface="Calibri"/>
                <a:ea typeface="Calibri"/>
                <a:cs typeface="Calibri"/>
                <a:sym typeface="Calibri"/>
              </a:rPr>
              <a:t>Leverage </a:t>
            </a:r>
            <a:r>
              <a:rPr lang="en-GB" sz="6400" b="1" i="1" dirty="0">
                <a:latin typeface="Calibri"/>
                <a:ea typeface="Calibri"/>
                <a:cs typeface="Calibri"/>
                <a:sym typeface="Calibri"/>
              </a:rPr>
              <a:t>Key-user/In-app + ABAP Cloud(on stack) + Side-by-side extensions </a:t>
            </a:r>
            <a:r>
              <a:rPr lang="en-GB" sz="6400" dirty="0">
                <a:latin typeface="Calibri"/>
                <a:ea typeface="Calibri"/>
                <a:cs typeface="Calibri"/>
                <a:sym typeface="Calibri"/>
              </a:rPr>
              <a:t>to its full extent as per customer need</a:t>
            </a:r>
          </a:p>
          <a:p>
            <a:pPr marL="12845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GB" sz="7200" b="1" dirty="0">
              <a:latin typeface="Calibri"/>
              <a:ea typeface="Calibri"/>
              <a:cs typeface="Calibri"/>
              <a:sym typeface="Calibri"/>
            </a:endParaRPr>
          </a:p>
          <a:p>
            <a:pPr marL="12845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7200" b="1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Why?</a:t>
            </a:r>
          </a:p>
          <a:p>
            <a:pPr marL="12845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7200" b="1" dirty="0"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  <a:p>
            <a:pPr marL="457200" lvl="0" indent="-321728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 sz="6400" dirty="0">
                <a:latin typeface="Calibri"/>
                <a:ea typeface="Calibri"/>
                <a:cs typeface="Calibri"/>
                <a:sym typeface="Calibri"/>
              </a:rPr>
              <a:t>Current developments have caused problems during upgrades or performance issues</a:t>
            </a:r>
            <a:endParaRPr sz="6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1728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 sz="6400" dirty="0">
                <a:latin typeface="Calibri"/>
                <a:ea typeface="Calibri"/>
                <a:cs typeface="Calibri"/>
                <a:sym typeface="Calibri"/>
              </a:rPr>
              <a:t>Anyone wants to be cloud ready</a:t>
            </a:r>
            <a:endParaRPr sz="6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1728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 sz="6400" dirty="0">
                <a:latin typeface="Calibri"/>
                <a:ea typeface="Calibri"/>
                <a:cs typeface="Calibri"/>
                <a:sym typeface="Calibri"/>
              </a:rPr>
              <a:t>Reduce TCO from custom code point of view</a:t>
            </a:r>
            <a:endParaRPr sz="6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1728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 sz="6400" dirty="0">
                <a:latin typeface="Calibri"/>
                <a:ea typeface="Calibri"/>
                <a:cs typeface="Calibri"/>
                <a:sym typeface="Calibri"/>
              </a:rPr>
              <a:t>Able to infuse innovations at a faster rate on changing business requirements</a:t>
            </a:r>
            <a:endParaRPr sz="6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327">
            <a:extLst>
              <a:ext uri="{FF2B5EF4-FFF2-40B4-BE49-F238E27FC236}">
                <a16:creationId xmlns:a16="http://schemas.microsoft.com/office/drawing/2014/main" id="{80036D61-B057-402C-BEF5-3CA35FD9639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0961" y="0"/>
            <a:ext cx="1243173" cy="1283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982455" y="33227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How of Clean Core?</a:t>
            </a:r>
            <a:endParaRPr b="1" dirty="0"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755600" y="1341468"/>
            <a:ext cx="7581575" cy="3399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Follow SAP guidelines: Zero modification policy, Leverage modern extension, integration &amp; automation options, back to standard, track SAP tech. updates</a:t>
            </a:r>
          </a:p>
          <a:p>
            <a:pPr marL="405765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Coupling analysis for side-by-side approach,  retire unused code, replatform (ABAP Cloud) and migrate old custom code in case of migration/conversion to S/4HANA </a:t>
            </a:r>
          </a:p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Follow extension approach for greenfield</a:t>
            </a: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(In-app/ABAP Cloud→Side-by-Side→Classic)</a:t>
            </a:r>
          </a:p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Use of whitelisted/Released APIs if possible</a:t>
            </a:r>
          </a:p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Build wrapper APIs if standard are not available to minimize technical debts.</a:t>
            </a:r>
          </a:p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71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Keep a track of deviation from best practices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988">
            <a:extLst>
              <a:ext uri="{FF2B5EF4-FFF2-40B4-BE49-F238E27FC236}">
                <a16:creationId xmlns:a16="http://schemas.microsoft.com/office/drawing/2014/main" id="{9FEC0D93-6129-4438-A789-D1F5B9FD71F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2820" y="133245"/>
            <a:ext cx="1312163" cy="1312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Recommended CC approach </a:t>
            </a:r>
            <a:endParaRPr sz="3000" b="1" dirty="0"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 b="1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for WRICEF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3000" b="1" dirty="0"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b="1" i="1" dirty="0">
                <a:latin typeface="Calibri"/>
                <a:ea typeface="Calibri"/>
                <a:cs typeface="Calibri"/>
                <a:sym typeface="Calibri"/>
              </a:rPr>
              <a:t>Assumptions: </a:t>
            </a:r>
            <a:r>
              <a:rPr lang="en-GB" sz="1600" i="1" dirty="0">
                <a:latin typeface="Calibri"/>
                <a:ea typeface="Calibri"/>
                <a:cs typeface="Calibri"/>
                <a:sym typeface="Calibri"/>
              </a:rPr>
              <a:t>Business is on ECC or S/4HANA(OP/PCE) or planning to move to S/4HANA(OP/PCE), S/4HANA OP versions plays a vital role in deciding when to use what for effective CC</a:t>
            </a: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6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938">
            <a:extLst>
              <a:ext uri="{FF2B5EF4-FFF2-40B4-BE49-F238E27FC236}">
                <a16:creationId xmlns:a16="http://schemas.microsoft.com/office/drawing/2014/main" id="{B4DDA20D-F513-46D5-8B08-0932882926D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08976" y="-72716"/>
            <a:ext cx="1335024" cy="12847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79AF-6090-4D91-933D-C4B87A9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293823"/>
            <a:ext cx="7038900" cy="914100"/>
          </a:xfrm>
        </p:spPr>
        <p:txBody>
          <a:bodyPr/>
          <a:lstStyle/>
          <a:p>
            <a:r>
              <a:rPr lang="en-IN" b="1" dirty="0">
                <a:latin typeface="Comic Sans MS" panose="030F0702030302020204" pitchFamily="66" charset="0"/>
              </a:rPr>
              <a:t>General Rules…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E8D5-0389-4302-B040-07104556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930" y="1111217"/>
            <a:ext cx="3936020" cy="381408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Whitelisted API 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if possible, if not then ask from customer influence programs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Wrapper APIs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Restricted ABAP 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if possible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ATC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(SAP_CP_READINESS, ABAP_CLOUD_DEVEVLOPMENT_DEFAULT) and quick fixes in ADT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You can’t avoid modifying SAP systems but do it gently 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i.e. don’t write direct code, build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custom BADIs 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and wait for released extension points also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Exploit API Business hub, free-tier services if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BTP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in picture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Break them but do know what, why and where are you breaking,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track tech. debt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F343478-E623-4F42-B1D8-503018A7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46" y="3622944"/>
            <a:ext cx="3192854" cy="1422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07D54B-06F4-4147-B294-1768D7DD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46" y="2173230"/>
            <a:ext cx="3192854" cy="1449714"/>
          </a:xfrm>
          <a:prstGeom prst="rect">
            <a:avLst/>
          </a:prstGeom>
        </p:spPr>
      </p:pic>
      <p:pic>
        <p:nvPicPr>
          <p:cNvPr id="10" name="Picture 918">
            <a:extLst>
              <a:ext uri="{FF2B5EF4-FFF2-40B4-BE49-F238E27FC236}">
                <a16:creationId xmlns:a16="http://schemas.microsoft.com/office/drawing/2014/main" id="{5DFD59DA-5217-4AC2-9BFC-C822AA6FCE9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18098" y="-33137"/>
            <a:ext cx="1025794" cy="984337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D941A-5C8D-45D6-BF64-A85FD5D20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46" y="658671"/>
            <a:ext cx="3192854" cy="15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952820" y="378382"/>
            <a:ext cx="7038900" cy="9141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ic Sans MS" panose="030F0702030302020204" pitchFamily="66" charset="0"/>
              </a:rPr>
              <a:t>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B66DCE-CE77-4A37-92B1-55471F2175F9}"/>
              </a:ext>
            </a:extLst>
          </p:cNvPr>
          <p:cNvSpPr txBox="1"/>
          <p:nvPr/>
        </p:nvSpPr>
        <p:spPr>
          <a:xfrm>
            <a:off x="1029660" y="950220"/>
            <a:ext cx="79222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S/4HANA Flexible Workflow</a:t>
            </a:r>
          </a:p>
          <a:p>
            <a:pPr marL="285750" lvl="3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Preferred way of building workflows in S4 as SAP’s innovations will happen for this in on-prem world</a:t>
            </a:r>
          </a:p>
          <a:p>
            <a:pPr marL="285750" lvl="3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Leverage standard SAP workflows and enhance with in-app or side-by-side if needed</a:t>
            </a:r>
          </a:p>
          <a:p>
            <a:pPr marL="285750" lvl="3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more power to business user, less dependency on IT(i.e. clean core </a:t>
            </a: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)</a:t>
            </a: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3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scenarios can be built</a:t>
            </a:r>
          </a:p>
          <a:p>
            <a:pPr lvl="3"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 Build – Process Automation + Workflow Management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Suitable for building de-coupled and intelligent workflows with access given to outside users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pre-built solutions from API business hub(Free) or SAP Store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user can configure and automate with less dependency on IT(i.e. CC again)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in mind the costing of PA or workflow service in BTP, try with free-tier first</a:t>
            </a:r>
          </a:p>
          <a:p>
            <a:pPr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 Business Workflow + SAP BPM </a:t>
            </a:r>
            <a:r>
              <a:rPr lang="en-IN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(Last resort for greenfield)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 using these options if no need of FW or limitations in case of migration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custom objects like classes, FG are going to use or migrate, try to write/refactor with restricted ABAP for stability </a:t>
            </a:r>
          </a:p>
          <a:p>
            <a:pPr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BB5EB09-54ED-498B-AD81-B0DCB4FD2DE2}"/>
              </a:ext>
            </a:extLst>
          </p:cNvPr>
          <p:cNvSpPr/>
          <p:nvPr/>
        </p:nvSpPr>
        <p:spPr>
          <a:xfrm>
            <a:off x="3788228" y="2020616"/>
            <a:ext cx="461043" cy="4764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D6E5835-6DB5-4198-8519-2B0C2DAD3233}"/>
              </a:ext>
            </a:extLst>
          </p:cNvPr>
          <p:cNvSpPr/>
          <p:nvPr/>
        </p:nvSpPr>
        <p:spPr>
          <a:xfrm>
            <a:off x="3788228" y="3511603"/>
            <a:ext cx="461043" cy="4764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49">
            <a:extLst>
              <a:ext uri="{FF2B5EF4-FFF2-40B4-BE49-F238E27FC236}">
                <a16:creationId xmlns:a16="http://schemas.microsoft.com/office/drawing/2014/main" id="{00D77F63-070D-499F-BB92-3DE0DAF955A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180" y="160622"/>
            <a:ext cx="612000" cy="61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297291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5014758</vt:lpwstr>
  </property>
  <property fmtid="{D5CDD505-2E9C-101B-9397-08002B2CF9AE}" pid="4" name="OptimizationTime">
    <vt:lpwstr>20230109_1232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1207</Words>
  <Application>Microsoft Office PowerPoint</Application>
  <PresentationFormat>On-screen Show (16:9)</PresentationFormat>
  <Paragraphs>175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</vt:lpstr>
      <vt:lpstr>Wingdings</vt:lpstr>
      <vt:lpstr>Montserrat</vt:lpstr>
      <vt:lpstr>Comic Sans MS</vt:lpstr>
      <vt:lpstr>Focus</vt:lpstr>
      <vt:lpstr>Clean Core Strategy for WRICEF Developments</vt:lpstr>
      <vt:lpstr>PowerPoint Presentation</vt:lpstr>
      <vt:lpstr>Who am I?</vt:lpstr>
      <vt:lpstr>PowerPoint Presentation</vt:lpstr>
      <vt:lpstr>What is Clean Core and why its needed?</vt:lpstr>
      <vt:lpstr>How of Clean Core?</vt:lpstr>
      <vt:lpstr>PowerPoint Presentation</vt:lpstr>
      <vt:lpstr>General Rules… </vt:lpstr>
      <vt:lpstr>Workflows</vt:lpstr>
      <vt:lpstr>Reports </vt:lpstr>
      <vt:lpstr>Interfaces</vt:lpstr>
      <vt:lpstr>Conversions</vt:lpstr>
      <vt:lpstr>Enhancements</vt:lpstr>
      <vt:lpstr>Forms</vt:lpstr>
      <vt:lpstr>Challenges &amp; Possible solutions of CC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Core Strategy for WRICEF Developments</dc:title>
  <cp:lastModifiedBy>Pankaj Yadav</cp:lastModifiedBy>
  <cp:revision>58</cp:revision>
  <dcterms:modified xsi:type="dcterms:W3CDTF">2022-12-07T09:27:08Z</dcterms:modified>
</cp:coreProperties>
</file>