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2A5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60"/>
    <p:restoredTop sz="94647"/>
  </p:normalViewPr>
  <p:slideViewPr>
    <p:cSldViewPr>
      <p:cViewPr varScale="1">
        <p:scale>
          <a:sx n="146" d="100"/>
          <a:sy n="146" d="100"/>
        </p:scale>
        <p:origin x="1208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1D7E22-E32A-448E-8DA0-D72C4F073C17}" type="datetimeFigureOut">
              <a:rPr lang="fr-FR" smtClean="0"/>
              <a:t>14/08/2015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C33BF8-FAB6-434B-973F-9F94C9A6DB60}" type="slidenum">
              <a:rPr lang="fr-FR" smtClean="0"/>
              <a:t>‹Nr.›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042893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C33BF8-FAB6-434B-973F-9F94C9A6DB60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69308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F67E2-7533-49A5-9184-F8901C3F06E3}" type="datetimeFigureOut">
              <a:rPr lang="fr-FR" smtClean="0"/>
              <a:pPr/>
              <a:t>14/08/2015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B0922-6E64-4461-8427-3A3C71DCCB8E}" type="slidenum">
              <a:rPr lang="fr-FR" smtClean="0"/>
              <a:pPr/>
              <a:t>‹Nr.›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F67E2-7533-49A5-9184-F8901C3F06E3}" type="datetimeFigureOut">
              <a:rPr lang="fr-FR" smtClean="0"/>
              <a:pPr/>
              <a:t>14/08/2015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B0922-6E64-4461-8427-3A3C71DCCB8E}" type="slidenum">
              <a:rPr lang="fr-FR" smtClean="0"/>
              <a:pPr/>
              <a:t>‹Nr.›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F67E2-7533-49A5-9184-F8901C3F06E3}" type="datetimeFigureOut">
              <a:rPr lang="fr-FR" smtClean="0"/>
              <a:pPr/>
              <a:t>14/08/2015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B0922-6E64-4461-8427-3A3C71DCCB8E}" type="slidenum">
              <a:rPr lang="fr-FR" smtClean="0"/>
              <a:pPr/>
              <a:t>‹Nr.›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F67E2-7533-49A5-9184-F8901C3F06E3}" type="datetimeFigureOut">
              <a:rPr lang="fr-FR" smtClean="0"/>
              <a:pPr/>
              <a:t>14/08/2015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B0922-6E64-4461-8427-3A3C71DCCB8E}" type="slidenum">
              <a:rPr lang="fr-FR" smtClean="0"/>
              <a:pPr/>
              <a:t>‹Nr.›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F67E2-7533-49A5-9184-F8901C3F06E3}" type="datetimeFigureOut">
              <a:rPr lang="fr-FR" smtClean="0"/>
              <a:pPr/>
              <a:t>14/08/2015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B0922-6E64-4461-8427-3A3C71DCCB8E}" type="slidenum">
              <a:rPr lang="fr-FR" smtClean="0"/>
              <a:pPr/>
              <a:t>‹Nr.›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F67E2-7533-49A5-9184-F8901C3F06E3}" type="datetimeFigureOut">
              <a:rPr lang="fr-FR" smtClean="0"/>
              <a:pPr/>
              <a:t>14/08/2015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B0922-6E64-4461-8427-3A3C71DCCB8E}" type="slidenum">
              <a:rPr lang="fr-FR" smtClean="0"/>
              <a:pPr/>
              <a:t>‹Nr.›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F67E2-7533-49A5-9184-F8901C3F06E3}" type="datetimeFigureOut">
              <a:rPr lang="fr-FR" smtClean="0"/>
              <a:pPr/>
              <a:t>14/08/2015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B0922-6E64-4461-8427-3A3C71DCCB8E}" type="slidenum">
              <a:rPr lang="fr-FR" smtClean="0"/>
              <a:pPr/>
              <a:t>‹Nr.›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F67E2-7533-49A5-9184-F8901C3F06E3}" type="datetimeFigureOut">
              <a:rPr lang="fr-FR" smtClean="0"/>
              <a:pPr/>
              <a:t>14/08/2015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B0922-6E64-4461-8427-3A3C71DCCB8E}" type="slidenum">
              <a:rPr lang="fr-FR" smtClean="0"/>
              <a:pPr/>
              <a:t>‹Nr.›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F67E2-7533-49A5-9184-F8901C3F06E3}" type="datetimeFigureOut">
              <a:rPr lang="fr-FR" smtClean="0"/>
              <a:pPr/>
              <a:t>14/08/2015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B0922-6E64-4461-8427-3A3C71DCCB8E}" type="slidenum">
              <a:rPr lang="fr-FR" smtClean="0"/>
              <a:pPr/>
              <a:t>‹Nr.›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F67E2-7533-49A5-9184-F8901C3F06E3}" type="datetimeFigureOut">
              <a:rPr lang="fr-FR" smtClean="0"/>
              <a:pPr/>
              <a:t>14/08/2015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B0922-6E64-4461-8427-3A3C71DCCB8E}" type="slidenum">
              <a:rPr lang="fr-FR" smtClean="0"/>
              <a:pPr/>
              <a:t>‹Nr.›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F67E2-7533-49A5-9184-F8901C3F06E3}" type="datetimeFigureOut">
              <a:rPr lang="fr-FR" smtClean="0"/>
              <a:pPr/>
              <a:t>14/08/2015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B0922-6E64-4461-8427-3A3C71DCCB8E}" type="slidenum">
              <a:rPr lang="fr-FR" smtClean="0"/>
              <a:pPr/>
              <a:t>‹Nr.›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CF67E2-7533-49A5-9184-F8901C3F06E3}" type="datetimeFigureOut">
              <a:rPr lang="fr-FR" smtClean="0"/>
              <a:pPr/>
              <a:t>14/08/2015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8B0922-6E64-4461-8427-3A3C71DCCB8E}" type="slidenum">
              <a:rPr lang="fr-FR" smtClean="0"/>
              <a:pPr/>
              <a:t>‹Nr.›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Ellipse 106"/>
          <p:cNvSpPr/>
          <p:nvPr/>
        </p:nvSpPr>
        <p:spPr>
          <a:xfrm>
            <a:off x="2699792" y="1844824"/>
            <a:ext cx="2448272" cy="2448272"/>
          </a:xfrm>
          <a:prstGeom prst="ellipse">
            <a:avLst/>
          </a:prstGeom>
          <a:noFill/>
          <a:ln w="15240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ZoneTexte 8"/>
          <p:cNvSpPr txBox="1"/>
          <p:nvPr/>
        </p:nvSpPr>
        <p:spPr>
          <a:xfrm>
            <a:off x="1619672" y="7965504"/>
            <a:ext cx="136815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smtClean="0"/>
              <a:t>Indoor data </a:t>
            </a:r>
          </a:p>
        </p:txBody>
      </p:sp>
      <p:cxnSp>
        <p:nvCxnSpPr>
          <p:cNvPr id="20" name="Connecteur droit avec flèche 19"/>
          <p:cNvCxnSpPr/>
          <p:nvPr/>
        </p:nvCxnSpPr>
        <p:spPr>
          <a:xfrm flipH="1" flipV="1">
            <a:off x="2267744" y="7461448"/>
            <a:ext cx="36004" cy="50405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ZoneTexte 21"/>
          <p:cNvSpPr txBox="1"/>
          <p:nvPr/>
        </p:nvSpPr>
        <p:spPr>
          <a:xfrm>
            <a:off x="1692607" y="2244933"/>
            <a:ext cx="1528220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prstDash val="dashDot"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2400" dirty="0" err="1" smtClean="0">
                <a:solidFill>
                  <a:schemeClr val="accent1">
                    <a:lumMod val="75000"/>
                  </a:schemeClr>
                </a:solidFill>
                <a:latin typeface="Calibri Light" charset="0"/>
                <a:ea typeface="Calibri Light" charset="0"/>
                <a:cs typeface="Calibri Light" charset="0"/>
              </a:rPr>
              <a:t>Humidity</a:t>
            </a:r>
            <a:r>
              <a:rPr lang="fr-FR" sz="2400" dirty="0" smtClean="0">
                <a:solidFill>
                  <a:schemeClr val="accent1">
                    <a:lumMod val="75000"/>
                  </a:schemeClr>
                </a:solidFill>
                <a:latin typeface="Calibri Light" charset="0"/>
                <a:ea typeface="Calibri Light" charset="0"/>
                <a:cs typeface="Calibri Light" charset="0"/>
              </a:rPr>
              <a:t>  </a:t>
            </a:r>
            <a:endParaRPr lang="fr-FR" sz="2400" dirty="0">
              <a:solidFill>
                <a:schemeClr val="accent1">
                  <a:lumMod val="75000"/>
                </a:schemeClr>
              </a:solidFill>
              <a:latin typeface="Calibri Light" charset="0"/>
              <a:ea typeface="Calibri Light" charset="0"/>
              <a:cs typeface="Calibri Light" charset="0"/>
            </a:endParaRPr>
          </a:p>
        </p:txBody>
      </p:sp>
      <p:sp>
        <p:nvSpPr>
          <p:cNvPr id="26" name="ZoneTexte 25"/>
          <p:cNvSpPr txBox="1"/>
          <p:nvPr/>
        </p:nvSpPr>
        <p:spPr>
          <a:xfrm>
            <a:off x="683568" y="2780928"/>
            <a:ext cx="1475656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alibri Light" charset="0"/>
                <a:ea typeface="Calibri Light" charset="0"/>
                <a:cs typeface="Calibri Light" charset="0"/>
              </a:rPr>
              <a:t>Data</a:t>
            </a:r>
            <a:endParaRPr lang="fr-FR" sz="2400" dirty="0">
              <a:solidFill>
                <a:schemeClr val="tx2">
                  <a:lumMod val="60000"/>
                  <a:lumOff val="40000"/>
                </a:schemeClr>
              </a:solidFill>
              <a:latin typeface="Calibri Light" charset="0"/>
              <a:ea typeface="Calibri Light" charset="0"/>
              <a:cs typeface="Calibri Light" charset="0"/>
            </a:endParaRPr>
          </a:p>
        </p:txBody>
      </p:sp>
      <p:cxnSp>
        <p:nvCxnSpPr>
          <p:cNvPr id="32" name="Connecteur droit avec flèche 31"/>
          <p:cNvCxnSpPr/>
          <p:nvPr/>
        </p:nvCxnSpPr>
        <p:spPr>
          <a:xfrm>
            <a:off x="792088" y="3284984"/>
            <a:ext cx="1547664" cy="0"/>
          </a:xfrm>
          <a:prstGeom prst="straightConnector1">
            <a:avLst/>
          </a:prstGeom>
          <a:ln w="889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ZoneTexte 39"/>
          <p:cNvSpPr txBox="1"/>
          <p:nvPr/>
        </p:nvSpPr>
        <p:spPr>
          <a:xfrm rot="19436390">
            <a:off x="5333848" y="1431154"/>
            <a:ext cx="100811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2400" dirty="0" err="1" smtClean="0">
                <a:solidFill>
                  <a:schemeClr val="bg1">
                    <a:lumMod val="50000"/>
                  </a:schemeClr>
                </a:solidFill>
                <a:latin typeface="Calibri Light" charset="0"/>
                <a:ea typeface="Calibri Light" charset="0"/>
                <a:cs typeface="Calibri Light" charset="0"/>
              </a:rPr>
              <a:t>Alert</a:t>
            </a:r>
            <a:r>
              <a:rPr lang="fr-FR" sz="2400" dirty="0" smtClean="0">
                <a:latin typeface="Calibri Light" charset="0"/>
                <a:ea typeface="Calibri Light" charset="0"/>
                <a:cs typeface="Calibri Light" charset="0"/>
              </a:rPr>
              <a:t> </a:t>
            </a:r>
            <a:endParaRPr lang="fr-FR" sz="2400" dirty="0">
              <a:latin typeface="Calibri Light" charset="0"/>
              <a:ea typeface="Calibri Light" charset="0"/>
              <a:cs typeface="Calibri Light" charset="0"/>
            </a:endParaRPr>
          </a:p>
        </p:txBody>
      </p:sp>
      <p:sp>
        <p:nvSpPr>
          <p:cNvPr id="47" name="ZoneTexte 46"/>
          <p:cNvSpPr txBox="1"/>
          <p:nvPr/>
        </p:nvSpPr>
        <p:spPr>
          <a:xfrm rot="1594356">
            <a:off x="5304575" y="3697331"/>
            <a:ext cx="1278471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2400" dirty="0" smtClean="0">
                <a:solidFill>
                  <a:schemeClr val="bg1">
                    <a:lumMod val="50000"/>
                  </a:schemeClr>
                </a:solidFill>
                <a:latin typeface="Calibri Light" charset="0"/>
                <a:ea typeface="Calibri Light" charset="0"/>
                <a:cs typeface="Calibri Light" charset="0"/>
              </a:rPr>
              <a:t>Action</a:t>
            </a:r>
            <a:r>
              <a:rPr lang="fr-FR" sz="2400" dirty="0" smtClean="0">
                <a:latin typeface="Calibri Light" charset="0"/>
                <a:ea typeface="Calibri Light" charset="0"/>
                <a:cs typeface="Calibri Light" charset="0"/>
              </a:rPr>
              <a:t> </a:t>
            </a:r>
            <a:endParaRPr lang="fr-FR" sz="2400" dirty="0">
              <a:latin typeface="Calibri Light" charset="0"/>
              <a:ea typeface="Calibri Light" charset="0"/>
              <a:cs typeface="Calibri Light" charset="0"/>
            </a:endParaRPr>
          </a:p>
        </p:txBody>
      </p:sp>
      <p:cxnSp>
        <p:nvCxnSpPr>
          <p:cNvPr id="49" name="Connecteur droit avec flèche 48"/>
          <p:cNvCxnSpPr/>
          <p:nvPr/>
        </p:nvCxnSpPr>
        <p:spPr>
          <a:xfrm flipV="1">
            <a:off x="5652120" y="1484784"/>
            <a:ext cx="864096" cy="648072"/>
          </a:xfrm>
          <a:prstGeom prst="straightConnector1">
            <a:avLst/>
          </a:prstGeom>
          <a:ln w="889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eur droit avec flèche 51"/>
          <p:cNvCxnSpPr/>
          <p:nvPr/>
        </p:nvCxnSpPr>
        <p:spPr>
          <a:xfrm>
            <a:off x="5220072" y="3861048"/>
            <a:ext cx="1152128" cy="648072"/>
          </a:xfrm>
          <a:prstGeom prst="straightConnector1">
            <a:avLst/>
          </a:prstGeom>
          <a:ln w="889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1" name="Groupe 70"/>
          <p:cNvGrpSpPr/>
          <p:nvPr/>
        </p:nvGrpSpPr>
        <p:grpSpPr>
          <a:xfrm>
            <a:off x="3444450" y="2590451"/>
            <a:ext cx="1019538" cy="1016251"/>
            <a:chOff x="6300192" y="4869160"/>
            <a:chExt cx="1019538" cy="1016251"/>
          </a:xfrm>
          <a:solidFill>
            <a:schemeClr val="tx2">
              <a:lumMod val="60000"/>
              <a:lumOff val="40000"/>
            </a:schemeClr>
          </a:solidFill>
        </p:grpSpPr>
        <p:grpSp>
          <p:nvGrpSpPr>
            <p:cNvPr id="69" name="Groupe 68"/>
            <p:cNvGrpSpPr/>
            <p:nvPr/>
          </p:nvGrpSpPr>
          <p:grpSpPr>
            <a:xfrm>
              <a:off x="6300192" y="4869160"/>
              <a:ext cx="1019538" cy="1016251"/>
              <a:chOff x="1196547" y="4437112"/>
              <a:chExt cx="1019538" cy="1016251"/>
            </a:xfrm>
            <a:grpFill/>
          </p:grpSpPr>
          <p:sp>
            <p:nvSpPr>
              <p:cNvPr id="62" name="Arrondir un rectangle avec un coin du même côté 61"/>
              <p:cNvSpPr/>
              <p:nvPr/>
            </p:nvSpPr>
            <p:spPr>
              <a:xfrm>
                <a:off x="1619672" y="4437112"/>
                <a:ext cx="144016" cy="216024"/>
              </a:xfrm>
              <a:prstGeom prst="round2SameRect">
                <a:avLst/>
              </a:prstGeom>
              <a:grpFill/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tx2">
                      <a:lumMod val="60000"/>
                      <a:lumOff val="40000"/>
                    </a:schemeClr>
                  </a:solidFill>
                </a:endParaRPr>
              </a:p>
            </p:txBody>
          </p:sp>
          <p:sp>
            <p:nvSpPr>
              <p:cNvPr id="54" name="Ellipse 53"/>
              <p:cNvSpPr/>
              <p:nvPr/>
            </p:nvSpPr>
            <p:spPr>
              <a:xfrm rot="7997186">
                <a:off x="1269776" y="4502805"/>
                <a:ext cx="864096" cy="864096"/>
              </a:xfrm>
              <a:prstGeom prst="ellipse">
                <a:avLst/>
              </a:prstGeom>
              <a:grpFill/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tx2">
                      <a:lumMod val="60000"/>
                      <a:lumOff val="40000"/>
                    </a:schemeClr>
                  </a:solidFill>
                </a:endParaRPr>
              </a:p>
            </p:txBody>
          </p:sp>
          <p:sp>
            <p:nvSpPr>
              <p:cNvPr id="55" name="Arrondir un rectangle avec un coin du même côté 54"/>
              <p:cNvSpPr/>
              <p:nvPr/>
            </p:nvSpPr>
            <p:spPr>
              <a:xfrm rot="8524887">
                <a:off x="1892145" y="5123546"/>
                <a:ext cx="144016" cy="216024"/>
              </a:xfrm>
              <a:prstGeom prst="round2SameRect">
                <a:avLst/>
              </a:prstGeom>
              <a:grpFill/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tx2">
                      <a:lumMod val="60000"/>
                      <a:lumOff val="40000"/>
                    </a:schemeClr>
                  </a:solidFill>
                </a:endParaRPr>
              </a:p>
            </p:txBody>
          </p:sp>
          <p:sp>
            <p:nvSpPr>
              <p:cNvPr id="56" name="Arrondir un rectangle avec un coin du même côté 55"/>
              <p:cNvSpPr/>
              <p:nvPr/>
            </p:nvSpPr>
            <p:spPr>
              <a:xfrm rot="5622713">
                <a:off x="2034331" y="4837918"/>
                <a:ext cx="155482" cy="208027"/>
              </a:xfrm>
              <a:prstGeom prst="round2SameRect">
                <a:avLst/>
              </a:prstGeom>
              <a:grpFill/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tx2">
                      <a:lumMod val="60000"/>
                      <a:lumOff val="40000"/>
                    </a:schemeClr>
                  </a:solidFill>
                </a:endParaRPr>
              </a:p>
            </p:txBody>
          </p:sp>
          <p:sp>
            <p:nvSpPr>
              <p:cNvPr id="57" name="Arrondir un rectangle avec un coin du même côté 56"/>
              <p:cNvSpPr/>
              <p:nvPr/>
            </p:nvSpPr>
            <p:spPr>
              <a:xfrm rot="2837564">
                <a:off x="1911031" y="4560793"/>
                <a:ext cx="165452" cy="183595"/>
              </a:xfrm>
              <a:prstGeom prst="round2SameRect">
                <a:avLst/>
              </a:prstGeom>
              <a:grpFill/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tx2">
                      <a:lumMod val="60000"/>
                      <a:lumOff val="40000"/>
                    </a:schemeClr>
                  </a:solidFill>
                </a:endParaRPr>
              </a:p>
            </p:txBody>
          </p:sp>
          <p:sp>
            <p:nvSpPr>
              <p:cNvPr id="59" name="Arrondir un rectangle avec un coin du même côté 58"/>
              <p:cNvSpPr/>
              <p:nvPr/>
            </p:nvSpPr>
            <p:spPr>
              <a:xfrm rot="18875319">
                <a:off x="1361004" y="4537710"/>
                <a:ext cx="144596" cy="208840"/>
              </a:xfrm>
              <a:prstGeom prst="round2SameRect">
                <a:avLst/>
              </a:prstGeom>
              <a:grpFill/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tx2">
                      <a:lumMod val="60000"/>
                      <a:lumOff val="40000"/>
                    </a:schemeClr>
                  </a:solidFill>
                </a:endParaRPr>
              </a:p>
            </p:txBody>
          </p:sp>
          <p:sp>
            <p:nvSpPr>
              <p:cNvPr id="60" name="Arrondir un rectangle avec un coin du même côté 59"/>
              <p:cNvSpPr/>
              <p:nvPr/>
            </p:nvSpPr>
            <p:spPr>
              <a:xfrm rot="13711126">
                <a:off x="1313644" y="5109346"/>
                <a:ext cx="155589" cy="214314"/>
              </a:xfrm>
              <a:prstGeom prst="round2SameRect">
                <a:avLst/>
              </a:prstGeom>
              <a:grpFill/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tx2">
                      <a:lumMod val="60000"/>
                      <a:lumOff val="40000"/>
                    </a:schemeClr>
                  </a:solidFill>
                </a:endParaRPr>
              </a:p>
            </p:txBody>
          </p:sp>
          <p:sp>
            <p:nvSpPr>
              <p:cNvPr id="61" name="Arrondir un rectangle avec un coin du même côté 60"/>
              <p:cNvSpPr/>
              <p:nvPr/>
            </p:nvSpPr>
            <p:spPr>
              <a:xfrm rot="10969211">
                <a:off x="1639347" y="5231775"/>
                <a:ext cx="130348" cy="221588"/>
              </a:xfrm>
              <a:prstGeom prst="round2SameRect">
                <a:avLst/>
              </a:prstGeom>
              <a:grpFill/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tx2">
                      <a:lumMod val="60000"/>
                      <a:lumOff val="40000"/>
                    </a:schemeClr>
                  </a:solidFill>
                </a:endParaRPr>
              </a:p>
            </p:txBody>
          </p:sp>
          <p:sp>
            <p:nvSpPr>
              <p:cNvPr id="63" name="Arrondir un rectangle avec un coin du même côté 62"/>
              <p:cNvSpPr/>
              <p:nvPr/>
            </p:nvSpPr>
            <p:spPr>
              <a:xfrm rot="16551083">
                <a:off x="1232551" y="4797904"/>
                <a:ext cx="144016" cy="216024"/>
              </a:xfrm>
              <a:prstGeom prst="round2SameRect">
                <a:avLst/>
              </a:prstGeom>
              <a:grpFill/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tx2">
                      <a:lumMod val="60000"/>
                      <a:lumOff val="40000"/>
                    </a:schemeClr>
                  </a:solidFill>
                </a:endParaRPr>
              </a:p>
            </p:txBody>
          </p:sp>
        </p:grpSp>
        <p:sp>
          <p:nvSpPr>
            <p:cNvPr id="70" name="Ellipse 69"/>
            <p:cNvSpPr/>
            <p:nvPr/>
          </p:nvSpPr>
          <p:spPr>
            <a:xfrm>
              <a:off x="6732240" y="5301208"/>
              <a:ext cx="144016" cy="14401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</p:grpSp>
      <p:sp>
        <p:nvSpPr>
          <p:cNvPr id="90" name="ZoneTexte 89"/>
          <p:cNvSpPr txBox="1"/>
          <p:nvPr/>
        </p:nvSpPr>
        <p:spPr>
          <a:xfrm>
            <a:off x="4614072" y="2249229"/>
            <a:ext cx="1470096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prstDash val="dashDot"/>
          </a:ln>
        </p:spPr>
        <p:txBody>
          <a:bodyPr wrap="square" rtlCol="0">
            <a:spAutoFit/>
          </a:bodyPr>
          <a:lstStyle/>
          <a:p>
            <a:r>
              <a:rPr lang="fr-FR" sz="2400" dirty="0" smtClean="0">
                <a:solidFill>
                  <a:schemeClr val="accent1">
                    <a:lumMod val="75000"/>
                  </a:schemeClr>
                </a:solidFill>
                <a:latin typeface="Calibri Light" charset="0"/>
                <a:ea typeface="Calibri Light" charset="0"/>
                <a:cs typeface="Calibri Light" charset="0"/>
              </a:rPr>
              <a:t>CO</a:t>
            </a:r>
            <a:r>
              <a:rPr lang="fr-FR" sz="2400" baseline="-25000" dirty="0" smtClean="0">
                <a:solidFill>
                  <a:schemeClr val="accent1">
                    <a:lumMod val="75000"/>
                  </a:schemeClr>
                </a:solidFill>
                <a:latin typeface="Calibri Light" charset="0"/>
                <a:ea typeface="Calibri Light" charset="0"/>
                <a:cs typeface="Calibri Light" charset="0"/>
              </a:rPr>
              <a:t>2</a:t>
            </a:r>
            <a:r>
              <a:rPr lang="fr-FR" sz="2400" dirty="0" smtClean="0">
                <a:solidFill>
                  <a:schemeClr val="accent1">
                    <a:lumMod val="75000"/>
                  </a:schemeClr>
                </a:solidFill>
                <a:latin typeface="Calibri Light" charset="0"/>
                <a:ea typeface="Calibri Light" charset="0"/>
                <a:cs typeface="Calibri Light" charset="0"/>
              </a:rPr>
              <a:t> </a:t>
            </a:r>
            <a:r>
              <a:rPr lang="fr-FR" sz="2400" dirty="0" err="1" smtClean="0">
                <a:solidFill>
                  <a:schemeClr val="accent1">
                    <a:lumMod val="75000"/>
                  </a:schemeClr>
                </a:solidFill>
                <a:latin typeface="Calibri Light" charset="0"/>
                <a:ea typeface="Calibri Light" charset="0"/>
                <a:cs typeface="Calibri Light" charset="0"/>
              </a:rPr>
              <a:t>Level</a:t>
            </a:r>
            <a:r>
              <a:rPr lang="fr-FR" sz="2400" dirty="0" smtClean="0">
                <a:solidFill>
                  <a:schemeClr val="accent1">
                    <a:lumMod val="75000"/>
                  </a:schemeClr>
                </a:solidFill>
                <a:latin typeface="Calibri Light" charset="0"/>
                <a:ea typeface="Calibri Light" charset="0"/>
                <a:cs typeface="Calibri Light" charset="0"/>
              </a:rPr>
              <a:t>  </a:t>
            </a:r>
            <a:endParaRPr lang="fr-FR" sz="2400" dirty="0">
              <a:solidFill>
                <a:schemeClr val="accent1">
                  <a:lumMod val="75000"/>
                </a:schemeClr>
              </a:solidFill>
              <a:latin typeface="Calibri Light" charset="0"/>
              <a:ea typeface="Calibri Light" charset="0"/>
              <a:cs typeface="Calibri Light" charset="0"/>
            </a:endParaRPr>
          </a:p>
        </p:txBody>
      </p:sp>
      <p:sp>
        <p:nvSpPr>
          <p:cNvPr id="91" name="ZoneTexte 90"/>
          <p:cNvSpPr txBox="1"/>
          <p:nvPr/>
        </p:nvSpPr>
        <p:spPr>
          <a:xfrm>
            <a:off x="2956012" y="4001595"/>
            <a:ext cx="1935832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prstDash val="dashDot"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2400" dirty="0" err="1" smtClean="0">
                <a:solidFill>
                  <a:schemeClr val="accent1">
                    <a:lumMod val="75000"/>
                  </a:schemeClr>
                </a:solidFill>
                <a:latin typeface="Calibri Light" charset="0"/>
                <a:ea typeface="Calibri Light" charset="0"/>
                <a:cs typeface="Calibri Light" charset="0"/>
              </a:rPr>
              <a:t>Temperature</a:t>
            </a:r>
            <a:endParaRPr lang="fr-FR" sz="2400" dirty="0">
              <a:solidFill>
                <a:schemeClr val="accent1">
                  <a:lumMod val="75000"/>
                </a:schemeClr>
              </a:solidFill>
              <a:latin typeface="Calibri Light" charset="0"/>
              <a:ea typeface="Calibri Light" charset="0"/>
              <a:cs typeface="Calibri Light" charset="0"/>
            </a:endParaRPr>
          </a:p>
        </p:txBody>
      </p:sp>
      <p:sp>
        <p:nvSpPr>
          <p:cNvPr id="4" name="Rechteck 3"/>
          <p:cNvSpPr/>
          <p:nvPr/>
        </p:nvSpPr>
        <p:spPr>
          <a:xfrm>
            <a:off x="6573461" y="715343"/>
            <a:ext cx="990977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8000" dirty="0">
                <a:solidFill>
                  <a:schemeClr val="tx2">
                    <a:lumMod val="60000"/>
                    <a:lumOff val="40000"/>
                  </a:schemeClr>
                </a:solidFill>
                <a:latin typeface="FontAwesome" charset="0"/>
              </a:rPr>
              <a:t></a:t>
            </a:r>
            <a:endParaRPr lang="de-DE" sz="8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6444208" y="4001595"/>
            <a:ext cx="1136850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8000" dirty="0">
                <a:solidFill>
                  <a:schemeClr val="tx2">
                    <a:lumMod val="60000"/>
                    <a:lumOff val="40000"/>
                  </a:schemeClr>
                </a:solidFill>
                <a:latin typeface="FontAwesome" charset="0"/>
              </a:rPr>
              <a:t></a:t>
            </a:r>
            <a:endParaRPr lang="de-DE" sz="8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</Words>
  <Application>Microsoft Macintosh PowerPoint</Application>
  <PresentationFormat>Bildschirmpräsentation (4:3)</PresentationFormat>
  <Paragraphs>10</Paragraphs>
  <Slides>1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FontAwesome</vt:lpstr>
      <vt:lpstr>Thème Office</vt:lpstr>
      <vt:lpstr>PowerPoint-Präsentation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Thibault</dc:creator>
  <cp:lastModifiedBy>Maestrini Tobias TA.I.1101</cp:lastModifiedBy>
  <cp:revision>35</cp:revision>
  <dcterms:created xsi:type="dcterms:W3CDTF">2015-08-13T15:36:02Z</dcterms:created>
  <dcterms:modified xsi:type="dcterms:W3CDTF">2015-08-14T15:59:36Z</dcterms:modified>
</cp:coreProperties>
</file>