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58" r:id="rId7"/>
    <p:sldId id="266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Nunn" userId="3a0aea3186ce866d" providerId="LiveId" clId="{5D41A085-9D5E-480F-B736-B5F9FA6D5759}"/>
    <pc:docChg chg="undo custSel addSld delSld modSld sldOrd">
      <pc:chgData name="Toby Nunn" userId="3a0aea3186ce866d" providerId="LiveId" clId="{5D41A085-9D5E-480F-B736-B5F9FA6D5759}" dt="2025-02-10T10:28:28.655" v="1187" actId="20577"/>
      <pc:docMkLst>
        <pc:docMk/>
      </pc:docMkLst>
      <pc:sldChg chg="modSp mod">
        <pc:chgData name="Toby Nunn" userId="3a0aea3186ce866d" providerId="LiveId" clId="{5D41A085-9D5E-480F-B736-B5F9FA6D5759}" dt="2025-02-05T20:04:40.796" v="117" actId="20577"/>
        <pc:sldMkLst>
          <pc:docMk/>
          <pc:sldMk cId="1281708046" sldId="256"/>
        </pc:sldMkLst>
        <pc:spChg chg="mod">
          <ac:chgData name="Toby Nunn" userId="3a0aea3186ce866d" providerId="LiveId" clId="{5D41A085-9D5E-480F-B736-B5F9FA6D5759}" dt="2025-02-05T20:04:07.249" v="20" actId="20577"/>
          <ac:spMkLst>
            <pc:docMk/>
            <pc:sldMk cId="1281708046" sldId="256"/>
            <ac:spMk id="2" creationId="{3F09811D-4872-0BBE-9C49-A17E4203406D}"/>
          </ac:spMkLst>
        </pc:spChg>
        <pc:spChg chg="mod">
          <ac:chgData name="Toby Nunn" userId="3a0aea3186ce866d" providerId="LiveId" clId="{5D41A085-9D5E-480F-B736-B5F9FA6D5759}" dt="2025-02-05T20:04:40.796" v="117" actId="20577"/>
          <ac:spMkLst>
            <pc:docMk/>
            <pc:sldMk cId="1281708046" sldId="256"/>
            <ac:spMk id="3" creationId="{1DDD5E01-FF51-90CA-E247-3CEC1860B157}"/>
          </ac:spMkLst>
        </pc:spChg>
      </pc:sldChg>
      <pc:sldChg chg="modSp new mod">
        <pc:chgData name="Toby Nunn" userId="3a0aea3186ce866d" providerId="LiveId" clId="{5D41A085-9D5E-480F-B736-B5F9FA6D5759}" dt="2025-02-06T12:51:45.454" v="664" actId="27636"/>
        <pc:sldMkLst>
          <pc:docMk/>
          <pc:sldMk cId="2981119841" sldId="257"/>
        </pc:sldMkLst>
        <pc:spChg chg="mod">
          <ac:chgData name="Toby Nunn" userId="3a0aea3186ce866d" providerId="LiveId" clId="{5D41A085-9D5E-480F-B736-B5F9FA6D5759}" dt="2025-02-05T20:04:48.115" v="123" actId="20577"/>
          <ac:spMkLst>
            <pc:docMk/>
            <pc:sldMk cId="2981119841" sldId="257"/>
            <ac:spMk id="2" creationId="{90A469AB-F931-6826-8958-DD3D52521BAD}"/>
          </ac:spMkLst>
        </pc:spChg>
        <pc:spChg chg="mod">
          <ac:chgData name="Toby Nunn" userId="3a0aea3186ce866d" providerId="LiveId" clId="{5D41A085-9D5E-480F-B736-B5F9FA6D5759}" dt="2025-02-06T12:51:45.454" v="664" actId="27636"/>
          <ac:spMkLst>
            <pc:docMk/>
            <pc:sldMk cId="2981119841" sldId="257"/>
            <ac:spMk id="3" creationId="{249ACF28-FFEA-E62E-59AF-982CFF18EE68}"/>
          </ac:spMkLst>
        </pc:spChg>
      </pc:sldChg>
      <pc:sldChg chg="modSp new mod ord">
        <pc:chgData name="Toby Nunn" userId="3a0aea3186ce866d" providerId="LiveId" clId="{5D41A085-9D5E-480F-B736-B5F9FA6D5759}" dt="2025-02-06T12:51:06.104" v="591" actId="20577"/>
        <pc:sldMkLst>
          <pc:docMk/>
          <pc:sldMk cId="756672573" sldId="258"/>
        </pc:sldMkLst>
        <pc:spChg chg="mod">
          <ac:chgData name="Toby Nunn" userId="3a0aea3186ce866d" providerId="LiveId" clId="{5D41A085-9D5E-480F-B736-B5F9FA6D5759}" dt="2025-02-05T20:24:29.924" v="280" actId="20577"/>
          <ac:spMkLst>
            <pc:docMk/>
            <pc:sldMk cId="756672573" sldId="258"/>
            <ac:spMk id="2" creationId="{A9D11190-0257-D349-D41D-9DB3DA229337}"/>
          </ac:spMkLst>
        </pc:spChg>
        <pc:spChg chg="mod">
          <ac:chgData name="Toby Nunn" userId="3a0aea3186ce866d" providerId="LiveId" clId="{5D41A085-9D5E-480F-B736-B5F9FA6D5759}" dt="2025-02-06T12:51:06.104" v="591" actId="20577"/>
          <ac:spMkLst>
            <pc:docMk/>
            <pc:sldMk cId="756672573" sldId="258"/>
            <ac:spMk id="3" creationId="{C286C14C-381E-C463-D65A-6B68D6143B42}"/>
          </ac:spMkLst>
        </pc:spChg>
      </pc:sldChg>
      <pc:sldChg chg="modSp new mod">
        <pc:chgData name="Toby Nunn" userId="3a0aea3186ce866d" providerId="LiveId" clId="{5D41A085-9D5E-480F-B736-B5F9FA6D5759}" dt="2025-02-05T20:25:47.006" v="460" actId="20577"/>
        <pc:sldMkLst>
          <pc:docMk/>
          <pc:sldMk cId="476785313" sldId="259"/>
        </pc:sldMkLst>
        <pc:spChg chg="mod">
          <ac:chgData name="Toby Nunn" userId="3a0aea3186ce866d" providerId="LiveId" clId="{5D41A085-9D5E-480F-B736-B5F9FA6D5759}" dt="2025-02-05T20:06:57.868" v="208" actId="20577"/>
          <ac:spMkLst>
            <pc:docMk/>
            <pc:sldMk cId="476785313" sldId="259"/>
            <ac:spMk id="2" creationId="{D8FE10F7-7ECE-0E4F-BB73-DE4A7431163A}"/>
          </ac:spMkLst>
        </pc:spChg>
        <pc:spChg chg="mod">
          <ac:chgData name="Toby Nunn" userId="3a0aea3186ce866d" providerId="LiveId" clId="{5D41A085-9D5E-480F-B736-B5F9FA6D5759}" dt="2025-02-05T20:25:47.006" v="460" actId="20577"/>
          <ac:spMkLst>
            <pc:docMk/>
            <pc:sldMk cId="476785313" sldId="259"/>
            <ac:spMk id="3" creationId="{801C0C31-8B8D-906B-AA8C-A1BADF2C9A0F}"/>
          </ac:spMkLst>
        </pc:spChg>
      </pc:sldChg>
      <pc:sldChg chg="modSp new mod">
        <pc:chgData name="Toby Nunn" userId="3a0aea3186ce866d" providerId="LiveId" clId="{5D41A085-9D5E-480F-B736-B5F9FA6D5759}" dt="2025-02-10T10:28:28.655" v="1187" actId="20577"/>
        <pc:sldMkLst>
          <pc:docMk/>
          <pc:sldMk cId="1671371236" sldId="260"/>
        </pc:sldMkLst>
        <pc:spChg chg="mod">
          <ac:chgData name="Toby Nunn" userId="3a0aea3186ce866d" providerId="LiveId" clId="{5D41A085-9D5E-480F-B736-B5F9FA6D5759}" dt="2025-02-05T20:07:05.491" v="229" actId="20577"/>
          <ac:spMkLst>
            <pc:docMk/>
            <pc:sldMk cId="1671371236" sldId="260"/>
            <ac:spMk id="2" creationId="{ECB3BAAA-65AC-B424-D054-6666A18189C9}"/>
          </ac:spMkLst>
        </pc:spChg>
        <pc:spChg chg="mod">
          <ac:chgData name="Toby Nunn" userId="3a0aea3186ce866d" providerId="LiveId" clId="{5D41A085-9D5E-480F-B736-B5F9FA6D5759}" dt="2025-02-10T10:28:28.655" v="1187" actId="20577"/>
          <ac:spMkLst>
            <pc:docMk/>
            <pc:sldMk cId="1671371236" sldId="260"/>
            <ac:spMk id="3" creationId="{7479F97F-C671-92B6-96F7-2FC9F78FFE85}"/>
          </ac:spMkLst>
        </pc:spChg>
      </pc:sldChg>
      <pc:sldChg chg="modSp new mod">
        <pc:chgData name="Toby Nunn" userId="3a0aea3186ce866d" providerId="LiveId" clId="{5D41A085-9D5E-480F-B736-B5F9FA6D5759}" dt="2025-02-05T20:07:10.675" v="248" actId="20577"/>
        <pc:sldMkLst>
          <pc:docMk/>
          <pc:sldMk cId="166415952" sldId="261"/>
        </pc:sldMkLst>
        <pc:spChg chg="mod">
          <ac:chgData name="Toby Nunn" userId="3a0aea3186ce866d" providerId="LiveId" clId="{5D41A085-9D5E-480F-B736-B5F9FA6D5759}" dt="2025-02-05T20:07:10.675" v="248" actId="20577"/>
          <ac:spMkLst>
            <pc:docMk/>
            <pc:sldMk cId="166415952" sldId="261"/>
            <ac:spMk id="2" creationId="{3306EA0B-046E-ECD3-3FF4-1792A041A9DC}"/>
          </ac:spMkLst>
        </pc:spChg>
      </pc:sldChg>
      <pc:sldChg chg="new del">
        <pc:chgData name="Toby Nunn" userId="3a0aea3186ce866d" providerId="LiveId" clId="{5D41A085-9D5E-480F-B736-B5F9FA6D5759}" dt="2025-02-05T20:24:20.780" v="266" actId="47"/>
        <pc:sldMkLst>
          <pc:docMk/>
          <pc:sldMk cId="3081404349" sldId="262"/>
        </pc:sldMkLst>
      </pc:sldChg>
      <pc:sldChg chg="modSp new mod">
        <pc:chgData name="Toby Nunn" userId="3a0aea3186ce866d" providerId="LiveId" clId="{5D41A085-9D5E-480F-B736-B5F9FA6D5759}" dt="2025-02-10T10:20:49.061" v="935" actId="27636"/>
        <pc:sldMkLst>
          <pc:docMk/>
          <pc:sldMk cId="3350163061" sldId="262"/>
        </pc:sldMkLst>
        <pc:spChg chg="mod">
          <ac:chgData name="Toby Nunn" userId="3a0aea3186ce866d" providerId="LiveId" clId="{5D41A085-9D5E-480F-B736-B5F9FA6D5759}" dt="2025-02-05T20:24:46.010" v="313" actId="20577"/>
          <ac:spMkLst>
            <pc:docMk/>
            <pc:sldMk cId="3350163061" sldId="262"/>
            <ac:spMk id="2" creationId="{639471BB-BCC7-9B8E-8CF6-28DABE504870}"/>
          </ac:spMkLst>
        </pc:spChg>
        <pc:spChg chg="mod">
          <ac:chgData name="Toby Nunn" userId="3a0aea3186ce866d" providerId="LiveId" clId="{5D41A085-9D5E-480F-B736-B5F9FA6D5759}" dt="2025-02-10T10:20:49.061" v="935" actId="27636"/>
          <ac:spMkLst>
            <pc:docMk/>
            <pc:sldMk cId="3350163061" sldId="262"/>
            <ac:spMk id="3" creationId="{1C7AB7D6-B926-576C-EBF6-60F35A51D9A7}"/>
          </ac:spMkLst>
        </pc:spChg>
      </pc:sldChg>
      <pc:sldChg chg="modSp new mod">
        <pc:chgData name="Toby Nunn" userId="3a0aea3186ce866d" providerId="LiveId" clId="{5D41A085-9D5E-480F-B736-B5F9FA6D5759}" dt="2025-02-10T10:26:11.126" v="1020"/>
        <pc:sldMkLst>
          <pc:docMk/>
          <pc:sldMk cId="464768578" sldId="263"/>
        </pc:sldMkLst>
        <pc:spChg chg="mod">
          <ac:chgData name="Toby Nunn" userId="3a0aea3186ce866d" providerId="LiveId" clId="{5D41A085-9D5E-480F-B736-B5F9FA6D5759}" dt="2025-02-06T12:49:50.311" v="589" actId="20577"/>
          <ac:spMkLst>
            <pc:docMk/>
            <pc:sldMk cId="464768578" sldId="263"/>
            <ac:spMk id="2" creationId="{979280B8-57ED-06EA-FA81-39AD8A80CA52}"/>
          </ac:spMkLst>
        </pc:spChg>
        <pc:spChg chg="mod">
          <ac:chgData name="Toby Nunn" userId="3a0aea3186ce866d" providerId="LiveId" clId="{5D41A085-9D5E-480F-B736-B5F9FA6D5759}" dt="2025-02-10T10:26:11.126" v="1020"/>
          <ac:spMkLst>
            <pc:docMk/>
            <pc:sldMk cId="464768578" sldId="263"/>
            <ac:spMk id="3" creationId="{B7DAF2A5-0CF9-8143-2ED0-1E7F38A1919D}"/>
          </ac:spMkLst>
        </pc:spChg>
      </pc:sldChg>
      <pc:sldChg chg="modSp new mod">
        <pc:chgData name="Toby Nunn" userId="3a0aea3186ce866d" providerId="LiveId" clId="{5D41A085-9D5E-480F-B736-B5F9FA6D5759}" dt="2025-02-06T12:53:35.387" v="699" actId="20577"/>
        <pc:sldMkLst>
          <pc:docMk/>
          <pc:sldMk cId="2673044666" sldId="264"/>
        </pc:sldMkLst>
        <pc:spChg chg="mod">
          <ac:chgData name="Toby Nunn" userId="3a0aea3186ce866d" providerId="LiveId" clId="{5D41A085-9D5E-480F-B736-B5F9FA6D5759}" dt="2025-02-06T12:51:50.383" v="673" actId="20577"/>
          <ac:spMkLst>
            <pc:docMk/>
            <pc:sldMk cId="2673044666" sldId="264"/>
            <ac:spMk id="2" creationId="{6048C5A6-D88C-5DB0-29FF-558F00382F4C}"/>
          </ac:spMkLst>
        </pc:spChg>
        <pc:spChg chg="mod">
          <ac:chgData name="Toby Nunn" userId="3a0aea3186ce866d" providerId="LiveId" clId="{5D41A085-9D5E-480F-B736-B5F9FA6D5759}" dt="2025-02-06T12:53:35.387" v="699" actId="20577"/>
          <ac:spMkLst>
            <pc:docMk/>
            <pc:sldMk cId="2673044666" sldId="264"/>
            <ac:spMk id="3" creationId="{2402D76B-DA6B-6149-C3E6-8F9AAD70FC51}"/>
          </ac:spMkLst>
        </pc:spChg>
      </pc:sldChg>
      <pc:sldChg chg="modSp new mod modShow">
        <pc:chgData name="Toby Nunn" userId="3a0aea3186ce866d" providerId="LiveId" clId="{5D41A085-9D5E-480F-B736-B5F9FA6D5759}" dt="2025-02-10T10:16:00.768" v="737" actId="729"/>
        <pc:sldMkLst>
          <pc:docMk/>
          <pc:sldMk cId="2501869818" sldId="265"/>
        </pc:sldMkLst>
        <pc:spChg chg="mod">
          <ac:chgData name="Toby Nunn" userId="3a0aea3186ce866d" providerId="LiveId" clId="{5D41A085-9D5E-480F-B736-B5F9FA6D5759}" dt="2025-02-10T10:15:52.583" v="735" actId="20577"/>
          <ac:spMkLst>
            <pc:docMk/>
            <pc:sldMk cId="2501869818" sldId="265"/>
            <ac:spMk id="2" creationId="{2BD76461-F362-13BE-7290-7E64829E9B13}"/>
          </ac:spMkLst>
        </pc:spChg>
        <pc:spChg chg="mod">
          <ac:chgData name="Toby Nunn" userId="3a0aea3186ce866d" providerId="LiveId" clId="{5D41A085-9D5E-480F-B736-B5F9FA6D5759}" dt="2025-02-10T10:15:55.144" v="736"/>
          <ac:spMkLst>
            <pc:docMk/>
            <pc:sldMk cId="2501869818" sldId="265"/>
            <ac:spMk id="3" creationId="{709EFF98-35AE-F39F-98F7-5A1F17B8C3E4}"/>
          </ac:spMkLst>
        </pc:spChg>
      </pc:sldChg>
      <pc:sldChg chg="modSp new mod ord">
        <pc:chgData name="Toby Nunn" userId="3a0aea3186ce866d" providerId="LiveId" clId="{5D41A085-9D5E-480F-B736-B5F9FA6D5759}" dt="2025-02-10T10:27:58.724" v="1121" actId="20577"/>
        <pc:sldMkLst>
          <pc:docMk/>
          <pc:sldMk cId="3746490625" sldId="266"/>
        </pc:sldMkLst>
        <pc:spChg chg="mod">
          <ac:chgData name="Toby Nunn" userId="3a0aea3186ce866d" providerId="LiveId" clId="{5D41A085-9D5E-480F-B736-B5F9FA6D5759}" dt="2025-02-10T10:21:07.845" v="957" actId="20577"/>
          <ac:spMkLst>
            <pc:docMk/>
            <pc:sldMk cId="3746490625" sldId="266"/>
            <ac:spMk id="2" creationId="{DDC84081-8672-9345-2144-F55E7A2DE9AF}"/>
          </ac:spMkLst>
        </pc:spChg>
        <pc:spChg chg="mod">
          <ac:chgData name="Toby Nunn" userId="3a0aea3186ce866d" providerId="LiveId" clId="{5D41A085-9D5E-480F-B736-B5F9FA6D5759}" dt="2025-02-10T10:27:58.724" v="1121" actId="20577"/>
          <ac:spMkLst>
            <pc:docMk/>
            <pc:sldMk cId="3746490625" sldId="266"/>
            <ac:spMk id="3" creationId="{5C7C65BC-94FC-5659-1B95-21C71723E4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A1B0-B600-DA2A-205D-570CA5DB9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2E1D9-9C50-83F6-7E7F-325F1CD3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F06E-5200-36C2-587F-48DF27AC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D96C-E1BF-51D4-7A00-55FA43DE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454-6AA5-6D70-B307-48D12CC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648-7D89-3E1E-8AC1-4331E56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88CE-C4F4-6EB9-A794-37B5633A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7642-21E2-1BA5-8FAD-4DE77AD7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F39C-958B-1FBC-9FBE-32E1424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3EB1-545B-8E3D-71EB-B35479B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01080-263C-91A0-146B-CBF73B1DE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3919B-BA5B-94B4-CAD9-20BF6382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270C-F3A6-9BBA-BD90-192EA6BB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51B-22D9-D218-9053-C367C68E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1608-EC85-B16D-4497-3E44286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7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BE2B-6C73-FE80-173F-D43C6BF9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3929-370F-4229-BA7E-7D846E54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2F7C-149C-EADA-6685-0BDB5CAB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4789-443A-7AC6-1A5A-2DBFBC93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E4F9-E63E-BC7F-F71C-B4C3665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E7D3-2E2F-4CB7-47E2-0FB439DD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AC6A-F80B-D296-147A-3A60116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9570-0150-C9F6-06DF-D3437557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2BEA-A3DE-58B0-5DF7-DE6C89E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01FE-C4CB-8A38-6EB7-3CD9ECD9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36C8-2989-FBCE-EC8A-BC2733C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4D84-7919-8AEE-D536-D30C6B092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1B41-C021-5420-2ECD-408428DD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92DE-BCD7-1117-55F4-20848717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8813-2B4F-46D1-4114-9859838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9F91-F2E3-AD36-8724-3A131FA2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0C6B-9BBC-619A-87FD-345B6EB6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3D061-D579-4423-93DD-AFBDE80C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D68B-151B-9AB2-2BE0-9A62975C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D7FD6-CAF0-BB41-F9C7-6A8AB9B3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69752-0A97-2A9D-7606-35EE1F0EC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411C1-2E0B-9D7A-1FDE-DF3E897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96C95-040F-B58B-8D12-B031D07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00009-720F-AD18-39A3-4A67B1A8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9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45E8-2E16-CA4B-2838-FD0D157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4C3B4-2477-61CA-4FF7-7C11FDF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BA89-5FCA-2DE0-A920-317A8999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24B4-03BA-CA3E-81C1-A5BBCE37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663B5-433E-7AF8-7B7A-B30AB0BA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667CE-EF85-9D74-64E5-93A6BBFF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65435-2F82-6252-0B20-208F077B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293D-92EB-C6FA-0A72-DC0B6A0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342C-E7F9-4AC9-03B4-0F72F364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C5EF-CD8C-208B-04C3-66305A95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9A4A5-F331-258C-D4E6-7F779846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37DD2-E00D-8164-DE16-F76488CE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4526-3DDB-B57B-C002-47581BA6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1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9018-8205-97BC-89FD-7646966B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89320-3A0F-18E8-BFBE-BBC4A9BA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A9EE-6ED3-EDBC-CE44-72340B7A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323E5-615A-E15D-33B0-037CB794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5C12-5B0C-813C-6621-AA9A1427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B426-494D-62A5-D774-B58413D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7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80F25-2D12-91CF-699F-5BFAA9DD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B65-CFF3-5712-027B-9D51EB09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686B-F3D5-7D44-D98C-498806EE1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1D296-03F6-4565-81A8-BB2B78AEB5FD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B7F8-6BF8-424E-D2CE-FC496C60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A8C4-1CFE-C5F0-D6F7-A41D11AD4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49B3D-CF42-4AB3-8E65-B2B7D41E7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058-7058/33/5/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11D-4872-0BBE-9C49-A17E42034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BSX2021-group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5E01-FF51-90CA-E247-3CEC1860B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Anthropogenic affects on an avian species endemic to the UK</a:t>
            </a:r>
          </a:p>
        </p:txBody>
      </p:sp>
    </p:spTree>
    <p:extLst>
      <p:ext uri="{BB962C8B-B14F-4D97-AF65-F5344CB8AC3E}">
        <p14:creationId xmlns:p14="http://schemas.microsoft.com/office/powerpoint/2010/main" val="128170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80B8-57ED-06EA-FA81-39AD8A80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F2A5-0CF9-8143-2ED0-1E7F38A1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Jarman, S. (2020) ‘Pitch of birdsong is determined by body size’, </a:t>
            </a:r>
            <a:r>
              <a:rPr lang="en-US" i="1" dirty="0">
                <a:effectLst/>
              </a:rPr>
              <a:t>Physics World</a:t>
            </a:r>
            <a:r>
              <a:rPr lang="en-US" dirty="0">
                <a:effectLst/>
              </a:rPr>
              <a:t>, 33(5), pp. 6–6. Available at: </a:t>
            </a:r>
            <a:r>
              <a:rPr lang="en-US" dirty="0">
                <a:effectLst/>
                <a:hlinkClick r:id="rId2"/>
              </a:rPr>
              <a:t>https://doi.org/10.1088/2058-7058/33/5/9</a:t>
            </a:r>
            <a:r>
              <a:rPr lang="en-US" dirty="0">
                <a:effectLst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6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6461-F362-13BE-7290-7E64829E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F98-35AE-F39F-98F7-5A1F17B8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stands for Representational State Transfer Application Programming Interface. It's a software architectural style that lets software communicate with other software over a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69AB-F931-6826-8958-DD3D5252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CF28-FFEA-E62E-59AF-982CFF18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Urban vs rural</a:t>
            </a:r>
          </a:p>
          <a:p>
            <a:endParaRPr lang="en-GB" dirty="0"/>
          </a:p>
          <a:p>
            <a:r>
              <a:rPr lang="en-GB" dirty="0"/>
              <a:t>What classifies urban and rural</a:t>
            </a:r>
          </a:p>
          <a:p>
            <a:endParaRPr lang="en-GB" dirty="0"/>
          </a:p>
          <a:p>
            <a:r>
              <a:rPr lang="en-GB" dirty="0"/>
              <a:t>Past studies on call pitch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1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C5A6-D88C-5DB0-29FF-558F003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D76B-DA6B-6149-C3E6-8F9AAD7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species x</a:t>
            </a:r>
          </a:p>
          <a:p>
            <a:endParaRPr lang="en-GB" dirty="0"/>
          </a:p>
          <a:p>
            <a:r>
              <a:rPr lang="en-GB" dirty="0"/>
              <a:t>Research question</a:t>
            </a:r>
          </a:p>
          <a:p>
            <a:endParaRPr lang="en-GB" dirty="0"/>
          </a:p>
          <a:p>
            <a:r>
              <a:rPr lang="en-GB" dirty="0"/>
              <a:t>hypothesis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0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10F7-7ECE-0E4F-BB73-DE4A7431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pilot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0C31-8B8D-906B-AA8C-A1BADF2C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Observations / Recordings taken by us</a:t>
            </a:r>
          </a:p>
          <a:p>
            <a:endParaRPr lang="en-GB" dirty="0"/>
          </a:p>
          <a:p>
            <a:r>
              <a:rPr lang="en-GB" dirty="0"/>
              <a:t>Lower Bangor vs </a:t>
            </a:r>
            <a:r>
              <a:rPr lang="en-GB" dirty="0" err="1"/>
              <a:t>Treborth</a:t>
            </a:r>
            <a:r>
              <a:rPr lang="en-GB" dirty="0"/>
              <a:t> Gardens</a:t>
            </a:r>
          </a:p>
          <a:p>
            <a:endParaRPr lang="en-GB" dirty="0"/>
          </a:p>
          <a:p>
            <a:r>
              <a:rPr lang="en-GB" dirty="0"/>
              <a:t>Chloe’s recording and mixing software</a:t>
            </a:r>
          </a:p>
        </p:txBody>
      </p:sp>
    </p:spTree>
    <p:extLst>
      <p:ext uri="{BB962C8B-B14F-4D97-AF65-F5344CB8AC3E}">
        <p14:creationId xmlns:p14="http://schemas.microsoft.com/office/powerpoint/2010/main" val="4767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71BB-BCC7-9B8E-8CF6-28DABE5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2 – Public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B7D6-B926-576C-EBF6-60F35A51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Ebird</a:t>
            </a:r>
            <a:r>
              <a:rPr lang="en-GB" dirty="0"/>
              <a:t> REST API </a:t>
            </a:r>
          </a:p>
          <a:p>
            <a:pPr lvl="1"/>
            <a:r>
              <a:rPr lang="en-GB" dirty="0"/>
              <a:t>Modern, up to date bird sightings</a:t>
            </a:r>
          </a:p>
          <a:p>
            <a:pPr lvl="1"/>
            <a:r>
              <a:rPr lang="en-GB" dirty="0"/>
              <a:t>Map</a:t>
            </a:r>
          </a:p>
          <a:p>
            <a:pPr lvl="1"/>
            <a:r>
              <a:rPr lang="en-GB" dirty="0"/>
              <a:t>Most common bird list</a:t>
            </a:r>
          </a:p>
          <a:p>
            <a:r>
              <a:rPr lang="en-GB" dirty="0"/>
              <a:t>Xeno Canto</a:t>
            </a:r>
          </a:p>
          <a:p>
            <a:pPr lvl="1"/>
            <a:r>
              <a:rPr lang="en-GB" dirty="0"/>
              <a:t>Audio recordings + </a:t>
            </a:r>
            <a:r>
              <a:rPr lang="en-GB" dirty="0" err="1"/>
              <a:t>long,lat</a:t>
            </a:r>
            <a:endParaRPr lang="en-GB" dirty="0"/>
          </a:p>
          <a:p>
            <a:pPr lvl="1"/>
            <a:r>
              <a:rPr lang="en-GB" dirty="0"/>
              <a:t>Supplement data collection</a:t>
            </a:r>
          </a:p>
          <a:p>
            <a:r>
              <a:rPr lang="en-GB" dirty="0"/>
              <a:t>API call</a:t>
            </a:r>
          </a:p>
          <a:p>
            <a:endParaRPr lang="en-GB" dirty="0"/>
          </a:p>
          <a:p>
            <a:r>
              <a:rPr lang="en-GB" dirty="0"/>
              <a:t>map?</a:t>
            </a:r>
          </a:p>
        </p:txBody>
      </p:sp>
    </p:spTree>
    <p:extLst>
      <p:ext uri="{BB962C8B-B14F-4D97-AF65-F5344CB8AC3E}">
        <p14:creationId xmlns:p14="http://schemas.microsoft.com/office/powerpoint/2010/main" val="33501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1190-0257-D349-D41D-9DB3DA22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whole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C14C-381E-C463-D65A-6B68D614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Scale up the operation</a:t>
            </a:r>
          </a:p>
          <a:p>
            <a:endParaRPr lang="en-GB" dirty="0"/>
          </a:p>
          <a:p>
            <a:r>
              <a:rPr lang="en-GB" dirty="0"/>
              <a:t>Other cities in the UK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7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4081-8672-9345-2144-F55E7A2D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3 -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65BC-94FC-5659-1B95-21C71723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Marketing? – get locals involved?</a:t>
            </a:r>
          </a:p>
          <a:p>
            <a:endParaRPr lang="en-GB" dirty="0"/>
          </a:p>
          <a:p>
            <a:r>
              <a:rPr lang="en-GB" dirty="0"/>
              <a:t>Weighing – Jarman (2020)</a:t>
            </a:r>
          </a:p>
          <a:p>
            <a:pPr lvl="1"/>
            <a:r>
              <a:rPr lang="en-GB" dirty="0"/>
              <a:t>Less access to natural food in city?</a:t>
            </a:r>
          </a:p>
          <a:p>
            <a:pPr lvl="1"/>
            <a:r>
              <a:rPr lang="en-GB" dirty="0"/>
              <a:t>Catch and release using ___ – </a:t>
            </a:r>
            <a:r>
              <a:rPr lang="en-GB" dirty="0">
                <a:highlight>
                  <a:srgbClr val="FFFF00"/>
                </a:highlight>
              </a:rPr>
              <a:t>{reference}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649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BAAA-65AC-B424-D054-6666A181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F97F-C671-92B6-96F7-2FC9F78F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maps and tables for Bangor </a:t>
            </a:r>
            <a:r>
              <a:rPr lang="en-GB"/>
              <a:t>using public data</a:t>
            </a:r>
          </a:p>
        </p:txBody>
      </p:sp>
    </p:spTree>
    <p:extLst>
      <p:ext uri="{BB962C8B-B14F-4D97-AF65-F5344CB8AC3E}">
        <p14:creationId xmlns:p14="http://schemas.microsoft.com/office/powerpoint/2010/main" val="167137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EA0B-046E-ECD3-3FF4-1792A04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5B27-C8A2-2EF8-1635-4699974C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49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BSX2021-group project</vt:lpstr>
      <vt:lpstr>intro</vt:lpstr>
      <vt:lpstr>Intro 2</vt:lpstr>
      <vt:lpstr>Methods – pilot study</vt:lpstr>
      <vt:lpstr>Methods 2 – Public data</vt:lpstr>
      <vt:lpstr>Methods – whole study</vt:lpstr>
      <vt:lpstr>Methods 3 - future</vt:lpstr>
      <vt:lpstr>Pilot study results</vt:lpstr>
      <vt:lpstr>Early conclusions</vt:lpstr>
      <vt:lpstr>references</vt:lpstr>
      <vt:lpstr>API 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1</cp:revision>
  <dcterms:created xsi:type="dcterms:W3CDTF">2025-02-05T20:03:44Z</dcterms:created>
  <dcterms:modified xsi:type="dcterms:W3CDTF">2025-02-16T17:16:35Z</dcterms:modified>
</cp:coreProperties>
</file>