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6B"/>
    <a:srgbClr val="5481AB"/>
    <a:srgbClr val="DFAC00"/>
    <a:srgbClr val="DB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7A6-5FC2-FAA7-BE22-E19124F46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AC4A-DBF3-3278-DD8D-918C7C32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6868-DA8B-06C2-0C05-2544291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44E7-ED6E-5230-F767-5AEED75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F05E-42F5-A0B4-C7AF-5CFD7EE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1E28-657E-6F00-1C14-ABBB2C1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7780-C360-ABB0-F960-4267EFC7F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7980-75C9-BE9D-908D-68D6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ED0-2371-5368-4633-AF26FA7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DCB1-0EC0-A494-C8AD-15BDB7A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4CF7-CB1C-1295-57FD-7A4461CB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024E-6FEE-978E-4D01-0B8DDD16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17EF-F9FE-A9B7-D919-73306824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B4A-B901-E718-A62A-1D487E3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089-22AE-1BB1-10FE-266EA1C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2A8-B89D-1072-C092-850F479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8D1-B62F-ED90-867D-CA08A884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34AA-3C9D-6F5B-1CB5-068C447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7151-3146-BAD2-0180-A2D2213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AE75-578F-60C8-36E4-5024A06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136B-5C1C-93C0-9AAD-F773A0F1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1A87-4A81-7BC4-B9B2-F33730DB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77ED-489B-EA2A-B0E6-1493A98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CF72-FC80-CCC8-6490-3A67F0B7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1196-7D5A-3362-E2FA-95DDF55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111-0939-5C25-56DD-A9B08AC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F2D9-4821-7BDA-1E64-8B0817F8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E93E-90B3-63CD-0E86-4F0E732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503D-3532-2F13-D42B-7B9239F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D4E-E802-C572-CE70-69074D98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9CCC-EBDF-DC2E-6A09-A5C0E51F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B8E2-8296-8B9A-F2C5-2306FCE9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D197-E6B5-5825-809A-6D2C5711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D74F-8B6E-BF9A-8133-E0CBE527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96533-58A7-D7BC-B346-09533D9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C730-3130-619C-AA6F-9FB0493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D935-DF2F-23EF-6FD4-ED3E8F7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82C7-39C7-5551-DD52-9DFD011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E169-56DB-E16D-2C04-24F7AF4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D603-F662-54AE-A5C8-FD8A654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1A27-F079-40C5-E211-69BE76C9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9AC42-5420-13CB-413D-3934FCE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B15F-98F2-0831-54AE-2E9F764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9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48330-0649-F58A-0AFB-1360F19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39EA-72CB-A1BC-D8E9-B3EF2AF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2052-BF89-618C-43A7-9C3AD33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089-8509-B32E-3D1A-3F7A4900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0C3-6EB5-FA88-860B-BC3C552C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9ED7-57C5-04D7-A316-79CA4C2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2F3-1678-BF97-03DB-03E3A797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FB1B-003B-7627-F98A-F8EB0F7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3203-47B8-9B1B-A643-6D1A9A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1B4-993F-7B96-4165-863B7AD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FC75E-2F86-5849-B7AF-9F5ECD14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6517-9730-8F51-1F20-F423207F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174E-C1CD-90EC-C4EF-C18459E9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93A5-8AA9-DC54-EA20-54232B1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3D29-83D2-5E96-3DDA-D665A05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0EF3-4783-F014-86CD-A312207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ECD7-24F1-DADA-4F41-E2EB433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1278-C0B5-6788-2E43-61883828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C63F1-1467-4B40-81F5-9E42679AB802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8E64-5318-69F6-3EA0-A845C4A2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1861-E2E2-DB52-733A-F99F7353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530564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7D03-23A5-3837-9855-B24D2B8CB8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rgbClr val="5481AB"/>
              </a:gs>
              <a:gs pos="25000">
                <a:srgbClr val="0F296B"/>
              </a:gs>
              <a:gs pos="0">
                <a:schemeClr val="tx1"/>
              </a:gs>
              <a:gs pos="73000">
                <a:srgbClr val="DFAC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ue and yellow frog on a rock&#10;&#10;Description automatically generated">
            <a:extLst>
              <a:ext uri="{FF2B5EF4-FFF2-40B4-BE49-F238E27FC236}">
                <a16:creationId xmlns:a16="http://schemas.microsoft.com/office/drawing/2014/main" id="{0EC5297F-B3DC-F82A-8F46-4F6B8AD3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2995"/>
          <a:stretch/>
        </p:blipFill>
        <p:spPr>
          <a:xfrm>
            <a:off x="543339" y="-2829"/>
            <a:ext cx="11105322" cy="686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C9878-AE98-67DD-8828-0BE32A297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help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897F-74BD-1627-3DA1-235DFCE5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file you go to when you are stuck that explains what things are, what they do and how they relate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E24D6-4822-F7B3-E2CA-4020A620C64D}"/>
              </a:ext>
            </a:extLst>
          </p:cNvPr>
          <p:cNvSpPr txBox="1"/>
          <p:nvPr/>
        </p:nvSpPr>
        <p:spPr>
          <a:xfrm>
            <a:off x="7769014" y="6204375"/>
            <a:ext cx="4599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By Bernard DUPONT from FRANCE - Dyeing Poison Frog (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Dendrobates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tinctorius), CC BY-SA 2.0,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https://commons.wikimedia.org/w/index.php?curid=65305644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2F6-083E-24EA-64ED-56A2DBF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things are/do -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872294-73D8-C8D6-BC8B-AD64A548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19421"/>
              </p:ext>
            </p:extLst>
          </p:nvPr>
        </p:nvGraphicFramePr>
        <p:xfrm>
          <a:off x="838200" y="1742439"/>
          <a:ext cx="10509492" cy="431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164">
                  <a:extLst>
                    <a:ext uri="{9D8B030D-6E8A-4147-A177-3AD203B41FA5}">
                      <a16:colId xmlns:a16="http://schemas.microsoft.com/office/drawing/2014/main" val="4266719829"/>
                    </a:ext>
                  </a:extLst>
                </a:gridCol>
                <a:gridCol w="3503164">
                  <a:extLst>
                    <a:ext uri="{9D8B030D-6E8A-4147-A177-3AD203B41FA5}">
                      <a16:colId xmlns:a16="http://schemas.microsoft.com/office/drawing/2014/main" val="195907187"/>
                    </a:ext>
                  </a:extLst>
                </a:gridCol>
                <a:gridCol w="3503164">
                  <a:extLst>
                    <a:ext uri="{9D8B030D-6E8A-4147-A177-3AD203B41FA5}">
                      <a16:colId xmlns:a16="http://schemas.microsoft.com/office/drawing/2014/main" val="393090376"/>
                    </a:ext>
                  </a:extLst>
                </a:gridCol>
              </a:tblGrid>
              <a:tr h="479496">
                <a:tc>
                  <a:txBody>
                    <a:bodyPr/>
                    <a:lstStyle/>
                    <a:p>
                      <a:r>
                        <a:rPr lang="en-GB" sz="2300" dirty="0"/>
                        <a:t>File name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File type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Brief description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2503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0F296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82748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5481A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64339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3937577052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1777748124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448923651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3313831179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3093412818"/>
                  </a:ext>
                </a:extLst>
              </a:tr>
              <a:tr h="479496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extLst>
                  <a:ext uri="{0D108BD9-81ED-4DB2-BD59-A6C34878D82A}">
                    <a16:rowId xmlns:a16="http://schemas.microsoft.com/office/drawing/2014/main" val="12640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D28-479D-79FC-12CC-B3B4FFB9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they 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3796-AE1F-F915-1ADD-1F223B34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chart of files in a path, with the heading like “Heatmap pipeline”</a:t>
            </a:r>
          </a:p>
        </p:txBody>
      </p:sp>
    </p:spTree>
    <p:extLst>
      <p:ext uri="{BB962C8B-B14F-4D97-AF65-F5344CB8AC3E}">
        <p14:creationId xmlns:p14="http://schemas.microsoft.com/office/powerpoint/2010/main" val="38972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DF1-D0CC-3955-6C6F-4C9DBE39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common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714D-7EFC-7C11-204D-2DE45404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call – non-computer experts won’t know what this means, and that is ok. An API call is basically running commands on a database from a code file. In R I do this with the package httr2(look it up). I pass in a URL with the command I want to use, (i.e. pull file down*).</a:t>
            </a:r>
          </a:p>
          <a:p>
            <a:r>
              <a:rPr lang="en-GB" dirty="0"/>
              <a:t>KEGG pathways and map IDs – [</a:t>
            </a:r>
            <a:r>
              <a:rPr lang="en-GB" dirty="0">
                <a:highlight>
                  <a:srgbClr val="FFFF00"/>
                </a:highlight>
              </a:rPr>
              <a:t>explain</a:t>
            </a:r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6D5-FD3B-4B7D-5796-4E9BC607DA6F}"/>
              </a:ext>
            </a:extLst>
          </p:cNvPr>
          <p:cNvSpPr txBox="1"/>
          <p:nvPr/>
        </p:nvSpPr>
        <p:spPr>
          <a:xfrm>
            <a:off x="79513" y="6341165"/>
            <a:ext cx="1205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Exact command I used is seen in </a:t>
            </a:r>
            <a:r>
              <a:rPr lang="en-GB" sz="1100" dirty="0" err="1"/>
              <a:t>Notebook.R</a:t>
            </a:r>
            <a:r>
              <a:rPr lang="en-GB" sz="1100" dirty="0"/>
              <a:t>, as is a link to the NCBI REST API to see the full list of things that can be done</a:t>
            </a:r>
          </a:p>
        </p:txBody>
      </p:sp>
    </p:spTree>
    <p:extLst>
      <p:ext uri="{BB962C8B-B14F-4D97-AF65-F5344CB8AC3E}">
        <p14:creationId xmlns:p14="http://schemas.microsoft.com/office/powerpoint/2010/main" val="297021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help file</vt:lpstr>
      <vt:lpstr>What things are/do - table</vt:lpstr>
      <vt:lpstr>How they relate</vt:lpstr>
      <vt:lpstr>Complex common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7</cp:revision>
  <dcterms:created xsi:type="dcterms:W3CDTF">2025-02-02T10:17:38Z</dcterms:created>
  <dcterms:modified xsi:type="dcterms:W3CDTF">2025-02-02T13:40:31Z</dcterms:modified>
</cp:coreProperties>
</file>