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1C41-68A2-4AAB-86EB-67DCF50E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D19D4-D880-459B-8C26-EA9F6291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C5D-AC19-4582-9F11-0B23783E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0EFA-09B1-46CC-85A4-359DED0F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20EE-E8E2-47DE-AB1D-21E9A60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6F0B-1A9E-400D-99E5-53998B1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87C7-A9FC-48C0-8BFC-34B14BA7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8400-323A-4AA1-85A8-62E85F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FAB4-FF99-4107-8DF0-C211DE0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F15E-B4AA-4149-93BD-14D00AE4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F8D40-41E1-4DB2-87E9-19A69C44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5BA33-74F8-478F-83A7-417F9E34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AE79-1DF3-4C84-9B6A-DAF7355C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37D0-2557-4519-888F-1E647ED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9F8E-430C-4D08-8703-255B8514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F4C-9FFC-4D50-B290-A72AC6A0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B5B8D-4410-4BB4-8448-5171C993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B157-98DE-4621-91D3-43747B36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C072-ACC1-45A9-8BF0-9D717A4D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642-19A2-45F6-8AC4-58814409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F1F1-B933-4957-BAB0-168B033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E3E7-D597-46C4-A761-23FC091E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7B62-E1F7-4BB3-92E7-8E82B574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6783-D243-44F5-8A16-47C0F9E7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2265-0A86-4438-9530-19097862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CCEB-41B7-4045-B295-CBBB18B4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73E4-3539-4535-BCD7-33DEBB7A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C85D-5CFE-4A2F-BB10-2D6BA2C5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EB57D-64D5-4B2E-AF7D-554FA98A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1C7A-824A-4E7C-BA96-A814B1C0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7C26-FE34-49DE-9695-60797B03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67C-3273-4A09-B070-5D5F4DE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5D2-6D83-4764-8570-5B37C595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EF6C-5020-41D2-9229-40F0F19C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FACE-032C-4FC4-B835-222AA9681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C86DF-D12C-485E-9190-F3D8FCCB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FD299-7004-4FD3-9402-25F6D278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34FA0-B88C-40F0-B550-4CE4B300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22F2-05F5-4802-9DD4-6DD98D3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06AE-65B1-40DA-947B-BFAE053C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9B42C-C695-4E1A-B69F-5C7CDD07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20CC0-41D2-4FA9-A82B-B105E089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F810D-6231-4EBE-9335-93198759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50796-7E2D-4A37-8605-E8C62693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4EADE-BBE8-40D1-B5FE-D679A39A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399F7-4D14-4AA6-B411-C2699BA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05E-16CD-4608-89C8-03A91698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74C2-3750-4278-BF1A-9617794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7D95-639C-4190-88CC-C5949AD5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0614-0BC6-478E-9D3C-122F466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5C69-3CF8-42C7-A0C5-4E533EF3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88788-4BCF-4F20-8CF8-6FFA8B04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F39-E809-45EC-8F6E-BBBB8E03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8A221-4169-4554-B0F5-E29DD0A2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D8DB-65A4-4CEE-9B8E-A13C3737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B8651-3468-4F1A-8F53-13B6BA9F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7454-ECE6-4387-A84E-BF7214F8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0A80-A72A-446A-8017-95458420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2E3E4-2823-4783-9934-C6D124B9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CF94-D77A-42B9-8984-4A471DDB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8B4F-D39D-4A27-8797-DBFBC0853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5DBD-EFF3-4821-8C10-C334468AEE6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412F-C9C2-4BC7-B435-736DAF605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D63C-9B36-4F41-8101-46618E5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0739-4B2C-4E23-B1BC-BD33E62F8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095002-EFFF-4822-AD05-6CB5CF45B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20791"/>
              </p:ext>
            </p:extLst>
          </p:nvPr>
        </p:nvGraphicFramePr>
        <p:xfrm>
          <a:off x="1711562" y="1558925"/>
          <a:ext cx="870267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419">
                  <a:extLst>
                    <a:ext uri="{9D8B030D-6E8A-4147-A177-3AD203B41FA5}">
                      <a16:colId xmlns:a16="http://schemas.microsoft.com/office/drawing/2014/main" val="4018623684"/>
                    </a:ext>
                  </a:extLst>
                </a:gridCol>
                <a:gridCol w="1392958">
                  <a:extLst>
                    <a:ext uri="{9D8B030D-6E8A-4147-A177-3AD203B41FA5}">
                      <a16:colId xmlns:a16="http://schemas.microsoft.com/office/drawing/2014/main" val="283441782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6054819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961751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72005195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Error</a:t>
                      </a:r>
                      <a:r>
                        <a:rPr lang="da-DK" dirty="0"/>
                        <a:t> (SD)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 &gt; 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6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Volume.change.between.1st.and.2nd.DAS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0.33 ml/ml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 ml/ml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0.08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1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X2nd.DSA.Venous.drainage..0.superficial..1.deep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0.06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new.draining.vein.compared.to.1st.DSA..0.No..1.yes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0.04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Report..</a:t>
                      </a:r>
                      <a:r>
                        <a:rPr lang="en-US" dirty="0" err="1"/>
                        <a:t>New.nidus</a:t>
                      </a:r>
                      <a:r>
                        <a:rPr lang="en-US" dirty="0"/>
                        <a:t>...0.no..1.yes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-0.38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0.06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9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485152-B08D-447F-95FB-1C119C2EC259}"/>
              </a:ext>
            </a:extLst>
          </p:cNvPr>
          <p:cNvSpPr txBox="1"/>
          <p:nvPr/>
        </p:nvSpPr>
        <p:spPr>
          <a:xfrm>
            <a:off x="1736723" y="4655185"/>
            <a:ext cx="415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Significance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: </a:t>
            </a:r>
            <a:r>
              <a:rPr lang="da-DK" dirty="0">
                <a:solidFill>
                  <a:srgbClr val="FF0000"/>
                </a:solidFill>
              </a:rPr>
              <a:t>  *</a:t>
            </a:r>
            <a:r>
              <a:rPr lang="da-DK" dirty="0"/>
              <a:t> p &lt; 0.1      </a:t>
            </a:r>
            <a:r>
              <a:rPr lang="da-DK" dirty="0">
                <a:solidFill>
                  <a:srgbClr val="FF0000"/>
                </a:solidFill>
              </a:rPr>
              <a:t>**</a:t>
            </a:r>
            <a:r>
              <a:rPr lang="da-DK" dirty="0"/>
              <a:t> p &lt; 0.05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E3A38-6086-4185-B85C-1618D27B5408}"/>
                  </a:ext>
                </a:extLst>
              </p:cNvPr>
              <p:cNvSpPr txBox="1"/>
              <p:nvPr/>
            </p:nvSpPr>
            <p:spPr>
              <a:xfrm>
                <a:off x="1914283" y="672465"/>
                <a:ext cx="8499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𝐻𝑒𝑚𝑜𝑟𝑟h𝑎𝑔𝑒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𝑚𝑙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𝑃𝑎𝑟𝑎𝑚𝑒𝑡𝑒𝑟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𝑃𝑎𝑟𝑎𝑚𝑒𝑡𝑒𝑟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E3A38-6086-4185-B85C-1618D27B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83" y="672465"/>
                <a:ext cx="8499956" cy="276999"/>
              </a:xfrm>
              <a:prstGeom prst="rect">
                <a:avLst/>
              </a:prstGeom>
              <a:blipFill>
                <a:blip r:embed="rId2"/>
                <a:stretch>
                  <a:fillRect l="-1004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Piechowiak</dc:creator>
  <cp:lastModifiedBy>Tobias Piechowiak</cp:lastModifiedBy>
  <cp:revision>6</cp:revision>
  <dcterms:created xsi:type="dcterms:W3CDTF">2019-05-03T12:46:51Z</dcterms:created>
  <dcterms:modified xsi:type="dcterms:W3CDTF">2019-05-03T13:28:53Z</dcterms:modified>
</cp:coreProperties>
</file>