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C104"/>
    <a:srgbClr val="B79B3A"/>
    <a:srgbClr val="F07C01"/>
    <a:srgbClr val="C22E03"/>
    <a:srgbClr val="BF2D08"/>
    <a:srgbClr val="FBC201"/>
    <a:srgbClr val="FAC100"/>
    <a:srgbClr val="E9AD01"/>
    <a:srgbClr val="F3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1098" y="792"/>
      </p:cViewPr>
      <p:guideLst>
        <p:guide orient="horz" pos="40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6F7B85-00E3-4E04-BF0D-83A2236125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FD00A8F-CC3B-4B25-9775-AF2CA8FAFC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C7B8DA-8BCD-40FF-963A-DD2EC1F52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596F8-6326-4558-BF8D-F8E046B01524}" type="datetimeFigureOut">
              <a:rPr lang="de-CH" smtClean="0"/>
              <a:t>27.05.2022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8B8AAF6-721C-4C66-8F2F-32D24E562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5FA3AA-C1CD-4F2B-997A-5582E2078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DFA95-2271-45C3-9FB1-A970D4E4F71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42761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9ECF58-11C5-4F4B-81A5-662DCD33E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0C3F900-2D90-414A-A081-A270232E58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C82ABBE-13B8-469E-BC35-A72724951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596F8-6326-4558-BF8D-F8E046B01524}" type="datetimeFigureOut">
              <a:rPr lang="de-CH" smtClean="0"/>
              <a:t>27.05.2022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96C663-D986-4859-A878-6E93ABA2A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7748289-319A-4DBB-BA43-6FB9787E2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DFA95-2271-45C3-9FB1-A970D4E4F71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55463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3721809-C75C-4408-BCD3-C459F254C6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D9FEBC6-A291-409B-8903-6FB676ACF1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F69F48-C7A9-4F38-A523-7A6184B92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596F8-6326-4558-BF8D-F8E046B01524}" type="datetimeFigureOut">
              <a:rPr lang="de-CH" smtClean="0"/>
              <a:t>27.05.2022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B49BFB-0C77-4B2D-BB28-1ADA4650D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2C275D8-DC76-4961-BC03-1827A337E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DFA95-2271-45C3-9FB1-A970D4E4F71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81924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5E94D0-A14C-45F8-995A-C77D1D674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5380FE-9E47-4F56-8C3A-91A1D576E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CB722E3-EA5C-4688-92F9-053A76787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596F8-6326-4558-BF8D-F8E046B01524}" type="datetimeFigureOut">
              <a:rPr lang="de-CH" smtClean="0"/>
              <a:t>27.05.2022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5EE1DF4-9C5D-478B-87E7-1AD80C445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713352-2CFF-4399-A2D7-CA69F7F00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DFA95-2271-45C3-9FB1-A970D4E4F71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64472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601988-CDA7-47D2-9808-22CDE1670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360FC73-A6D9-47A0-91AA-064A09A00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734AF90-C23C-4D35-9EB1-18768F64C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596F8-6326-4558-BF8D-F8E046B01524}" type="datetimeFigureOut">
              <a:rPr lang="de-CH" smtClean="0"/>
              <a:t>27.05.2022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1E73C2E-CEAC-4E3A-AE17-0D2260CEA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D52D06-686F-4D06-8FC9-7B29F37CC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DFA95-2271-45C3-9FB1-A970D4E4F71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1215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F21AFD-1F4A-49E0-BC9D-33B8F43DA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470DE6-E744-42AA-B139-6D863ADF95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26A17C6-092B-4DD9-B537-883673DDCB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D8D40B8-25A8-4569-B1DF-C3862D877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596F8-6326-4558-BF8D-F8E046B01524}" type="datetimeFigureOut">
              <a:rPr lang="de-CH" smtClean="0"/>
              <a:t>27.05.2022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B1F10FF-9F30-4576-B4E8-97090DD33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2731614-6D01-43D4-BBE3-A1E3E8A69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DFA95-2271-45C3-9FB1-A970D4E4F71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68415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9A2724-379F-4CDF-96F3-D37420763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D79EA2E-3D37-4852-A24D-C4FD51DC6E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4C23F5B-555B-4FF9-8710-F7D9EC5FF7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2645CAD-9CCB-473A-96F0-CE129727E2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49F02CB-2360-4747-AFD0-E681409A55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38751E1-3915-4302-B300-8B363FFBD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596F8-6326-4558-BF8D-F8E046B01524}" type="datetimeFigureOut">
              <a:rPr lang="de-CH" smtClean="0"/>
              <a:t>27.05.2022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A192AAF-E07D-4344-9C78-27CC10491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DE572C7-57FC-4ED0-9B2F-567F81ECD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DFA95-2271-45C3-9FB1-A970D4E4F71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44309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C90300-0B3F-48DE-A7B0-E48869B28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2A2D2B2-C4F6-4F30-A0ED-B02AC829E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596F8-6326-4558-BF8D-F8E046B01524}" type="datetimeFigureOut">
              <a:rPr lang="de-CH" smtClean="0"/>
              <a:t>27.05.2022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918D559-AE70-4B41-B441-FE63C476F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7DCAC96-ABA1-4F81-BFEA-A74EF20B2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DFA95-2271-45C3-9FB1-A970D4E4F71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18528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A32E40E-0990-4654-BA62-BDBE3F416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596F8-6326-4558-BF8D-F8E046B01524}" type="datetimeFigureOut">
              <a:rPr lang="de-CH" smtClean="0"/>
              <a:t>27.05.2022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06092EC-5CAC-406A-A03B-9B85BE6D2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D4CC4E7-E1FC-4F64-A715-DAAF51E1F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DFA95-2271-45C3-9FB1-A970D4E4F71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22583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138F03-5EC2-468B-9E66-62CB88BA3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EEE3FA-9A95-4C58-B916-15BBB7F24C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DBDFF05-7DB5-4B67-B97C-A47EFA4D26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371E85E-34D4-4027-B449-23CCF46E8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596F8-6326-4558-BF8D-F8E046B01524}" type="datetimeFigureOut">
              <a:rPr lang="de-CH" smtClean="0"/>
              <a:t>27.05.2022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9572C46-A9AB-47FC-AD55-A8722E5EF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C97E60A-1A1D-4C7C-ACC2-354560ADA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DFA95-2271-45C3-9FB1-A970D4E4F71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52751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664C58-A8EF-4751-806C-AFC38568E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5BBF170-43BC-450C-A269-F749E07B48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12965D1-AD51-496E-BBBD-C720F24E64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8D9BDB3-F71A-4C16-858F-FCBEEB943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596F8-6326-4558-BF8D-F8E046B01524}" type="datetimeFigureOut">
              <a:rPr lang="de-CH" smtClean="0"/>
              <a:t>27.05.2022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91A33B5-D412-4467-A799-7593639C8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7EC38D1-5793-4F42-AAD4-EEBE7B6AA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DFA95-2271-45C3-9FB1-A970D4E4F71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64779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2CCB420-A04A-472B-A50A-6A9B6475A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541893D-F008-4D74-B1F2-A07C766481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F72052-AA41-4C6E-8B1B-4097C3D096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596F8-6326-4558-BF8D-F8E046B01524}" type="datetimeFigureOut">
              <a:rPr lang="de-CH" smtClean="0"/>
              <a:t>27.05.2022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96EB409-986E-4B0D-9C26-8E86E98B13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50240B-42BD-43EB-8771-1C82F3E455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DFA95-2271-45C3-9FB1-A970D4E4F71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75662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984ACDB3-D1E0-42F0-859D-6895F9B1CE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0398" y="0"/>
            <a:ext cx="45232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355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AD8F57A3-92FE-496D-8755-45705EFFAD2A}"/>
              </a:ext>
            </a:extLst>
          </p:cNvPr>
          <p:cNvSpPr/>
          <p:nvPr/>
        </p:nvSpPr>
        <p:spPr>
          <a:xfrm>
            <a:off x="2735580" y="2031999"/>
            <a:ext cx="4098022" cy="4826001"/>
          </a:xfrm>
          <a:prstGeom prst="rect">
            <a:avLst/>
          </a:prstGeom>
          <a:gradFill flip="none" rotWithShape="1">
            <a:gsLst>
              <a:gs pos="0">
                <a:srgbClr val="E9AD01"/>
              </a:gs>
              <a:gs pos="100000">
                <a:srgbClr val="FAC10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477F77C9-7738-4256-8AA6-28A7C8555D95}"/>
              </a:ext>
            </a:extLst>
          </p:cNvPr>
          <p:cNvSpPr/>
          <p:nvPr/>
        </p:nvSpPr>
        <p:spPr>
          <a:xfrm>
            <a:off x="2310398" y="2031999"/>
            <a:ext cx="401846" cy="957263"/>
          </a:xfrm>
          <a:prstGeom prst="rect">
            <a:avLst/>
          </a:prstGeom>
          <a:solidFill>
            <a:srgbClr val="FBC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5F9FF8A-35A2-4E08-BC15-CE88E61845B1}"/>
              </a:ext>
            </a:extLst>
          </p:cNvPr>
          <p:cNvSpPr/>
          <p:nvPr/>
        </p:nvSpPr>
        <p:spPr>
          <a:xfrm>
            <a:off x="2316644" y="3013075"/>
            <a:ext cx="395600" cy="3844925"/>
          </a:xfrm>
          <a:prstGeom prst="rect">
            <a:avLst/>
          </a:prstGeom>
          <a:solidFill>
            <a:srgbClr val="FBC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7D42AA44-63B3-4672-B12C-88D1EEA53D14}"/>
              </a:ext>
            </a:extLst>
          </p:cNvPr>
          <p:cNvSpPr/>
          <p:nvPr/>
        </p:nvSpPr>
        <p:spPr>
          <a:xfrm>
            <a:off x="2310398" y="1"/>
            <a:ext cx="401846" cy="2008186"/>
          </a:xfrm>
          <a:prstGeom prst="rect">
            <a:avLst/>
          </a:prstGeom>
          <a:solidFill>
            <a:srgbClr val="BF2D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A278A6A7-72A7-4134-AB52-0D5A5743FE2A}"/>
              </a:ext>
            </a:extLst>
          </p:cNvPr>
          <p:cNvSpPr/>
          <p:nvPr/>
        </p:nvSpPr>
        <p:spPr>
          <a:xfrm>
            <a:off x="2735580" y="0"/>
            <a:ext cx="4098022" cy="2008185"/>
          </a:xfrm>
          <a:prstGeom prst="rect">
            <a:avLst/>
          </a:prstGeom>
          <a:gradFill flip="none" rotWithShape="1">
            <a:gsLst>
              <a:gs pos="100000">
                <a:srgbClr val="F07C01"/>
              </a:gs>
              <a:gs pos="15000">
                <a:srgbClr val="C22E0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A315160D-26BD-41F4-81C0-761CE112082E}"/>
              </a:ext>
            </a:extLst>
          </p:cNvPr>
          <p:cNvGrpSpPr/>
          <p:nvPr/>
        </p:nvGrpSpPr>
        <p:grpSpPr>
          <a:xfrm>
            <a:off x="2783210" y="2051050"/>
            <a:ext cx="4191000" cy="2075597"/>
            <a:chOff x="2735580" y="2051050"/>
            <a:chExt cx="4191000" cy="2075597"/>
          </a:xfrm>
        </p:grpSpPr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1EE71852-BA77-4C1F-A45F-4AC4FF318C5F}"/>
                </a:ext>
              </a:extLst>
            </p:cNvPr>
            <p:cNvSpPr txBox="1"/>
            <p:nvPr/>
          </p:nvSpPr>
          <p:spPr>
            <a:xfrm>
              <a:off x="2735580" y="2051050"/>
              <a:ext cx="4191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48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Robust Survey</a:t>
              </a: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D2F4FE4E-D198-464D-ADDE-776CFA5EE50A}"/>
                </a:ext>
              </a:extLst>
            </p:cNvPr>
            <p:cNvSpPr txBox="1"/>
            <p:nvPr/>
          </p:nvSpPr>
          <p:spPr>
            <a:xfrm>
              <a:off x="2735580" y="2673350"/>
              <a:ext cx="4191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48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Methods in R</a:t>
              </a:r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802FCB76-E2F4-4B08-98A0-2FB94FCA6466}"/>
                </a:ext>
              </a:extLst>
            </p:cNvPr>
            <p:cNvSpPr txBox="1"/>
            <p:nvPr/>
          </p:nvSpPr>
          <p:spPr>
            <a:xfrm>
              <a:off x="2735580" y="3295650"/>
              <a:ext cx="4191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de-CH" sz="480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B1BA2C2E-FB5E-462D-8B4F-0180A0B6146C}"/>
              </a:ext>
            </a:extLst>
          </p:cNvPr>
          <p:cNvGrpSpPr/>
          <p:nvPr/>
        </p:nvGrpSpPr>
        <p:grpSpPr>
          <a:xfrm>
            <a:off x="2818047" y="1238248"/>
            <a:ext cx="2014168" cy="692271"/>
            <a:chOff x="4469182" y="955675"/>
            <a:chExt cx="2014168" cy="692271"/>
          </a:xfrm>
        </p:grpSpPr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74F500DC-4916-48C4-B6A1-75580FB52BD0}"/>
                </a:ext>
              </a:extLst>
            </p:cNvPr>
            <p:cNvSpPr txBox="1"/>
            <p:nvPr/>
          </p:nvSpPr>
          <p:spPr>
            <a:xfrm>
              <a:off x="4469182" y="955675"/>
              <a:ext cx="20141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20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Beat Hulliger</a:t>
              </a:r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45AEE28D-C5F2-4A83-982A-B2C2AE52E71D}"/>
                </a:ext>
              </a:extLst>
            </p:cNvPr>
            <p:cNvSpPr txBox="1"/>
            <p:nvPr/>
          </p:nvSpPr>
          <p:spPr>
            <a:xfrm>
              <a:off x="4469182" y="1247836"/>
              <a:ext cx="20141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20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Tobias Schoch</a:t>
              </a:r>
            </a:p>
          </p:txBody>
        </p:sp>
      </p:grpSp>
      <p:pic>
        <p:nvPicPr>
          <p:cNvPr id="18" name="Grafik 17" descr="Ein Bild, das Text enthält.&#10;&#10;Automatisch generierte Beschreibung">
            <a:extLst>
              <a:ext uri="{FF2B5EF4-FFF2-40B4-BE49-F238E27FC236}">
                <a16:creationId xmlns:a16="http://schemas.microsoft.com/office/drawing/2014/main" id="{6E35C2E8-61CA-44A0-8FC0-819495E536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51" t="89333" r="8053" b="3778"/>
          <a:stretch/>
        </p:blipFill>
        <p:spPr>
          <a:xfrm>
            <a:off x="5206732" y="6109335"/>
            <a:ext cx="1257300" cy="472440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46BEDDD-697E-4B47-9729-23288C324E6E}"/>
              </a:ext>
            </a:extLst>
          </p:cNvPr>
          <p:cNvSpPr txBox="1"/>
          <p:nvPr/>
        </p:nvSpPr>
        <p:spPr>
          <a:xfrm>
            <a:off x="2830904" y="128110"/>
            <a:ext cx="66000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b="1" dirty="0">
                <a:solidFill>
                  <a:srgbClr val="FDC104"/>
                </a:solidFill>
                <a:latin typeface="Arial Narrow" panose="020B0606020202030204" pitchFamily="34" charset="0"/>
              </a:rPr>
              <a:t>Use R!</a:t>
            </a:r>
          </a:p>
        </p:txBody>
      </p:sp>
    </p:spTree>
    <p:extLst>
      <p:ext uri="{BB962C8B-B14F-4D97-AF65-F5344CB8AC3E}">
        <p14:creationId xmlns:p14="http://schemas.microsoft.com/office/powerpoint/2010/main" val="2104113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2" id="{AB653506-3FCA-47F1-8EB9-DE15733C3CC0}" vid="{9909355A-567F-4A72-8D3A-5F851F836C5E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7C7F3C79-4160-4997-96B6-2BFDFD312D29}">
  <we:reference id="22ff87a5-132f-4d52-9e97-94d888e4dd91" version="3.1.0.0" store="EXCatalog" storeType="EXCatalog"/>
  <we:alternateReferences>
    <we:reference id="WA104380050" version="3.1.0.0" store="de-CH" storeType="OMEX"/>
  </we:alternateReferences>
  <we:properties>
    <we:property name="Office.AutoShowTaskpaneWithDocument" value="true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7903E6EB9CF02E4A9D445768F33CE8A0" ma:contentTypeVersion="10" ma:contentTypeDescription="Ein neues Dokument erstellen." ma:contentTypeScope="" ma:versionID="6ae922be011154ab15be9f8e392bd017">
  <xsd:schema xmlns:xsd="http://www.w3.org/2001/XMLSchema" xmlns:xs="http://www.w3.org/2001/XMLSchema" xmlns:p="http://schemas.microsoft.com/office/2006/metadata/properties" xmlns:ns2="9c9658b7-70b6-4a85-98d8-6fbbaa45c305" xmlns:ns3="469fef08-e3b5-4743-af2d-0bc6e31c71c1" targetNamespace="http://schemas.microsoft.com/office/2006/metadata/properties" ma:root="true" ma:fieldsID="d06d8b5c4036d08665a49476e2e0a1f7" ns2:_="" ns3:_="">
    <xsd:import namespace="9c9658b7-70b6-4a85-98d8-6fbbaa45c305"/>
    <xsd:import namespace="469fef08-e3b5-4743-af2d-0bc6e31c71c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9658b7-70b6-4a85-98d8-6fbbaa45c30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9fef08-e3b5-4743-af2d-0bc6e31c71c1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112B2BA-1F5C-4F4C-B5F6-B93D42A3350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442DFFD-79F5-4A5C-AA26-F25068E4ED4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92986CD-197A-4468-86BE-3B92D1F3A3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c9658b7-70b6-4a85-98d8-6fbbaa45c305"/>
    <ds:schemaRef ds:uri="469fef08-e3b5-4743-af2d-0bc6e31c71c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12</Words>
  <Application>Microsoft Office PowerPoint</Application>
  <PresentationFormat>Bildschirmpräsentation (4:3)</PresentationFormat>
  <Paragraphs>5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Arial Narrow</vt:lpstr>
      <vt:lpstr>Calibri</vt:lpstr>
      <vt:lpstr>Calibri Light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Tobias Schoch</dc:creator>
  <cp:lastModifiedBy>Tobias Schoch</cp:lastModifiedBy>
  <cp:revision>7</cp:revision>
  <dcterms:created xsi:type="dcterms:W3CDTF">2022-05-27T09:44:48Z</dcterms:created>
  <dcterms:modified xsi:type="dcterms:W3CDTF">2022-05-27T10:12:48Z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0x0101007903E6EB9CF02E4A9D445768F33CE8A0</vt:lpwstr>
  </property>
</Properties>
</file>