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5" r:id="rId3"/>
    <p:sldId id="273" r:id="rId4"/>
    <p:sldId id="262" r:id="rId5"/>
    <p:sldId id="267" r:id="rId6"/>
    <p:sldId id="269" r:id="rId7"/>
    <p:sldId id="270" r:id="rId8"/>
    <p:sldId id="271" r:id="rId9"/>
    <p:sldId id="272" r:id="rId10"/>
    <p:sldId id="263" r:id="rId11"/>
    <p:sldId id="268" r:id="rId12"/>
    <p:sldId id="258" r:id="rId13"/>
    <p:sldId id="260" r:id="rId14"/>
    <p:sldId id="261" r:id="rId15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536C989-F09D-48EE-906E-11F0EC246C05}">
          <p14:sldIdLst>
            <p14:sldId id="259"/>
            <p14:sldId id="265"/>
            <p14:sldId id="273"/>
          </p14:sldIdLst>
        </p14:section>
        <p14:section name="Basics" id="{A0DC9DE5-8089-4522-9864-D6267B45689E}">
          <p14:sldIdLst>
            <p14:sldId id="262"/>
            <p14:sldId id="267"/>
            <p14:sldId id="269"/>
            <p14:sldId id="270"/>
            <p14:sldId id="271"/>
            <p14:sldId id="272"/>
          </p14:sldIdLst>
        </p14:section>
        <p14:section name="Digging Deeper" id="{9EA685E7-AE16-4B53-B12F-6DB613402D36}">
          <p14:sldIdLst>
            <p14:sldId id="263"/>
            <p14:sldId id="268"/>
          </p14:sldIdLst>
        </p14:section>
        <p14:section name="Advaned" id="{10463FC5-B321-4C4B-B29D-7489011DA41D}">
          <p14:sldIdLst/>
        </p14:section>
        <p14:section name="Resources" id="{B079CACC-4344-4557-ABEE-2025637E3288}">
          <p14:sldIdLst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37" autoAdjust="0"/>
  </p:normalViewPr>
  <p:slideViewPr>
    <p:cSldViewPr snapToObjects="1">
      <p:cViewPr varScale="1">
        <p:scale>
          <a:sx n="96" d="100"/>
          <a:sy n="96" d="100"/>
        </p:scale>
        <p:origin x="78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6" d="100"/>
          <a:sy n="96" d="100"/>
        </p:scale>
        <p:origin x="35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Source Sans Pro Leicht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Source Sans Pro Leicht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Source Sans Pro Leicht" charset="0"/>
              </a:defRPr>
            </a:lvl1pPr>
          </a:lstStyle>
          <a:p>
            <a:pPr>
              <a:defRPr/>
            </a:pPr>
            <a:fld id="{6649501B-131B-414F-BBBA-45E358097E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89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Source Sans Pro Leicht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Source Sans Pro Leicht" charset="0"/>
              </a:defRPr>
            </a:lvl1pPr>
          </a:lstStyle>
          <a:p>
            <a:pPr>
              <a:defRPr/>
            </a:pPr>
            <a:fld id="{45A698DE-0B64-4C5C-9CDF-FFC1D00A549B}" type="datetimeFigureOut">
              <a:rPr lang="de-DE"/>
              <a:pPr>
                <a:defRPr/>
              </a:pPr>
              <a:t>25.09.2018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Source Sans Pro Leicht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Source Sans Pro Leicht" charset="0"/>
              </a:defRPr>
            </a:lvl1pPr>
          </a:lstStyle>
          <a:p>
            <a:pPr>
              <a:defRPr/>
            </a:pPr>
            <a:fld id="{7DEA0A13-C094-46B3-BD5F-A4826ADFC7F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257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 Leicht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 Leicht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 Leicht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 Leicht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 Leic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Named arguments: assert </a:t>
            </a:r>
            <a:r>
              <a:rPr lang="en-US" dirty="0" err="1"/>
              <a:t>euqals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Ext functions -&gt; </a:t>
            </a:r>
            <a:r>
              <a:rPr lang="en-US" dirty="0" err="1"/>
              <a:t>Expressity</a:t>
            </a:r>
            <a:r>
              <a:rPr lang="en-US" dirty="0"/>
              <a:t>: no need to extend standard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EA0A13-C094-46B3-BD5F-A4826ADFC7F6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18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o.cards/" TargetMode="Externa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48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1"/>
          <p:cNvSpPr>
            <a:spLocks noGrp="1"/>
          </p:cNvSpPr>
          <p:nvPr>
            <p:ph type="pic" sz="quarter" idx="19"/>
          </p:nvPr>
        </p:nvSpPr>
        <p:spPr>
          <a:xfrm>
            <a:off x="6946455" y="0"/>
            <a:ext cx="5245546" cy="685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912084" y="1084674"/>
            <a:ext cx="554334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12084" y="560886"/>
            <a:ext cx="554334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1639137"/>
            <a:ext cx="5544000" cy="4531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Raleway" panose="020B0503030101060003" pitchFamily="34" charset="0"/>
                <a:cs typeface="Raleway" panose="020B0503030101060003" pitchFamily="34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41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912084" y="1084674"/>
            <a:ext cx="554334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12084" y="560886"/>
            <a:ext cx="554334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1639137"/>
            <a:ext cx="5544000" cy="4531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Raleway" panose="020B0503030101060003" pitchFamily="34" charset="0"/>
                <a:cs typeface="Raleway" panose="020B0503030101060003" pitchFamily="34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107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Description (without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1"/>
          <p:cNvSpPr>
            <a:spLocks noGrp="1"/>
          </p:cNvSpPr>
          <p:nvPr>
            <p:ph type="pic" sz="quarter" idx="19"/>
          </p:nvPr>
        </p:nvSpPr>
        <p:spPr>
          <a:xfrm>
            <a:off x="6946455" y="0"/>
            <a:ext cx="5245546" cy="685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Textfeld 11"/>
          <p:cNvSpPr txBox="1">
            <a:spLocks noChangeArrowheads="1"/>
          </p:cNvSpPr>
          <p:nvPr userDrawn="1"/>
        </p:nvSpPr>
        <p:spPr bwMode="auto">
          <a:xfrm>
            <a:off x="11179299" y="6409757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9" name="Textfeld 7"/>
          <p:cNvSpPr txBox="1">
            <a:spLocks noChangeArrowheads="1"/>
          </p:cNvSpPr>
          <p:nvPr userDrawn="1"/>
        </p:nvSpPr>
        <p:spPr bwMode="auto">
          <a:xfrm>
            <a:off x="10776520" y="6410550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12084" y="560886"/>
            <a:ext cx="5543955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11424" y="1124743"/>
            <a:ext cx="5544000" cy="50458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Raleway" panose="020B0503030101060003" pitchFamily="34" charset="0"/>
                <a:cs typeface="Raleway" panose="020B0503030101060003" pitchFamily="34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086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&amp; Description (without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1"/>
          <p:cNvSpPr txBox="1">
            <a:spLocks noChangeArrowheads="1"/>
          </p:cNvSpPr>
          <p:nvPr userDrawn="1"/>
        </p:nvSpPr>
        <p:spPr bwMode="auto">
          <a:xfrm>
            <a:off x="11179299" y="6409757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9" name="Textfeld 7"/>
          <p:cNvSpPr txBox="1">
            <a:spLocks noChangeArrowheads="1"/>
          </p:cNvSpPr>
          <p:nvPr userDrawn="1"/>
        </p:nvSpPr>
        <p:spPr bwMode="auto">
          <a:xfrm>
            <a:off x="10776520" y="6410550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12084" y="560886"/>
            <a:ext cx="5543955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11424" y="1124743"/>
            <a:ext cx="5544000" cy="50458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Raleway" panose="020B0503030101060003" pitchFamily="34" charset="0"/>
                <a:cs typeface="Raleway" panose="020B0503030101060003" pitchFamily="34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4510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Journ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9"/>
          <p:cNvCxnSpPr/>
          <p:nvPr/>
        </p:nvCxnSpPr>
        <p:spPr>
          <a:xfrm>
            <a:off x="2403479" y="3767008"/>
            <a:ext cx="8876605" cy="0"/>
          </a:xfrm>
          <a:prstGeom prst="line">
            <a:avLst/>
          </a:prstGeom>
          <a:ln w="31750" cap="rnd">
            <a:solidFill>
              <a:schemeClr val="bg2"/>
            </a:solidFill>
            <a:prstDash val="sysDot"/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platzhalter 2"/>
          <p:cNvSpPr>
            <a:spLocks noGrp="1"/>
          </p:cNvSpPr>
          <p:nvPr>
            <p:ph type="body" sz="quarter" idx="29"/>
          </p:nvPr>
        </p:nvSpPr>
        <p:spPr>
          <a:xfrm>
            <a:off x="917941" y="3406968"/>
            <a:ext cx="1485538" cy="7200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solidFill>
                  <a:schemeClr val="bg2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37"/>
          </p:nvPr>
        </p:nvSpPr>
        <p:spPr>
          <a:xfrm>
            <a:off x="9593977" y="5149755"/>
            <a:ext cx="1650677" cy="1020867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38"/>
          </p:nvPr>
        </p:nvSpPr>
        <p:spPr>
          <a:xfrm>
            <a:off x="6461629" y="5166447"/>
            <a:ext cx="1650677" cy="100417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6" name="Textplatzhalter 2"/>
          <p:cNvSpPr>
            <a:spLocks noGrp="1"/>
          </p:cNvSpPr>
          <p:nvPr>
            <p:ph type="body" sz="quarter" idx="39"/>
          </p:nvPr>
        </p:nvSpPr>
        <p:spPr>
          <a:xfrm>
            <a:off x="3329281" y="5146234"/>
            <a:ext cx="1650677" cy="10243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4208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&amp;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1174370"/>
            <a:ext cx="3193012" cy="3584616"/>
          </a:xfrm>
          <a:prstGeom prst="rect">
            <a:avLst/>
          </a:prstGeom>
        </p:spPr>
        <p:txBody>
          <a:bodyPr lIns="0" tIns="0" rIns="0" bIns="0" numCol="1" anchor="ctr" anchorCtr="1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2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Title/Quote/Key Message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700" y="4846778"/>
            <a:ext cx="2886478" cy="64807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015880" y="698013"/>
            <a:ext cx="6264677" cy="33234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Diagram title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015880" y="4414729"/>
            <a:ext cx="6264676" cy="17505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lnSpc>
                <a:spcPct val="9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lnSpc>
                <a:spcPct val="9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5015881" y="1174370"/>
            <a:ext cx="6264676" cy="30963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3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0268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0268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34" hasCustomPrompt="1"/>
          </p:nvPr>
        </p:nvSpPr>
        <p:spPr>
          <a:xfrm>
            <a:off x="5954624" y="1632496"/>
            <a:ext cx="5317728" cy="32366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912084" y="4365103"/>
            <a:ext cx="4340119" cy="180551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lnSpc>
                <a:spcPct val="9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lnSpc>
                <a:spcPct val="9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35" hasCustomPrompt="1"/>
          </p:nvPr>
        </p:nvSpPr>
        <p:spPr>
          <a:xfrm>
            <a:off x="5954624" y="5144985"/>
            <a:ext cx="5317728" cy="10256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lnSpc>
                <a:spcPct val="9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lnSpc>
                <a:spcPct val="9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64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"/>
          <p:cNvSpPr>
            <a:spLocks noGrp="1"/>
          </p:cNvSpPr>
          <p:nvPr>
            <p:ph type="body" sz="quarter" idx="37" hasCustomPrompt="1"/>
          </p:nvPr>
        </p:nvSpPr>
        <p:spPr>
          <a:xfrm>
            <a:off x="911395" y="1637701"/>
            <a:ext cx="4956082" cy="27913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 err="1">
                <a:latin typeface="+mn-lt"/>
              </a:rPr>
              <a:t>Diagrammtitel</a:t>
            </a:r>
            <a:endParaRPr lang="en-US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38" hasCustomPrompt="1"/>
          </p:nvPr>
        </p:nvSpPr>
        <p:spPr>
          <a:xfrm>
            <a:off x="6319806" y="1634903"/>
            <a:ext cx="4956082" cy="281929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 err="1">
                <a:latin typeface="+mn-lt"/>
              </a:rPr>
              <a:t>Diagrammtitel</a:t>
            </a:r>
            <a:endParaRPr lang="en-US" noProof="0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34" hasCustomPrompt="1"/>
          </p:nvPr>
        </p:nvSpPr>
        <p:spPr>
          <a:xfrm>
            <a:off x="913495" y="2081467"/>
            <a:ext cx="4953982" cy="24951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8" name="Inhaltsplatzhalter 2"/>
          <p:cNvSpPr>
            <a:spLocks noGrp="1"/>
          </p:cNvSpPr>
          <p:nvPr>
            <p:ph idx="39" hasCustomPrompt="1"/>
          </p:nvPr>
        </p:nvSpPr>
        <p:spPr>
          <a:xfrm>
            <a:off x="6319806" y="2081467"/>
            <a:ext cx="4952546" cy="24951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322326" y="4860258"/>
            <a:ext cx="4955327" cy="130756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11395" y="4860257"/>
            <a:ext cx="4956111" cy="13103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168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s, 2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4956437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317018" y="1084674"/>
            <a:ext cx="4956437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35" hasCustomPrompt="1"/>
          </p:nvPr>
        </p:nvSpPr>
        <p:spPr>
          <a:xfrm>
            <a:off x="900354" y="1639137"/>
            <a:ext cx="4968167" cy="45314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38" hasCustomPrompt="1"/>
          </p:nvPr>
        </p:nvSpPr>
        <p:spPr>
          <a:xfrm>
            <a:off x="6311154" y="1628799"/>
            <a:ext cx="4968167" cy="45314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3763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s &amp; Text  (without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6322328" y="1174058"/>
            <a:ext cx="4964400" cy="34070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35" hasCustomPrompt="1"/>
          </p:nvPr>
        </p:nvSpPr>
        <p:spPr>
          <a:xfrm>
            <a:off x="911396" y="1174058"/>
            <a:ext cx="4967607" cy="34070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322327" y="4851783"/>
            <a:ext cx="4955327" cy="13188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11396" y="4851783"/>
            <a:ext cx="4956111" cy="13188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0980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367" y="2628894"/>
            <a:ext cx="2763266" cy="16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54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911426" y="1638868"/>
            <a:ext cx="2880320" cy="854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7" y="2768450"/>
            <a:ext cx="2880319" cy="33968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651729" y="1632174"/>
            <a:ext cx="2880320" cy="860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648192" y="2768449"/>
            <a:ext cx="2880320" cy="33977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8392032" y="1638867"/>
            <a:ext cx="2880320" cy="8540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384958" y="2768448"/>
            <a:ext cx="2880320" cy="3396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91245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10848528" y="6380956"/>
            <a:ext cx="484188" cy="254000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CEB9B48-8459-47FC-B4F0-A8916BFE52B9}" type="slidenum">
              <a:rPr lang="de-DE" sz="1050">
                <a:latin typeface="+mn-lt"/>
                <a:ea typeface="Source Sans Pro Light" charset="0"/>
                <a:cs typeface="Source Sans Pro Light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 dirty="0">
              <a:latin typeface="+mn-lt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Textfeld 11"/>
          <p:cNvSpPr txBox="1">
            <a:spLocks noChangeArrowheads="1"/>
          </p:cNvSpPr>
          <p:nvPr userDrawn="1"/>
        </p:nvSpPr>
        <p:spPr bwMode="auto">
          <a:xfrm>
            <a:off x="11179299" y="6409757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7" name="Textfeld 7"/>
          <p:cNvSpPr txBox="1">
            <a:spLocks noChangeArrowheads="1"/>
          </p:cNvSpPr>
          <p:nvPr userDrawn="1"/>
        </p:nvSpPr>
        <p:spPr bwMode="auto">
          <a:xfrm>
            <a:off x="10776520" y="6410550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12084" y="1084674"/>
            <a:ext cx="4319195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39" hasCustomPrompt="1"/>
          </p:nvPr>
        </p:nvSpPr>
        <p:spPr>
          <a:xfrm>
            <a:off x="5935412" y="1084674"/>
            <a:ext cx="5344672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5935411" y="1639137"/>
            <a:ext cx="5345146" cy="301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0800" y="1639137"/>
            <a:ext cx="4320479" cy="45314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935414" y="4928961"/>
            <a:ext cx="5345143" cy="124165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07958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&amp;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 userDrawn="1"/>
        </p:nvSpPr>
        <p:spPr>
          <a:xfrm>
            <a:off x="6275630" y="-1365277"/>
            <a:ext cx="6480720" cy="270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b="0" i="0">
              <a:solidFill>
                <a:schemeClr val="tx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16" name="Gruppierung 15"/>
          <p:cNvGrpSpPr/>
          <p:nvPr userDrawn="1"/>
        </p:nvGrpSpPr>
        <p:grpSpPr>
          <a:xfrm>
            <a:off x="5587750" y="1629488"/>
            <a:ext cx="1008000" cy="4536000"/>
            <a:chOff x="5587750" y="1629488"/>
            <a:chExt cx="1008000" cy="4536000"/>
          </a:xfrm>
        </p:grpSpPr>
        <p:cxnSp>
          <p:nvCxnSpPr>
            <p:cNvPr id="17" name="Gerade Verbindung 16"/>
            <p:cNvCxnSpPr/>
            <p:nvPr userDrawn="1"/>
          </p:nvCxnSpPr>
          <p:spPr>
            <a:xfrm>
              <a:off x="6595750" y="1629488"/>
              <a:ext cx="0" cy="4536000"/>
            </a:xfrm>
            <a:prstGeom prst="line">
              <a:avLst/>
            </a:prstGeom>
            <a:ln w="12700" cap="rnd">
              <a:solidFill>
                <a:schemeClr val="tx1">
                  <a:lumMod val="40000"/>
                  <a:lumOff val="60000"/>
                </a:schemeClr>
              </a:solidFill>
              <a:prstDash val="solid"/>
              <a:rou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5587750" y="3897488"/>
              <a:ext cx="1008000" cy="0"/>
            </a:xfrm>
            <a:prstGeom prst="line">
              <a:avLst/>
            </a:prstGeom>
            <a:ln w="12700" cap="rnd">
              <a:solidFill>
                <a:schemeClr val="tx1">
                  <a:lumMod val="40000"/>
                  <a:lumOff val="60000"/>
                </a:schemeClr>
              </a:solidFill>
              <a:prstDash val="solid"/>
              <a:rou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937952" y="1633246"/>
            <a:ext cx="4334400" cy="28939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6937951" y="4797151"/>
            <a:ext cx="4342603" cy="137346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solidFill>
                  <a:schemeClr val="bg2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Key Message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910911" y="1629488"/>
            <a:ext cx="4334636" cy="45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1890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6096000" y="1635854"/>
            <a:ext cx="6114309" cy="4534768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10797" y="4203810"/>
            <a:ext cx="4366800" cy="14186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Description (</a:t>
            </a:r>
            <a:r>
              <a:rPr lang="en-US" noProof="0" dirty="0" err="1"/>
              <a:t>ma.x</a:t>
            </a:r>
            <a:r>
              <a:rPr lang="en-US" noProof="0" dirty="0"/>
              <a:t>. 5 lines)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27"/>
          </p:nvPr>
        </p:nvSpPr>
        <p:spPr>
          <a:xfrm>
            <a:off x="6913770" y="3598379"/>
            <a:ext cx="4365653" cy="20240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913770" y="1911494"/>
            <a:ext cx="4366785" cy="14186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Description (</a:t>
            </a:r>
            <a:r>
              <a:rPr lang="en-US" noProof="0" dirty="0" err="1"/>
              <a:t>ma.x</a:t>
            </a:r>
            <a:r>
              <a:rPr lang="en-US" noProof="0" dirty="0"/>
              <a:t>. 5 lines)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33"/>
          </p:nvPr>
        </p:nvSpPr>
        <p:spPr>
          <a:xfrm>
            <a:off x="904352" y="1911493"/>
            <a:ext cx="4365653" cy="202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64837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1640547"/>
            <a:ext cx="2018567" cy="53153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42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943872" y="1640547"/>
            <a:ext cx="2016229" cy="53153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927664" y="1640547"/>
            <a:ext cx="2016215" cy="53153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60100" y="1640547"/>
            <a:ext cx="2018554" cy="53153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22" y="1640547"/>
            <a:ext cx="2000142" cy="53153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2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911424" y="2172083"/>
            <a:ext cx="2016240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3" name="Textplatzhalter 2"/>
          <p:cNvSpPr>
            <a:spLocks noGrp="1"/>
          </p:cNvSpPr>
          <p:nvPr>
            <p:ph type="body" sz="quarter" idx="26" hasCustomPrompt="1"/>
          </p:nvPr>
        </p:nvSpPr>
        <p:spPr>
          <a:xfrm>
            <a:off x="2927648" y="2172082"/>
            <a:ext cx="201622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4" name="Textplatzhalt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943878" y="2172082"/>
            <a:ext cx="2013889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5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960096" y="2172082"/>
            <a:ext cx="201622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20" y="2172083"/>
            <a:ext cx="199783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7" name="Textplatzhalt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11424" y="3195829"/>
            <a:ext cx="2016240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8" name="Textplatzhalter 2"/>
          <p:cNvSpPr>
            <a:spLocks noGrp="1"/>
          </p:cNvSpPr>
          <p:nvPr>
            <p:ph type="body" sz="quarter" idx="31" hasCustomPrompt="1"/>
          </p:nvPr>
        </p:nvSpPr>
        <p:spPr>
          <a:xfrm>
            <a:off x="2927648" y="3195828"/>
            <a:ext cx="201622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9" name="Textplatzhalt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943878" y="3195828"/>
            <a:ext cx="2013889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0" name="Textplatzhalt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960096" y="3195828"/>
            <a:ext cx="201622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1" name="Textplatzhalter 2"/>
          <p:cNvSpPr>
            <a:spLocks noGrp="1"/>
          </p:cNvSpPr>
          <p:nvPr>
            <p:ph type="body" sz="quarter" idx="34" hasCustomPrompt="1"/>
          </p:nvPr>
        </p:nvSpPr>
        <p:spPr>
          <a:xfrm>
            <a:off x="8976320" y="3195829"/>
            <a:ext cx="199783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2" name="Textplatzhalter 2"/>
          <p:cNvSpPr>
            <a:spLocks noGrp="1"/>
          </p:cNvSpPr>
          <p:nvPr>
            <p:ph type="body" sz="quarter" idx="35" hasCustomPrompt="1"/>
          </p:nvPr>
        </p:nvSpPr>
        <p:spPr>
          <a:xfrm>
            <a:off x="911424" y="4219575"/>
            <a:ext cx="2016240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3" name="Textplatzhalt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927648" y="4219574"/>
            <a:ext cx="201622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4" name="Textplatzhalter 2"/>
          <p:cNvSpPr>
            <a:spLocks noGrp="1"/>
          </p:cNvSpPr>
          <p:nvPr>
            <p:ph type="body" sz="quarter" idx="37" hasCustomPrompt="1"/>
          </p:nvPr>
        </p:nvSpPr>
        <p:spPr>
          <a:xfrm>
            <a:off x="4943878" y="4219574"/>
            <a:ext cx="2013889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5" name="Textplatzhalter 2"/>
          <p:cNvSpPr>
            <a:spLocks noGrp="1"/>
          </p:cNvSpPr>
          <p:nvPr>
            <p:ph type="body" sz="quarter" idx="38" hasCustomPrompt="1"/>
          </p:nvPr>
        </p:nvSpPr>
        <p:spPr>
          <a:xfrm>
            <a:off x="6960096" y="4219574"/>
            <a:ext cx="201622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6" name="Textplatzhalter 2"/>
          <p:cNvSpPr>
            <a:spLocks noGrp="1"/>
          </p:cNvSpPr>
          <p:nvPr>
            <p:ph type="body" sz="quarter" idx="39" hasCustomPrompt="1"/>
          </p:nvPr>
        </p:nvSpPr>
        <p:spPr>
          <a:xfrm>
            <a:off x="8976320" y="4219575"/>
            <a:ext cx="199783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37465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c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3"/>
          <p:cNvSpPr>
            <a:spLocks noGrp="1"/>
          </p:cNvSpPr>
          <p:nvPr>
            <p:ph type="pic" sz="quarter" idx="40"/>
          </p:nvPr>
        </p:nvSpPr>
        <p:spPr>
          <a:xfrm>
            <a:off x="8040216" y="1648994"/>
            <a:ext cx="3239393" cy="202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cxnSp>
        <p:nvCxnSpPr>
          <p:cNvPr id="18" name="Gerade Verbindung 17"/>
          <p:cNvCxnSpPr/>
          <p:nvPr userDrawn="1"/>
        </p:nvCxnSpPr>
        <p:spPr>
          <a:xfrm flipV="1">
            <a:off x="911424" y="3909456"/>
            <a:ext cx="6976800" cy="23599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1" name="Gruppierung 20"/>
          <p:cNvGrpSpPr/>
          <p:nvPr userDrawn="1"/>
        </p:nvGrpSpPr>
        <p:grpSpPr>
          <a:xfrm>
            <a:off x="4093147" y="3766616"/>
            <a:ext cx="631665" cy="285681"/>
            <a:chOff x="5043426" y="2825459"/>
            <a:chExt cx="632991" cy="285681"/>
          </a:xfrm>
        </p:grpSpPr>
        <p:sp>
          <p:nvSpPr>
            <p:cNvPr id="25" name="Rechteck 52"/>
            <p:cNvSpPr/>
            <p:nvPr/>
          </p:nvSpPr>
          <p:spPr bwMode="auto">
            <a:xfrm rot="5400000">
              <a:off x="5217081" y="2651804"/>
              <a:ext cx="285681" cy="63299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78" tIns="52505" rIns="102641" bIns="525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16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</a:pPr>
              <a:endParaRPr lang="en-US" noProof="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6" name="Eingekerbter Richtungspfeil 53"/>
            <p:cNvSpPr/>
            <p:nvPr/>
          </p:nvSpPr>
          <p:spPr bwMode="auto">
            <a:xfrm rot="5400000">
              <a:off x="5260252" y="2747146"/>
              <a:ext cx="199338" cy="465941"/>
            </a:xfrm>
            <a:prstGeom prst="chevron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78" tIns="52505" rIns="102641" bIns="525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16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</a:pPr>
              <a:endParaRPr lang="en-US" noProof="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sp>
        <p:nvSpPr>
          <p:cNvPr id="27" name="Textplatzhalter 2"/>
          <p:cNvSpPr>
            <a:spLocks noGrp="1"/>
          </p:cNvSpPr>
          <p:nvPr userDrawn="1">
            <p:ph type="body" sz="quarter" idx="46"/>
          </p:nvPr>
        </p:nvSpPr>
        <p:spPr>
          <a:xfrm>
            <a:off x="911424" y="1648994"/>
            <a:ext cx="6980491" cy="202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 userDrawn="1">
            <p:ph type="body" sz="quarter" idx="49"/>
          </p:nvPr>
        </p:nvSpPr>
        <p:spPr>
          <a:xfrm>
            <a:off x="911424" y="4143119"/>
            <a:ext cx="6980491" cy="20275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0" name="Bildplatzhalter 3"/>
          <p:cNvSpPr>
            <a:spLocks noGrp="1"/>
          </p:cNvSpPr>
          <p:nvPr userDrawn="1">
            <p:ph type="pic" sz="quarter" idx="50"/>
          </p:nvPr>
        </p:nvSpPr>
        <p:spPr>
          <a:xfrm>
            <a:off x="8040216" y="4143119"/>
            <a:ext cx="3239393" cy="20275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58432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platzhalter 42"/>
          <p:cNvSpPr>
            <a:spLocks noGrp="1"/>
          </p:cNvSpPr>
          <p:nvPr>
            <p:ph type="body" sz="quarter" idx="39" hasCustomPrompt="1"/>
          </p:nvPr>
        </p:nvSpPr>
        <p:spPr>
          <a:xfrm>
            <a:off x="910800" y="2422906"/>
            <a:ext cx="1720516" cy="942684"/>
          </a:xfrm>
          <a:custGeom>
            <a:avLst/>
            <a:gdLst>
              <a:gd name="connsiteX0" fmla="*/ 0 w 1947960"/>
              <a:gd name="connsiteY0" fmla="*/ 0 h 940303"/>
              <a:gd name="connsiteX1" fmla="*/ 1947960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796256 w 1947960"/>
              <a:gd name="connsiteY2" fmla="*/ 477045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6275 w 1947960"/>
              <a:gd name="connsiteY2" fmla="*/ 469902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  <a:gd name="connsiteX0" fmla="*/ 0 w 1946276"/>
              <a:gd name="connsiteY0" fmla="*/ 0 h 942684"/>
              <a:gd name="connsiteX1" fmla="*/ 1636016 w 1946276"/>
              <a:gd name="connsiteY1" fmla="*/ 0 h 942684"/>
              <a:gd name="connsiteX2" fmla="*/ 1946275 w 1946276"/>
              <a:gd name="connsiteY2" fmla="*/ 469902 h 942684"/>
              <a:gd name="connsiteX3" fmla="*/ 1633635 w 1946276"/>
              <a:gd name="connsiteY3" fmla="*/ 942684 h 942684"/>
              <a:gd name="connsiteX4" fmla="*/ 0 w 1946276"/>
              <a:gd name="connsiteY4" fmla="*/ 940303 h 942684"/>
              <a:gd name="connsiteX5" fmla="*/ 0 w 1946276"/>
              <a:gd name="connsiteY5" fmla="*/ 0 h 942684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6275" h="942684">
                <a:moveTo>
                  <a:pt x="0" y="0"/>
                </a:moveTo>
                <a:lnTo>
                  <a:pt x="1636016" y="0"/>
                </a:lnTo>
                <a:lnTo>
                  <a:pt x="1946275" y="469902"/>
                </a:lnTo>
                <a:cubicBezTo>
                  <a:pt x="1792056" y="700521"/>
                  <a:pt x="1773567" y="731116"/>
                  <a:pt x="1633635" y="942684"/>
                </a:cubicBezTo>
                <a:lnTo>
                  <a:pt x="0" y="94030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rIns="288000"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noProof="0" dirty="0"/>
              <a:t>Stage 1</a:t>
            </a:r>
          </a:p>
        </p:txBody>
      </p:sp>
      <p:sp>
        <p:nvSpPr>
          <p:cNvPr id="36" name="Textplatzhalt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8668399" y="1628800"/>
            <a:ext cx="1720549" cy="501319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8500">
                  <a:schemeClr val="tx1">
                    <a:lumMod val="60000"/>
                    <a:lumOff val="40000"/>
                  </a:schemeClr>
                </a:gs>
                <a:gs pos="97000">
                  <a:schemeClr val="bg1"/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 sz="1400">
                <a:latin typeface="Source Sans Pro Light" panose="020B0403030403020204" pitchFamily="34" charset="0"/>
              </a:defRPr>
            </a:lvl2pPr>
            <a:lvl3pPr>
              <a:defRPr sz="1200">
                <a:latin typeface="Source Sans Pro Light" panose="020B0403030403020204" pitchFamily="34" charset="0"/>
              </a:defRPr>
            </a:lvl3pPr>
            <a:lvl4pPr>
              <a:defRPr sz="1100">
                <a:latin typeface="Source Sans Pro Light" panose="020B0403030403020204" pitchFamily="34" charset="0"/>
              </a:defRPr>
            </a:lvl4pPr>
            <a:lvl5pPr marL="1828800" indent="0" algn="ctr">
              <a:buNone/>
              <a:defRPr sz="1100">
                <a:latin typeface="Source Sans Pro Light" panose="020B0403030403020204" pitchFamily="34" charset="0"/>
              </a:defRPr>
            </a:lvl5pPr>
          </a:lstStyle>
          <a:p>
            <a:pPr lvl="0"/>
            <a:r>
              <a:rPr lang="en-US" noProof="0" dirty="0"/>
              <a:t>Result or 3</a:t>
            </a:r>
          </a:p>
        </p:txBody>
      </p:sp>
      <p:sp>
        <p:nvSpPr>
          <p:cNvPr id="6" name="Textplatzhalt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910800" y="3645024"/>
            <a:ext cx="1721919" cy="98387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r>
              <a:rPr lang="en-US" noProof="0" dirty="0"/>
              <a:t>Explanation</a:t>
            </a:r>
          </a:p>
          <a:p>
            <a:endParaRPr lang="en-US" noProof="0" dirty="0"/>
          </a:p>
          <a:p>
            <a:r>
              <a:rPr lang="en-US" noProof="0" dirty="0"/>
              <a:t>Text</a:t>
            </a:r>
          </a:p>
        </p:txBody>
      </p:sp>
      <p:sp>
        <p:nvSpPr>
          <p:cNvPr id="7" name="Textplatzhalt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2827104" y="3645024"/>
            <a:ext cx="1721919" cy="98387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r>
              <a:rPr lang="en-US" noProof="0" dirty="0"/>
              <a:t>Explanation</a:t>
            </a:r>
          </a:p>
        </p:txBody>
      </p:sp>
      <p:sp>
        <p:nvSpPr>
          <p:cNvPr id="8" name="Textplatzhalt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4779714" y="3645024"/>
            <a:ext cx="1721919" cy="98387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r>
              <a:rPr lang="en-US" noProof="0" dirty="0"/>
              <a:t>Explanation</a:t>
            </a:r>
            <a:endParaRPr lang="en-US" noProof="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platzhalt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6718609" y="3645024"/>
            <a:ext cx="1721919" cy="98387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r>
              <a:rPr lang="en-US" noProof="0" dirty="0"/>
              <a:t>Explanation</a:t>
            </a:r>
            <a:endParaRPr lang="en-US" noProof="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platzhalt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8667029" y="3645024"/>
            <a:ext cx="1721919" cy="98387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r>
              <a:rPr lang="en-US" noProof="0" dirty="0"/>
              <a:t>Explanation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910800" y="1628802"/>
            <a:ext cx="3610354" cy="50131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8500">
                  <a:schemeClr val="tx1">
                    <a:lumMod val="60000"/>
                    <a:lumOff val="40000"/>
                  </a:schemeClr>
                </a:gs>
                <a:gs pos="97000">
                  <a:schemeClr val="bg1"/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 sz="1400">
                <a:latin typeface="Source Sans Pro Light" panose="020B0403030403020204" pitchFamily="34" charset="0"/>
              </a:defRPr>
            </a:lvl2pPr>
            <a:lvl3pPr>
              <a:defRPr sz="1200">
                <a:latin typeface="Source Sans Pro Light" panose="020B0403030403020204" pitchFamily="34" charset="0"/>
              </a:defRPr>
            </a:lvl3pPr>
            <a:lvl4pPr>
              <a:defRPr sz="1100">
                <a:latin typeface="Source Sans Pro Light" panose="020B0403030403020204" pitchFamily="34" charset="0"/>
              </a:defRPr>
            </a:lvl4pPr>
            <a:lvl5pPr marL="1828800" indent="0" algn="ctr">
              <a:buNone/>
              <a:defRPr sz="1100">
                <a:latin typeface="Source Sans Pro Light" panose="020B0403030403020204" pitchFamily="34" charset="0"/>
              </a:defRPr>
            </a:lvl5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35" name="Textplatzhalt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4774393" y="1628801"/>
            <a:ext cx="3631862" cy="501319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8500">
                  <a:schemeClr val="bg2"/>
                </a:gs>
                <a:gs pos="9700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+mj-lt"/>
              </a:defRPr>
            </a:lvl1pPr>
            <a:lvl2pPr>
              <a:defRPr sz="1400">
                <a:latin typeface="Source Sans Pro Light" panose="020B0403030403020204" pitchFamily="34" charset="0"/>
              </a:defRPr>
            </a:lvl2pPr>
            <a:lvl3pPr>
              <a:defRPr sz="1200">
                <a:latin typeface="Source Sans Pro Light" panose="020B0403030403020204" pitchFamily="34" charset="0"/>
              </a:defRPr>
            </a:lvl3pPr>
            <a:lvl4pPr>
              <a:defRPr sz="1100">
                <a:latin typeface="Source Sans Pro Light" panose="020B0403030403020204" pitchFamily="34" charset="0"/>
              </a:defRPr>
            </a:lvl4pPr>
            <a:lvl5pPr marL="1828800" indent="0" algn="ctr">
              <a:buNone/>
              <a:defRPr sz="1100">
                <a:latin typeface="Source Sans Pro Light" panose="020B0403030403020204" pitchFamily="34" charset="0"/>
              </a:defRPr>
            </a:lvl5pPr>
          </a:lstStyle>
          <a:p>
            <a:pPr lvl="0"/>
            <a:r>
              <a:rPr lang="en-US" noProof="0" dirty="0"/>
              <a:t>2</a:t>
            </a:r>
          </a:p>
        </p:txBody>
      </p:sp>
      <p:sp>
        <p:nvSpPr>
          <p:cNvPr id="23" name="Textplatzhalter 42"/>
          <p:cNvSpPr>
            <a:spLocks noGrp="1"/>
          </p:cNvSpPr>
          <p:nvPr>
            <p:ph type="body" sz="quarter" idx="40" hasCustomPrompt="1"/>
          </p:nvPr>
        </p:nvSpPr>
        <p:spPr>
          <a:xfrm>
            <a:off x="2828692" y="2422906"/>
            <a:ext cx="1720516" cy="942684"/>
          </a:xfrm>
          <a:custGeom>
            <a:avLst/>
            <a:gdLst>
              <a:gd name="connsiteX0" fmla="*/ 0 w 1947960"/>
              <a:gd name="connsiteY0" fmla="*/ 0 h 940303"/>
              <a:gd name="connsiteX1" fmla="*/ 1947960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796256 w 1947960"/>
              <a:gd name="connsiteY2" fmla="*/ 477045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6275 w 1947960"/>
              <a:gd name="connsiteY2" fmla="*/ 469902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  <a:gd name="connsiteX0" fmla="*/ 0 w 1946276"/>
              <a:gd name="connsiteY0" fmla="*/ 0 h 942684"/>
              <a:gd name="connsiteX1" fmla="*/ 1636016 w 1946276"/>
              <a:gd name="connsiteY1" fmla="*/ 0 h 942684"/>
              <a:gd name="connsiteX2" fmla="*/ 1946275 w 1946276"/>
              <a:gd name="connsiteY2" fmla="*/ 469902 h 942684"/>
              <a:gd name="connsiteX3" fmla="*/ 1633635 w 1946276"/>
              <a:gd name="connsiteY3" fmla="*/ 942684 h 942684"/>
              <a:gd name="connsiteX4" fmla="*/ 0 w 1946276"/>
              <a:gd name="connsiteY4" fmla="*/ 940303 h 942684"/>
              <a:gd name="connsiteX5" fmla="*/ 0 w 1946276"/>
              <a:gd name="connsiteY5" fmla="*/ 0 h 942684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6275" h="942684">
                <a:moveTo>
                  <a:pt x="0" y="0"/>
                </a:moveTo>
                <a:lnTo>
                  <a:pt x="1636016" y="0"/>
                </a:lnTo>
                <a:lnTo>
                  <a:pt x="1946275" y="469902"/>
                </a:lnTo>
                <a:cubicBezTo>
                  <a:pt x="1792056" y="700521"/>
                  <a:pt x="1773567" y="731116"/>
                  <a:pt x="1633635" y="942684"/>
                </a:cubicBezTo>
                <a:lnTo>
                  <a:pt x="0" y="94030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rIns="288000"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noProof="0" dirty="0"/>
              <a:t>Stage 2</a:t>
            </a:r>
          </a:p>
        </p:txBody>
      </p:sp>
      <p:sp>
        <p:nvSpPr>
          <p:cNvPr id="24" name="Textplatzhalter 42"/>
          <p:cNvSpPr>
            <a:spLocks noGrp="1"/>
          </p:cNvSpPr>
          <p:nvPr>
            <p:ph type="body" sz="quarter" idx="41" hasCustomPrompt="1"/>
          </p:nvPr>
        </p:nvSpPr>
        <p:spPr>
          <a:xfrm>
            <a:off x="4779715" y="2422906"/>
            <a:ext cx="1720516" cy="942684"/>
          </a:xfrm>
          <a:custGeom>
            <a:avLst/>
            <a:gdLst>
              <a:gd name="connsiteX0" fmla="*/ 0 w 1947960"/>
              <a:gd name="connsiteY0" fmla="*/ 0 h 940303"/>
              <a:gd name="connsiteX1" fmla="*/ 1947960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796256 w 1947960"/>
              <a:gd name="connsiteY2" fmla="*/ 477045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6275 w 1947960"/>
              <a:gd name="connsiteY2" fmla="*/ 469902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  <a:gd name="connsiteX0" fmla="*/ 0 w 1946276"/>
              <a:gd name="connsiteY0" fmla="*/ 0 h 942684"/>
              <a:gd name="connsiteX1" fmla="*/ 1636016 w 1946276"/>
              <a:gd name="connsiteY1" fmla="*/ 0 h 942684"/>
              <a:gd name="connsiteX2" fmla="*/ 1946275 w 1946276"/>
              <a:gd name="connsiteY2" fmla="*/ 469902 h 942684"/>
              <a:gd name="connsiteX3" fmla="*/ 1633635 w 1946276"/>
              <a:gd name="connsiteY3" fmla="*/ 942684 h 942684"/>
              <a:gd name="connsiteX4" fmla="*/ 0 w 1946276"/>
              <a:gd name="connsiteY4" fmla="*/ 940303 h 942684"/>
              <a:gd name="connsiteX5" fmla="*/ 0 w 1946276"/>
              <a:gd name="connsiteY5" fmla="*/ 0 h 942684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6275" h="942684">
                <a:moveTo>
                  <a:pt x="0" y="0"/>
                </a:moveTo>
                <a:lnTo>
                  <a:pt x="1636016" y="0"/>
                </a:lnTo>
                <a:lnTo>
                  <a:pt x="1946275" y="469902"/>
                </a:lnTo>
                <a:cubicBezTo>
                  <a:pt x="1792056" y="700521"/>
                  <a:pt x="1773567" y="731116"/>
                  <a:pt x="1633635" y="942684"/>
                </a:cubicBezTo>
                <a:lnTo>
                  <a:pt x="0" y="94030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2"/>
            </a:solidFill>
          </a:ln>
        </p:spPr>
        <p:txBody>
          <a:bodyPr rIns="288000"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noProof="0" dirty="0"/>
              <a:t>Stage 3</a:t>
            </a:r>
          </a:p>
        </p:txBody>
      </p:sp>
      <p:sp>
        <p:nvSpPr>
          <p:cNvPr id="25" name="Textplatzhalter 42"/>
          <p:cNvSpPr>
            <a:spLocks noGrp="1"/>
          </p:cNvSpPr>
          <p:nvPr>
            <p:ph type="body" sz="quarter" idx="42" hasCustomPrompt="1"/>
          </p:nvPr>
        </p:nvSpPr>
        <p:spPr>
          <a:xfrm>
            <a:off x="6723372" y="2422906"/>
            <a:ext cx="1720516" cy="942684"/>
          </a:xfrm>
          <a:custGeom>
            <a:avLst/>
            <a:gdLst>
              <a:gd name="connsiteX0" fmla="*/ 0 w 1947960"/>
              <a:gd name="connsiteY0" fmla="*/ 0 h 940303"/>
              <a:gd name="connsiteX1" fmla="*/ 1947960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796256 w 1947960"/>
              <a:gd name="connsiteY2" fmla="*/ 477045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6275 w 1947960"/>
              <a:gd name="connsiteY2" fmla="*/ 469902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  <a:gd name="connsiteX0" fmla="*/ 0 w 1946276"/>
              <a:gd name="connsiteY0" fmla="*/ 0 h 942684"/>
              <a:gd name="connsiteX1" fmla="*/ 1636016 w 1946276"/>
              <a:gd name="connsiteY1" fmla="*/ 0 h 942684"/>
              <a:gd name="connsiteX2" fmla="*/ 1946275 w 1946276"/>
              <a:gd name="connsiteY2" fmla="*/ 469902 h 942684"/>
              <a:gd name="connsiteX3" fmla="*/ 1633635 w 1946276"/>
              <a:gd name="connsiteY3" fmla="*/ 942684 h 942684"/>
              <a:gd name="connsiteX4" fmla="*/ 0 w 1946276"/>
              <a:gd name="connsiteY4" fmla="*/ 940303 h 942684"/>
              <a:gd name="connsiteX5" fmla="*/ 0 w 1946276"/>
              <a:gd name="connsiteY5" fmla="*/ 0 h 942684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6275" h="942684">
                <a:moveTo>
                  <a:pt x="0" y="0"/>
                </a:moveTo>
                <a:lnTo>
                  <a:pt x="1636016" y="0"/>
                </a:lnTo>
                <a:lnTo>
                  <a:pt x="1946275" y="469902"/>
                </a:lnTo>
                <a:cubicBezTo>
                  <a:pt x="1792056" y="700521"/>
                  <a:pt x="1773567" y="731116"/>
                  <a:pt x="1633635" y="942684"/>
                </a:cubicBezTo>
                <a:lnTo>
                  <a:pt x="0" y="94030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2"/>
            </a:solidFill>
          </a:ln>
        </p:spPr>
        <p:txBody>
          <a:bodyPr rIns="288000"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noProof="0" dirty="0"/>
              <a:t>Stage 4</a:t>
            </a:r>
          </a:p>
        </p:txBody>
      </p:sp>
      <p:sp>
        <p:nvSpPr>
          <p:cNvPr id="26" name="Textplatzhalter 42"/>
          <p:cNvSpPr>
            <a:spLocks noGrp="1"/>
          </p:cNvSpPr>
          <p:nvPr>
            <p:ph type="body" sz="quarter" idx="43" hasCustomPrompt="1"/>
          </p:nvPr>
        </p:nvSpPr>
        <p:spPr>
          <a:xfrm>
            <a:off x="8667030" y="2420888"/>
            <a:ext cx="1720516" cy="942684"/>
          </a:xfrm>
          <a:custGeom>
            <a:avLst/>
            <a:gdLst>
              <a:gd name="connsiteX0" fmla="*/ 0 w 1947960"/>
              <a:gd name="connsiteY0" fmla="*/ 0 h 940303"/>
              <a:gd name="connsiteX1" fmla="*/ 1947960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796256 w 1947960"/>
              <a:gd name="connsiteY2" fmla="*/ 477045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6275 w 1947960"/>
              <a:gd name="connsiteY2" fmla="*/ 469902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  <a:gd name="connsiteX0" fmla="*/ 0 w 1946276"/>
              <a:gd name="connsiteY0" fmla="*/ 0 h 942684"/>
              <a:gd name="connsiteX1" fmla="*/ 1636016 w 1946276"/>
              <a:gd name="connsiteY1" fmla="*/ 0 h 942684"/>
              <a:gd name="connsiteX2" fmla="*/ 1946275 w 1946276"/>
              <a:gd name="connsiteY2" fmla="*/ 469902 h 942684"/>
              <a:gd name="connsiteX3" fmla="*/ 1633635 w 1946276"/>
              <a:gd name="connsiteY3" fmla="*/ 942684 h 942684"/>
              <a:gd name="connsiteX4" fmla="*/ 0 w 1946276"/>
              <a:gd name="connsiteY4" fmla="*/ 940303 h 942684"/>
              <a:gd name="connsiteX5" fmla="*/ 0 w 1946276"/>
              <a:gd name="connsiteY5" fmla="*/ 0 h 942684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6275" h="942684">
                <a:moveTo>
                  <a:pt x="0" y="0"/>
                </a:moveTo>
                <a:lnTo>
                  <a:pt x="1636016" y="0"/>
                </a:lnTo>
                <a:lnTo>
                  <a:pt x="1946275" y="469902"/>
                </a:lnTo>
                <a:cubicBezTo>
                  <a:pt x="1792056" y="700521"/>
                  <a:pt x="1773567" y="731116"/>
                  <a:pt x="1633635" y="942684"/>
                </a:cubicBezTo>
                <a:lnTo>
                  <a:pt x="0" y="94030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rIns="288000"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noProof="0" dirty="0"/>
              <a:t>Stage 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312024" y="4890864"/>
            <a:ext cx="4075522" cy="9144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30000"/>
              </a:lnSpc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Highlighted Result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34548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3"/>
          <p:cNvSpPr>
            <a:spLocks noGrp="1"/>
          </p:cNvSpPr>
          <p:nvPr>
            <p:ph type="pic" sz="quarter" idx="24"/>
          </p:nvPr>
        </p:nvSpPr>
        <p:spPr>
          <a:xfrm>
            <a:off x="912601" y="3942024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2796198" y="3942024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1" name="Bildplatzhalter 3"/>
          <p:cNvSpPr>
            <a:spLocks noGrp="1"/>
          </p:cNvSpPr>
          <p:nvPr>
            <p:ph type="pic" sz="quarter" idx="26"/>
          </p:nvPr>
        </p:nvSpPr>
        <p:spPr>
          <a:xfrm>
            <a:off x="4681933" y="3942024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2" name="Bildplatzhalter 3"/>
          <p:cNvSpPr>
            <a:spLocks noGrp="1"/>
          </p:cNvSpPr>
          <p:nvPr>
            <p:ph type="pic" sz="quarter" idx="27"/>
          </p:nvPr>
        </p:nvSpPr>
        <p:spPr>
          <a:xfrm>
            <a:off x="6543147" y="3942024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3" name="Bildplatzhalter 3"/>
          <p:cNvSpPr>
            <a:spLocks noGrp="1"/>
          </p:cNvSpPr>
          <p:nvPr>
            <p:ph type="pic" sz="quarter" idx="28"/>
          </p:nvPr>
        </p:nvSpPr>
        <p:spPr>
          <a:xfrm>
            <a:off x="8449127" y="3942024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33"/>
          </p:nvPr>
        </p:nvSpPr>
        <p:spPr>
          <a:xfrm>
            <a:off x="911424" y="5229200"/>
            <a:ext cx="1241807" cy="7500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2799949" y="5229200"/>
            <a:ext cx="1238083" cy="7500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35"/>
          </p:nvPr>
        </p:nvSpPr>
        <p:spPr>
          <a:xfrm>
            <a:off x="4681933" y="5229200"/>
            <a:ext cx="1241807" cy="7500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36"/>
          </p:nvPr>
        </p:nvSpPr>
        <p:spPr>
          <a:xfrm>
            <a:off x="6543847" y="5229200"/>
            <a:ext cx="1241111" cy="7500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37"/>
          </p:nvPr>
        </p:nvSpPr>
        <p:spPr>
          <a:xfrm>
            <a:off x="8449127" y="5229200"/>
            <a:ext cx="1241807" cy="7500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8" name="Bildplatzhalter 3"/>
          <p:cNvSpPr>
            <a:spLocks noGrp="1"/>
          </p:cNvSpPr>
          <p:nvPr>
            <p:ph type="pic" sz="quarter" idx="38"/>
          </p:nvPr>
        </p:nvSpPr>
        <p:spPr>
          <a:xfrm>
            <a:off x="912601" y="1644942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39" name="Bildplatzhalter 3"/>
          <p:cNvSpPr>
            <a:spLocks noGrp="1"/>
          </p:cNvSpPr>
          <p:nvPr>
            <p:ph type="pic" sz="quarter" idx="39"/>
          </p:nvPr>
        </p:nvSpPr>
        <p:spPr>
          <a:xfrm>
            <a:off x="2795498" y="1644695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0" name="Bildplatzhalter 3"/>
          <p:cNvSpPr>
            <a:spLocks noGrp="1"/>
          </p:cNvSpPr>
          <p:nvPr>
            <p:ph type="pic" sz="quarter" idx="40"/>
          </p:nvPr>
        </p:nvSpPr>
        <p:spPr>
          <a:xfrm>
            <a:off x="4681233" y="1644695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1" name="Bildplatzhalter 3"/>
          <p:cNvSpPr>
            <a:spLocks noGrp="1"/>
          </p:cNvSpPr>
          <p:nvPr>
            <p:ph type="pic" sz="quarter" idx="41"/>
          </p:nvPr>
        </p:nvSpPr>
        <p:spPr>
          <a:xfrm>
            <a:off x="6542447" y="1644695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2" name="Bildplatzhalter 3"/>
          <p:cNvSpPr>
            <a:spLocks noGrp="1"/>
          </p:cNvSpPr>
          <p:nvPr>
            <p:ph type="pic" sz="quarter" idx="42"/>
          </p:nvPr>
        </p:nvSpPr>
        <p:spPr>
          <a:xfrm>
            <a:off x="8449127" y="1644942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43"/>
          </p:nvPr>
        </p:nvSpPr>
        <p:spPr>
          <a:xfrm>
            <a:off x="911424" y="2918714"/>
            <a:ext cx="1241807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44"/>
          </p:nvPr>
        </p:nvSpPr>
        <p:spPr>
          <a:xfrm>
            <a:off x="2799249" y="2918467"/>
            <a:ext cx="1238083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45"/>
          </p:nvPr>
        </p:nvSpPr>
        <p:spPr>
          <a:xfrm>
            <a:off x="4681233" y="2910587"/>
            <a:ext cx="1241807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6" name="Textplatzhalter 2"/>
          <p:cNvSpPr>
            <a:spLocks noGrp="1"/>
          </p:cNvSpPr>
          <p:nvPr>
            <p:ph type="body" sz="quarter" idx="46"/>
          </p:nvPr>
        </p:nvSpPr>
        <p:spPr>
          <a:xfrm>
            <a:off x="6543147" y="2910587"/>
            <a:ext cx="1241111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7" name="Textplatzhalter 2"/>
          <p:cNvSpPr>
            <a:spLocks noGrp="1"/>
          </p:cNvSpPr>
          <p:nvPr>
            <p:ph type="body" sz="quarter" idx="47"/>
          </p:nvPr>
        </p:nvSpPr>
        <p:spPr>
          <a:xfrm>
            <a:off x="8449127" y="2910834"/>
            <a:ext cx="1241807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1451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3"/>
          <p:cNvSpPr>
            <a:spLocks noGrp="1"/>
          </p:cNvSpPr>
          <p:nvPr>
            <p:ph type="pic" sz="quarter" idx="38"/>
          </p:nvPr>
        </p:nvSpPr>
        <p:spPr>
          <a:xfrm>
            <a:off x="1487488" y="2260639"/>
            <a:ext cx="1872208" cy="20058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43"/>
          </p:nvPr>
        </p:nvSpPr>
        <p:spPr>
          <a:xfrm>
            <a:off x="1487488" y="4637126"/>
            <a:ext cx="1872208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44"/>
          </p:nvPr>
        </p:nvSpPr>
        <p:spPr>
          <a:xfrm>
            <a:off x="6384032" y="2259527"/>
            <a:ext cx="1872208" cy="20058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45"/>
          </p:nvPr>
        </p:nvSpPr>
        <p:spPr>
          <a:xfrm>
            <a:off x="6384032" y="4636014"/>
            <a:ext cx="1872208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3" name="Bildplatzhalter 3"/>
          <p:cNvSpPr>
            <a:spLocks noGrp="1"/>
          </p:cNvSpPr>
          <p:nvPr>
            <p:ph type="pic" sz="quarter" idx="46"/>
          </p:nvPr>
        </p:nvSpPr>
        <p:spPr>
          <a:xfrm>
            <a:off x="3935760" y="2259527"/>
            <a:ext cx="1872208" cy="20058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47"/>
          </p:nvPr>
        </p:nvSpPr>
        <p:spPr>
          <a:xfrm>
            <a:off x="3935760" y="4636014"/>
            <a:ext cx="1872208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9" name="Bildplatzhalter 3"/>
          <p:cNvSpPr>
            <a:spLocks noGrp="1"/>
          </p:cNvSpPr>
          <p:nvPr>
            <p:ph type="pic" sz="quarter" idx="48"/>
          </p:nvPr>
        </p:nvSpPr>
        <p:spPr>
          <a:xfrm>
            <a:off x="8832304" y="2259527"/>
            <a:ext cx="1872208" cy="20058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50" name="Textplatzhalter 2"/>
          <p:cNvSpPr>
            <a:spLocks noGrp="1"/>
          </p:cNvSpPr>
          <p:nvPr>
            <p:ph type="body" sz="quarter" idx="49"/>
          </p:nvPr>
        </p:nvSpPr>
        <p:spPr>
          <a:xfrm>
            <a:off x="8832304" y="4636014"/>
            <a:ext cx="1872208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174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2"/>
          <p:cNvGrpSpPr>
            <a:grpSpLocks noChangeAspect="1"/>
          </p:cNvGrpSpPr>
          <p:nvPr userDrawn="1"/>
        </p:nvGrpSpPr>
        <p:grpSpPr bwMode="auto">
          <a:xfrm rot="10800000">
            <a:off x="983433" y="4840173"/>
            <a:ext cx="1545044" cy="1167712"/>
            <a:chOff x="3497" y="-756"/>
            <a:chExt cx="692" cy="523"/>
          </a:xfrm>
          <a:solidFill>
            <a:schemeClr val="bg1">
              <a:lumMod val="95000"/>
            </a:schemeClr>
          </a:solidFill>
        </p:grpSpPr>
        <p:sp>
          <p:nvSpPr>
            <p:cNvPr id="4" name="Freeform 133"/>
            <p:cNvSpPr>
              <a:spLocks/>
            </p:cNvSpPr>
            <p:nvPr/>
          </p:nvSpPr>
          <p:spPr bwMode="auto">
            <a:xfrm>
              <a:off x="3854" y="-756"/>
              <a:ext cx="335" cy="523"/>
            </a:xfrm>
            <a:custGeom>
              <a:avLst/>
              <a:gdLst>
                <a:gd name="T0" fmla="*/ 140 w 140"/>
                <a:gd name="T1" fmla="*/ 149 h 218"/>
                <a:gd name="T2" fmla="*/ 71 w 140"/>
                <a:gd name="T3" fmla="*/ 218 h 218"/>
                <a:gd name="T4" fmla="*/ 0 w 140"/>
                <a:gd name="T5" fmla="*/ 140 h 218"/>
                <a:gd name="T6" fmla="*/ 106 w 140"/>
                <a:gd name="T7" fmla="*/ 0 h 218"/>
                <a:gd name="T8" fmla="*/ 114 w 140"/>
                <a:gd name="T9" fmla="*/ 15 h 218"/>
                <a:gd name="T10" fmla="*/ 37 w 140"/>
                <a:gd name="T11" fmla="*/ 93 h 218"/>
                <a:gd name="T12" fmla="*/ 76 w 140"/>
                <a:gd name="T13" fmla="*/ 79 h 218"/>
                <a:gd name="T14" fmla="*/ 140 w 140"/>
                <a:gd name="T15" fmla="*/ 14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18">
                  <a:moveTo>
                    <a:pt x="140" y="149"/>
                  </a:moveTo>
                  <a:cubicBezTo>
                    <a:pt x="140" y="194"/>
                    <a:pt x="100" y="218"/>
                    <a:pt x="71" y="218"/>
                  </a:cubicBezTo>
                  <a:cubicBezTo>
                    <a:pt x="43" y="218"/>
                    <a:pt x="0" y="190"/>
                    <a:pt x="0" y="140"/>
                  </a:cubicBezTo>
                  <a:cubicBezTo>
                    <a:pt x="0" y="62"/>
                    <a:pt x="62" y="6"/>
                    <a:pt x="106" y="0"/>
                  </a:cubicBezTo>
                  <a:cubicBezTo>
                    <a:pt x="110" y="6"/>
                    <a:pt x="114" y="15"/>
                    <a:pt x="114" y="15"/>
                  </a:cubicBezTo>
                  <a:cubicBezTo>
                    <a:pt x="94" y="22"/>
                    <a:pt x="40" y="60"/>
                    <a:pt x="37" y="93"/>
                  </a:cubicBezTo>
                  <a:cubicBezTo>
                    <a:pt x="52" y="84"/>
                    <a:pt x="58" y="79"/>
                    <a:pt x="76" y="79"/>
                  </a:cubicBezTo>
                  <a:cubicBezTo>
                    <a:pt x="114" y="79"/>
                    <a:pt x="140" y="114"/>
                    <a:pt x="140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113388"/>
                </a:buClr>
              </a:pPr>
              <a:endParaRPr lang="en-US" noProof="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Freeform 134"/>
            <p:cNvSpPr>
              <a:spLocks/>
            </p:cNvSpPr>
            <p:nvPr/>
          </p:nvSpPr>
          <p:spPr bwMode="auto">
            <a:xfrm>
              <a:off x="3497" y="-756"/>
              <a:ext cx="334" cy="523"/>
            </a:xfrm>
            <a:custGeom>
              <a:avLst/>
              <a:gdLst>
                <a:gd name="T0" fmla="*/ 140 w 140"/>
                <a:gd name="T1" fmla="*/ 149 h 218"/>
                <a:gd name="T2" fmla="*/ 71 w 140"/>
                <a:gd name="T3" fmla="*/ 218 h 218"/>
                <a:gd name="T4" fmla="*/ 0 w 140"/>
                <a:gd name="T5" fmla="*/ 140 h 218"/>
                <a:gd name="T6" fmla="*/ 106 w 140"/>
                <a:gd name="T7" fmla="*/ 0 h 218"/>
                <a:gd name="T8" fmla="*/ 113 w 140"/>
                <a:gd name="T9" fmla="*/ 15 h 218"/>
                <a:gd name="T10" fmla="*/ 36 w 140"/>
                <a:gd name="T11" fmla="*/ 93 h 218"/>
                <a:gd name="T12" fmla="*/ 76 w 140"/>
                <a:gd name="T13" fmla="*/ 79 h 218"/>
                <a:gd name="T14" fmla="*/ 140 w 140"/>
                <a:gd name="T15" fmla="*/ 14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18">
                  <a:moveTo>
                    <a:pt x="140" y="149"/>
                  </a:moveTo>
                  <a:cubicBezTo>
                    <a:pt x="140" y="194"/>
                    <a:pt x="99" y="218"/>
                    <a:pt x="71" y="218"/>
                  </a:cubicBezTo>
                  <a:cubicBezTo>
                    <a:pt x="43" y="218"/>
                    <a:pt x="0" y="190"/>
                    <a:pt x="0" y="140"/>
                  </a:cubicBezTo>
                  <a:cubicBezTo>
                    <a:pt x="0" y="62"/>
                    <a:pt x="62" y="6"/>
                    <a:pt x="106" y="0"/>
                  </a:cubicBezTo>
                  <a:cubicBezTo>
                    <a:pt x="109" y="6"/>
                    <a:pt x="113" y="15"/>
                    <a:pt x="113" y="15"/>
                  </a:cubicBezTo>
                  <a:cubicBezTo>
                    <a:pt x="94" y="22"/>
                    <a:pt x="39" y="60"/>
                    <a:pt x="36" y="93"/>
                  </a:cubicBezTo>
                  <a:cubicBezTo>
                    <a:pt x="51" y="84"/>
                    <a:pt x="58" y="79"/>
                    <a:pt x="76" y="79"/>
                  </a:cubicBezTo>
                  <a:cubicBezTo>
                    <a:pt x="113" y="79"/>
                    <a:pt x="140" y="114"/>
                    <a:pt x="140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113388"/>
                </a:buClr>
              </a:pPr>
              <a:endParaRPr lang="en-US" noProof="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Bildplatzhalter 3"/>
          <p:cNvSpPr>
            <a:spLocks noGrp="1"/>
          </p:cNvSpPr>
          <p:nvPr>
            <p:ph type="pic" sz="quarter" idx="45"/>
          </p:nvPr>
        </p:nvSpPr>
        <p:spPr>
          <a:xfrm>
            <a:off x="911424" y="2047574"/>
            <a:ext cx="1058114" cy="10405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46" hasCustomPrompt="1"/>
          </p:nvPr>
        </p:nvSpPr>
        <p:spPr>
          <a:xfrm>
            <a:off x="2131275" y="2110202"/>
            <a:ext cx="3409843" cy="9152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„Quote“ or Description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50"/>
          </p:nvPr>
        </p:nvSpPr>
        <p:spPr>
          <a:xfrm>
            <a:off x="3781153" y="3292154"/>
            <a:ext cx="1058114" cy="10405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5004460" y="3354782"/>
            <a:ext cx="3409843" cy="9152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„Quote“ or Description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24" name="Bildplatzhalter 3"/>
          <p:cNvSpPr>
            <a:spLocks noGrp="1"/>
          </p:cNvSpPr>
          <p:nvPr>
            <p:ph type="pic" sz="quarter" idx="52"/>
          </p:nvPr>
        </p:nvSpPr>
        <p:spPr>
          <a:xfrm>
            <a:off x="6650882" y="4548709"/>
            <a:ext cx="1058114" cy="10405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5" name="Textplatzhalter 2"/>
          <p:cNvSpPr>
            <a:spLocks noGrp="1"/>
          </p:cNvSpPr>
          <p:nvPr>
            <p:ph type="body" sz="quarter" idx="53" hasCustomPrompt="1"/>
          </p:nvPr>
        </p:nvSpPr>
        <p:spPr>
          <a:xfrm>
            <a:off x="7870733" y="4611337"/>
            <a:ext cx="3409843" cy="9152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„Quote“ or Description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grpSp>
        <p:nvGrpSpPr>
          <p:cNvPr id="6" name="Group 132"/>
          <p:cNvGrpSpPr>
            <a:grpSpLocks noChangeAspect="1"/>
          </p:cNvGrpSpPr>
          <p:nvPr userDrawn="1"/>
        </p:nvGrpSpPr>
        <p:grpSpPr bwMode="auto">
          <a:xfrm>
            <a:off x="9663522" y="836712"/>
            <a:ext cx="1545046" cy="1167712"/>
            <a:chOff x="3497" y="-756"/>
            <a:chExt cx="692" cy="523"/>
          </a:xfrm>
          <a:solidFill>
            <a:schemeClr val="bg1">
              <a:lumMod val="95000"/>
            </a:schemeClr>
          </a:solidFill>
        </p:grpSpPr>
        <p:sp>
          <p:nvSpPr>
            <p:cNvPr id="7" name="Freeform 133"/>
            <p:cNvSpPr>
              <a:spLocks/>
            </p:cNvSpPr>
            <p:nvPr/>
          </p:nvSpPr>
          <p:spPr bwMode="auto">
            <a:xfrm>
              <a:off x="3854" y="-756"/>
              <a:ext cx="335" cy="523"/>
            </a:xfrm>
            <a:custGeom>
              <a:avLst/>
              <a:gdLst>
                <a:gd name="T0" fmla="*/ 140 w 140"/>
                <a:gd name="T1" fmla="*/ 149 h 218"/>
                <a:gd name="T2" fmla="*/ 71 w 140"/>
                <a:gd name="T3" fmla="*/ 218 h 218"/>
                <a:gd name="T4" fmla="*/ 0 w 140"/>
                <a:gd name="T5" fmla="*/ 140 h 218"/>
                <a:gd name="T6" fmla="*/ 106 w 140"/>
                <a:gd name="T7" fmla="*/ 0 h 218"/>
                <a:gd name="T8" fmla="*/ 114 w 140"/>
                <a:gd name="T9" fmla="*/ 15 h 218"/>
                <a:gd name="T10" fmla="*/ 37 w 140"/>
                <a:gd name="T11" fmla="*/ 93 h 218"/>
                <a:gd name="T12" fmla="*/ 76 w 140"/>
                <a:gd name="T13" fmla="*/ 79 h 218"/>
                <a:gd name="T14" fmla="*/ 140 w 140"/>
                <a:gd name="T15" fmla="*/ 14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18">
                  <a:moveTo>
                    <a:pt x="140" y="149"/>
                  </a:moveTo>
                  <a:cubicBezTo>
                    <a:pt x="140" y="194"/>
                    <a:pt x="100" y="218"/>
                    <a:pt x="71" y="218"/>
                  </a:cubicBezTo>
                  <a:cubicBezTo>
                    <a:pt x="43" y="218"/>
                    <a:pt x="0" y="190"/>
                    <a:pt x="0" y="140"/>
                  </a:cubicBezTo>
                  <a:cubicBezTo>
                    <a:pt x="0" y="62"/>
                    <a:pt x="62" y="6"/>
                    <a:pt x="106" y="0"/>
                  </a:cubicBezTo>
                  <a:cubicBezTo>
                    <a:pt x="110" y="6"/>
                    <a:pt x="114" y="15"/>
                    <a:pt x="114" y="15"/>
                  </a:cubicBezTo>
                  <a:cubicBezTo>
                    <a:pt x="94" y="22"/>
                    <a:pt x="40" y="60"/>
                    <a:pt x="37" y="93"/>
                  </a:cubicBezTo>
                  <a:cubicBezTo>
                    <a:pt x="52" y="84"/>
                    <a:pt x="58" y="79"/>
                    <a:pt x="76" y="79"/>
                  </a:cubicBezTo>
                  <a:cubicBezTo>
                    <a:pt x="114" y="79"/>
                    <a:pt x="140" y="114"/>
                    <a:pt x="140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113388"/>
                </a:buClr>
              </a:pPr>
              <a:endParaRPr lang="en-US" noProof="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Freeform 134"/>
            <p:cNvSpPr>
              <a:spLocks/>
            </p:cNvSpPr>
            <p:nvPr/>
          </p:nvSpPr>
          <p:spPr bwMode="auto">
            <a:xfrm>
              <a:off x="3497" y="-756"/>
              <a:ext cx="334" cy="523"/>
            </a:xfrm>
            <a:custGeom>
              <a:avLst/>
              <a:gdLst>
                <a:gd name="T0" fmla="*/ 140 w 140"/>
                <a:gd name="T1" fmla="*/ 149 h 218"/>
                <a:gd name="T2" fmla="*/ 71 w 140"/>
                <a:gd name="T3" fmla="*/ 218 h 218"/>
                <a:gd name="T4" fmla="*/ 0 w 140"/>
                <a:gd name="T5" fmla="*/ 140 h 218"/>
                <a:gd name="T6" fmla="*/ 106 w 140"/>
                <a:gd name="T7" fmla="*/ 0 h 218"/>
                <a:gd name="T8" fmla="*/ 113 w 140"/>
                <a:gd name="T9" fmla="*/ 15 h 218"/>
                <a:gd name="T10" fmla="*/ 36 w 140"/>
                <a:gd name="T11" fmla="*/ 93 h 218"/>
                <a:gd name="T12" fmla="*/ 76 w 140"/>
                <a:gd name="T13" fmla="*/ 79 h 218"/>
                <a:gd name="T14" fmla="*/ 140 w 140"/>
                <a:gd name="T15" fmla="*/ 14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18">
                  <a:moveTo>
                    <a:pt x="140" y="149"/>
                  </a:moveTo>
                  <a:cubicBezTo>
                    <a:pt x="140" y="194"/>
                    <a:pt x="99" y="218"/>
                    <a:pt x="71" y="218"/>
                  </a:cubicBezTo>
                  <a:cubicBezTo>
                    <a:pt x="43" y="218"/>
                    <a:pt x="0" y="190"/>
                    <a:pt x="0" y="140"/>
                  </a:cubicBezTo>
                  <a:cubicBezTo>
                    <a:pt x="0" y="62"/>
                    <a:pt x="62" y="6"/>
                    <a:pt x="106" y="0"/>
                  </a:cubicBezTo>
                  <a:cubicBezTo>
                    <a:pt x="109" y="6"/>
                    <a:pt x="113" y="15"/>
                    <a:pt x="113" y="15"/>
                  </a:cubicBezTo>
                  <a:cubicBezTo>
                    <a:pt x="94" y="22"/>
                    <a:pt x="39" y="60"/>
                    <a:pt x="36" y="93"/>
                  </a:cubicBezTo>
                  <a:cubicBezTo>
                    <a:pt x="51" y="84"/>
                    <a:pt x="58" y="79"/>
                    <a:pt x="76" y="79"/>
                  </a:cubicBezTo>
                  <a:cubicBezTo>
                    <a:pt x="113" y="79"/>
                    <a:pt x="140" y="114"/>
                    <a:pt x="140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113388"/>
                </a:buClr>
              </a:pPr>
              <a:endParaRPr lang="en-US" noProof="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9200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ogo &amp;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307768" y="5080443"/>
            <a:ext cx="2700000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Name</a:t>
            </a:r>
          </a:p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746000" y="5080443"/>
            <a:ext cx="2700000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Number</a:t>
            </a:r>
          </a:p>
          <a:p>
            <a:pPr lvl="0"/>
            <a:r>
              <a:rPr lang="en-US" noProof="0" dirty="0"/>
              <a:t>email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184232" y="5080443"/>
            <a:ext cx="2700000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Street</a:t>
            </a:r>
          </a:p>
          <a:p>
            <a:pPr lvl="0"/>
            <a:r>
              <a:rPr lang="en-US" noProof="0" dirty="0"/>
              <a:t>City and Postal Code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28937" y="3190247"/>
            <a:ext cx="4334122" cy="31076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2000" b="0" i="0" baseline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213899" y="3789466"/>
            <a:ext cx="1764197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0261" y="975927"/>
            <a:ext cx="3291479" cy="19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102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67408" y="1175938"/>
            <a:ext cx="598877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  <a:defRPr sz="4000" b="0" i="0" baseline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noProof="0" dirty="0"/>
              <a:t>  </a:t>
            </a:r>
            <a:r>
              <a:rPr lang="en-US" noProof="0" dirty="0" err="1"/>
              <a:t>Leerzeichen</a:t>
            </a:r>
            <a:r>
              <a:rPr lang="en-US" noProof="0" dirty="0"/>
              <a:t> </a:t>
            </a:r>
            <a:r>
              <a:rPr lang="en-US" noProof="0" dirty="0" err="1"/>
              <a:t>setzen</a:t>
            </a:r>
            <a:endParaRPr lang="en-US" noProof="0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67408" y="2153684"/>
            <a:ext cx="598877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  <a:defRPr sz="4000" b="0" i="0" baseline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noProof="0" dirty="0"/>
              <a:t>  </a:t>
            </a:r>
            <a:r>
              <a:rPr lang="en-US" noProof="0" dirty="0" err="1"/>
              <a:t>Leerzeichen</a:t>
            </a:r>
            <a:r>
              <a:rPr lang="en-US" noProof="0" dirty="0"/>
              <a:t> </a:t>
            </a:r>
            <a:r>
              <a:rPr lang="en-US" noProof="0" dirty="0" err="1"/>
              <a:t>setzen</a:t>
            </a:r>
            <a:endParaRPr lang="en-US" noProof="0" dirty="0"/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67408" y="4109179"/>
            <a:ext cx="598877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  <a:defRPr sz="4000" b="0" i="0" baseline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noProof="0" dirty="0"/>
              <a:t>  </a:t>
            </a:r>
            <a:r>
              <a:rPr lang="en-US" noProof="0" dirty="0" err="1"/>
              <a:t>Leerzeichen</a:t>
            </a:r>
            <a:r>
              <a:rPr lang="en-US" noProof="0" dirty="0"/>
              <a:t> </a:t>
            </a:r>
            <a:r>
              <a:rPr lang="en-US" noProof="0" dirty="0" err="1"/>
              <a:t>setzen</a:t>
            </a:r>
            <a:endParaRPr lang="en-US" noProof="0" dirty="0"/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67408" y="3131433"/>
            <a:ext cx="598877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  <a:defRPr sz="4000" b="0" i="0" baseline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noProof="0" dirty="0"/>
              <a:t>  </a:t>
            </a:r>
            <a:r>
              <a:rPr lang="en-US" noProof="0" dirty="0" err="1"/>
              <a:t>Leerzeichen</a:t>
            </a:r>
            <a:r>
              <a:rPr lang="en-US" noProof="0" dirty="0"/>
              <a:t> </a:t>
            </a:r>
            <a:r>
              <a:rPr lang="en-US" noProof="0" dirty="0" err="1"/>
              <a:t>setzen</a:t>
            </a:r>
            <a:endParaRPr lang="en-US" noProof="0" dirty="0"/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67408" y="5086925"/>
            <a:ext cx="598877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  <a:defRPr sz="4000" b="0" i="0" baseline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noProof="0" dirty="0"/>
              <a:t>  </a:t>
            </a:r>
            <a:r>
              <a:rPr lang="en-US" noProof="0" dirty="0" err="1"/>
              <a:t>Leerzeichen</a:t>
            </a:r>
            <a:r>
              <a:rPr lang="en-US" noProof="0" dirty="0"/>
              <a:t> </a:t>
            </a:r>
            <a:r>
              <a:rPr lang="en-US" noProof="0" dirty="0" err="1"/>
              <a:t>setzen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754911" y="1319104"/>
            <a:ext cx="4461832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Checklist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2"/>
          </p:nvPr>
        </p:nvSpPr>
        <p:spPr>
          <a:xfrm>
            <a:off x="7134225" y="0"/>
            <a:ext cx="5057775" cy="6858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754911" y="2296850"/>
            <a:ext cx="4461832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Checklist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754911" y="3274598"/>
            <a:ext cx="4461832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Checklist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754911" y="4252345"/>
            <a:ext cx="4461832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Checklist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754911" y="5230091"/>
            <a:ext cx="4461832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Checklist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12084" y="560886"/>
            <a:ext cx="5844094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80627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9" hasCustomPrompt="1"/>
          </p:nvPr>
        </p:nvSpPr>
        <p:spPr>
          <a:xfrm>
            <a:off x="2165515" y="1977373"/>
            <a:ext cx="1948464" cy="29025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Logo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20" hasCustomPrompt="1"/>
          </p:nvPr>
        </p:nvSpPr>
        <p:spPr>
          <a:xfrm>
            <a:off x="5129959" y="1977373"/>
            <a:ext cx="1947600" cy="29025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Logo</a:t>
            </a: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21" hasCustomPrompt="1"/>
          </p:nvPr>
        </p:nvSpPr>
        <p:spPr>
          <a:xfrm>
            <a:off x="8093540" y="1977373"/>
            <a:ext cx="1947600" cy="29025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Logo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165515" y="5024634"/>
            <a:ext cx="1948464" cy="252000"/>
          </a:xfrm>
          <a:prstGeom prst="rect">
            <a:avLst/>
          </a:prstGeom>
          <a:noFill/>
          <a:ln>
            <a:gradFill flip="none" rotWithShape="1">
              <a:gsLst>
                <a:gs pos="98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</a:ln>
        </p:spPr>
        <p:txBody>
          <a:bodyPr lIns="0" tIns="0" rIns="0" bIns="0"/>
          <a:lstStyle>
            <a:lvl1pPr marL="0" indent="0">
              <a:buFontTx/>
              <a:buNone/>
              <a:defRPr sz="1400" b="0" i="0">
                <a:solidFill>
                  <a:schemeClr val="tx2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Name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122309" y="5044122"/>
            <a:ext cx="1947600" cy="252000"/>
          </a:xfrm>
          <a:prstGeom prst="rect">
            <a:avLst/>
          </a:prstGeom>
          <a:noFill/>
          <a:ln>
            <a:gradFill flip="none" rotWithShape="1">
              <a:gsLst>
                <a:gs pos="98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</a:ln>
        </p:spPr>
        <p:txBody>
          <a:bodyPr lIns="0" tIns="0" rIns="0" bIns="0"/>
          <a:lstStyle>
            <a:lvl1pPr marL="0" indent="0">
              <a:buFontTx/>
              <a:buNone/>
              <a:defRPr sz="1400" b="0" i="0">
                <a:solidFill>
                  <a:schemeClr val="tx2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Name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8093540" y="5024633"/>
            <a:ext cx="1947600" cy="252000"/>
          </a:xfrm>
          <a:prstGeom prst="rect">
            <a:avLst/>
          </a:prstGeom>
          <a:noFill/>
          <a:ln>
            <a:gradFill flip="none" rotWithShape="1">
              <a:gsLst>
                <a:gs pos="98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</a:ln>
        </p:spPr>
        <p:txBody>
          <a:bodyPr lIns="0" tIns="0" rIns="0" bIns="0"/>
          <a:lstStyle>
            <a:lvl1pPr marL="0" indent="0">
              <a:buFontTx/>
              <a:buNone/>
              <a:defRPr sz="1400" b="0" i="0">
                <a:solidFill>
                  <a:schemeClr val="tx2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Name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2179951" y="5381345"/>
            <a:ext cx="1948464" cy="268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>
              <a:buFontTx/>
              <a:buNone/>
              <a:defRPr sz="1400" b="0" i="0">
                <a:solidFill>
                  <a:schemeClr val="tx1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Position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136745" y="5392812"/>
            <a:ext cx="1948464" cy="268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>
              <a:buFontTx/>
              <a:buNone/>
              <a:defRPr sz="1400" b="0" i="0">
                <a:solidFill>
                  <a:schemeClr val="tx1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Position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107976" y="5381345"/>
            <a:ext cx="1948464" cy="268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>
              <a:buFontTx/>
              <a:buNone/>
              <a:defRPr sz="1400" b="0" i="0">
                <a:solidFill>
                  <a:schemeClr val="tx1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Position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612816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6">
            <a:hlinkClick r:id="rId2"/>
          </p:cNvPr>
          <p:cNvSpPr txBox="1">
            <a:spLocks noChangeArrowheads="1"/>
          </p:cNvSpPr>
          <p:nvPr/>
        </p:nvSpPr>
        <p:spPr bwMode="auto">
          <a:xfrm>
            <a:off x="910800" y="5054600"/>
            <a:ext cx="18145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en-US" sz="1200" noProof="0" dirty="0" err="1">
                <a:latin typeface="+mn-lt"/>
                <a:ea typeface="Source Sans Pro" panose="020B0503030403020204" pitchFamily="34" charset="0"/>
                <a:cs typeface="Source Sans Pro" panose="020B0503030403020204" pitchFamily="34" charset="0"/>
              </a:rPr>
              <a:t>stocardapp.com</a:t>
            </a:r>
            <a:endParaRPr lang="en-US" altLang="en-US" sz="1200" noProof="0" dirty="0">
              <a:latin typeface="+mn-lt"/>
              <a:ea typeface="Source Sans Pro" panose="020B0503030403020204" pitchFamily="34" charset="0"/>
              <a:cs typeface="Source Sans Pro" panose="020B0503030403020204" pitchFamily="34" charset="0"/>
            </a:endParaRPr>
          </a:p>
        </p:txBody>
      </p:sp>
      <p:pic>
        <p:nvPicPr>
          <p:cNvPr id="8" name="Bild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416" y="1124744"/>
            <a:ext cx="1109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910800" y="1942187"/>
            <a:ext cx="2880071" cy="6545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910800" y="2703316"/>
            <a:ext cx="2871038" cy="712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10800" y="3517636"/>
            <a:ext cx="2871038" cy="14955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5952753" y="3140968"/>
            <a:ext cx="3134451" cy="72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7837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307768" y="5080443"/>
            <a:ext cx="2700000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solidFill>
                  <a:schemeClr val="bg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Name</a:t>
            </a:r>
          </a:p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746000" y="5080443"/>
            <a:ext cx="2700000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solidFill>
                  <a:schemeClr val="bg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+49 621 339 331 50</a:t>
            </a:r>
          </a:p>
          <a:p>
            <a:pPr lvl="0"/>
            <a:r>
              <a:rPr lang="en-US" noProof="0" dirty="0"/>
              <a:t>E-Mail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184232" y="5080443"/>
            <a:ext cx="2700000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solidFill>
                  <a:schemeClr val="bg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 err="1"/>
              <a:t>Hafenstraße</a:t>
            </a:r>
            <a:r>
              <a:rPr lang="en-US" noProof="0" dirty="0"/>
              <a:t> 25 - 27</a:t>
            </a:r>
          </a:p>
          <a:p>
            <a:pPr lvl="0"/>
            <a:r>
              <a:rPr lang="en-US" noProof="0" dirty="0"/>
              <a:t>68159 Mannheim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07768" y="3433907"/>
            <a:ext cx="9576464" cy="144016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3000" b="0" i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Let‘s make XY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958" y="912337"/>
            <a:ext cx="3724084" cy="21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5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07768" y="4437112"/>
            <a:ext cx="9576464" cy="144016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3000" b="0" i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Let‘s make XY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5720" y="1232655"/>
            <a:ext cx="5021408" cy="29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2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ogo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28939" y="4701989"/>
            <a:ext cx="4334122" cy="43204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2000" b="0" i="0" baseline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213902" y="5301208"/>
            <a:ext cx="1764197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6961" y="1412776"/>
            <a:ext cx="4658078" cy="26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ru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24" y="6430135"/>
            <a:ext cx="943200" cy="142909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3" y="1196752"/>
            <a:ext cx="10422873" cy="2729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Number 1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10850109" y="6380956"/>
            <a:ext cx="484188" cy="254000"/>
          </a:xfrm>
          <a:prstGeom prst="rect">
            <a:avLst/>
          </a:prstGeom>
          <a:noFill/>
        </p:spPr>
        <p:txBody>
          <a:bodyPr anchorCtr="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590CE00-8B82-49A9-B1C6-C8D341C86878}" type="slidenum">
              <a:rPr lang="de-DE" sz="1050">
                <a:solidFill>
                  <a:schemeClr val="bg1"/>
                </a:solidFill>
                <a:latin typeface="+mn-lt"/>
                <a:ea typeface="Source Sans Pro Light" charset="0"/>
                <a:cs typeface="Source Sans Pro Light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 dirty="0">
              <a:solidFill>
                <a:schemeClr val="bg1"/>
              </a:solidFill>
              <a:latin typeface="+mn-lt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Textfeld 10"/>
          <p:cNvSpPr txBox="1">
            <a:spLocks noChangeArrowheads="1"/>
          </p:cNvSpPr>
          <p:nvPr userDrawn="1"/>
        </p:nvSpPr>
        <p:spPr bwMode="auto">
          <a:xfrm>
            <a:off x="11171088" y="6409756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1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24" name="Textfeld 12"/>
          <p:cNvSpPr txBox="1">
            <a:spLocks noChangeArrowheads="1"/>
          </p:cNvSpPr>
          <p:nvPr userDrawn="1"/>
        </p:nvSpPr>
        <p:spPr bwMode="auto">
          <a:xfrm>
            <a:off x="10776520" y="6409756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1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11422" y="2201103"/>
            <a:ext cx="10422873" cy="2729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Number 2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2" y="3205454"/>
            <a:ext cx="10422873" cy="2729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Number 3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13980" y="4209805"/>
            <a:ext cx="10422873" cy="2729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Number 4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911422" y="5214155"/>
            <a:ext cx="10422873" cy="2729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Number 5</a:t>
            </a:r>
          </a:p>
        </p:txBody>
      </p:sp>
    </p:spTree>
    <p:extLst>
      <p:ext uri="{BB962C8B-B14F-4D97-AF65-F5344CB8AC3E}">
        <p14:creationId xmlns:p14="http://schemas.microsoft.com/office/powerpoint/2010/main" val="14168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inführ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375276" cy="6858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6816080" y="2276872"/>
            <a:ext cx="3601095" cy="10081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Raleway Thin" panose="020B0203030101060003" pitchFamily="34" charset="0"/>
                <a:ea typeface="Raleway Thin" panose="020B0203030101060003" pitchFamily="34" charset="0"/>
                <a:cs typeface="Raleway Thin" panose="020B0203030101060003" pitchFamily="34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6816725" y="3429000"/>
            <a:ext cx="3600450" cy="28797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ea typeface="Source Sans Pro Light" charset="0"/>
                <a:cs typeface="Source Sans Pro Light" charset="0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10850109" y="6380956"/>
            <a:ext cx="484188" cy="254000"/>
          </a:xfrm>
          <a:prstGeom prst="rect">
            <a:avLst/>
          </a:prstGeom>
          <a:noFill/>
        </p:spPr>
        <p:txBody>
          <a:bodyPr anchorCtr="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590CE00-8B82-49A9-B1C6-C8D341C86878}" type="slidenum">
              <a:rPr lang="de-DE" sz="1050">
                <a:solidFill>
                  <a:schemeClr val="bg1"/>
                </a:solidFill>
                <a:latin typeface="+mn-lt"/>
                <a:ea typeface="Source Sans Pro Light" charset="0"/>
                <a:cs typeface="Source Sans Pro Light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 dirty="0">
              <a:solidFill>
                <a:schemeClr val="bg1"/>
              </a:solidFill>
              <a:latin typeface="+mn-lt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Textfeld 10"/>
          <p:cNvSpPr txBox="1">
            <a:spLocks noChangeArrowheads="1"/>
          </p:cNvSpPr>
          <p:nvPr userDrawn="1"/>
        </p:nvSpPr>
        <p:spPr bwMode="auto">
          <a:xfrm>
            <a:off x="11171088" y="6409756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1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22" name="Textfeld 12"/>
          <p:cNvSpPr txBox="1">
            <a:spLocks noChangeArrowheads="1"/>
          </p:cNvSpPr>
          <p:nvPr userDrawn="1"/>
        </p:nvSpPr>
        <p:spPr bwMode="auto">
          <a:xfrm>
            <a:off x="10776520" y="6409756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1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24" y="6430135"/>
            <a:ext cx="943200" cy="1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4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910800" y="2708920"/>
            <a:ext cx="4320232" cy="144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3000" b="0" i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10850109" y="6380956"/>
            <a:ext cx="484188" cy="254000"/>
          </a:xfrm>
          <a:prstGeom prst="rect">
            <a:avLst/>
          </a:prstGeom>
          <a:noFill/>
        </p:spPr>
        <p:txBody>
          <a:bodyPr anchorCtr="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590CE00-8B82-49A9-B1C6-C8D341C86878}" type="slidenum">
              <a:rPr lang="de-DE" sz="1050">
                <a:solidFill>
                  <a:schemeClr val="bg1"/>
                </a:solidFill>
                <a:latin typeface="+mn-lt"/>
                <a:ea typeface="Source Sans Pro Light" charset="0"/>
                <a:cs typeface="Source Sans Pro Light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 dirty="0">
              <a:solidFill>
                <a:schemeClr val="bg1"/>
              </a:solidFill>
              <a:latin typeface="+mn-lt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Textfeld 10"/>
          <p:cNvSpPr txBox="1">
            <a:spLocks noChangeArrowheads="1"/>
          </p:cNvSpPr>
          <p:nvPr userDrawn="1"/>
        </p:nvSpPr>
        <p:spPr bwMode="auto">
          <a:xfrm>
            <a:off x="11171088" y="6409756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1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7" name="Textfeld 12"/>
          <p:cNvSpPr txBox="1">
            <a:spLocks noChangeArrowheads="1"/>
          </p:cNvSpPr>
          <p:nvPr userDrawn="1"/>
        </p:nvSpPr>
        <p:spPr bwMode="auto">
          <a:xfrm>
            <a:off x="10776520" y="6409756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1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24" y="6430135"/>
            <a:ext cx="943200" cy="1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3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911424" y="1639138"/>
            <a:ext cx="10371856" cy="4531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 typeface="Arial" charset="0"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68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ne page (without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20" hasCustomPrompt="1"/>
          </p:nvPr>
        </p:nvSpPr>
        <p:spPr>
          <a:xfrm>
            <a:off x="911424" y="1179228"/>
            <a:ext cx="10368660" cy="49913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 typeface="Arial" charset="0"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280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24" y="6430767"/>
            <a:ext cx="942975" cy="142277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0848528" y="6380956"/>
            <a:ext cx="484188" cy="254000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CEB9B48-8459-47FC-B4F0-A8916BFE52B9}" type="slidenum">
              <a:rPr lang="de-DE" sz="1050">
                <a:latin typeface="+mn-lt"/>
                <a:ea typeface="Source Sans Pro Light" charset="0"/>
                <a:cs typeface="Source Sans Pro Light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 dirty="0">
              <a:latin typeface="+mn-lt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Textfeld 11"/>
          <p:cNvSpPr txBox="1">
            <a:spLocks noChangeArrowheads="1"/>
          </p:cNvSpPr>
          <p:nvPr userDrawn="1"/>
        </p:nvSpPr>
        <p:spPr bwMode="auto">
          <a:xfrm>
            <a:off x="11179299" y="6409757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1" name="Textfeld 7"/>
          <p:cNvSpPr txBox="1">
            <a:spLocks noChangeArrowheads="1"/>
          </p:cNvSpPr>
          <p:nvPr userDrawn="1"/>
        </p:nvSpPr>
        <p:spPr bwMode="auto">
          <a:xfrm>
            <a:off x="10776520" y="6410550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2" r:id="rId2"/>
    <p:sldLayoutId id="2147483702" r:id="rId3"/>
    <p:sldLayoutId id="2147483718" r:id="rId4"/>
    <p:sldLayoutId id="2147483725" r:id="rId5"/>
    <p:sldLayoutId id="2147483727" r:id="rId6"/>
    <p:sldLayoutId id="2147483731" r:id="rId7"/>
    <p:sldLayoutId id="2147483715" r:id="rId8"/>
    <p:sldLayoutId id="2147483730" r:id="rId9"/>
    <p:sldLayoutId id="2147483684" r:id="rId10"/>
    <p:sldLayoutId id="2147483733" r:id="rId11"/>
    <p:sldLayoutId id="2147483721" r:id="rId12"/>
    <p:sldLayoutId id="2147483732" r:id="rId13"/>
    <p:sldLayoutId id="2147483695" r:id="rId14"/>
    <p:sldLayoutId id="2147483686" r:id="rId15"/>
    <p:sldLayoutId id="2147483697" r:id="rId16"/>
    <p:sldLayoutId id="2147483687" r:id="rId17"/>
    <p:sldLayoutId id="2147483722" r:id="rId18"/>
    <p:sldLayoutId id="2147483723" r:id="rId19"/>
    <p:sldLayoutId id="2147483688" r:id="rId20"/>
    <p:sldLayoutId id="2147483690" r:id="rId21"/>
    <p:sldLayoutId id="2147483705" r:id="rId22"/>
    <p:sldLayoutId id="2147483707" r:id="rId23"/>
    <p:sldLayoutId id="2147483708" r:id="rId24"/>
    <p:sldLayoutId id="2147483709" r:id="rId25"/>
    <p:sldLayoutId id="2147483711" r:id="rId26"/>
    <p:sldLayoutId id="2147483691" r:id="rId27"/>
    <p:sldLayoutId id="2147483716" r:id="rId28"/>
    <p:sldLayoutId id="2147483710" r:id="rId29"/>
    <p:sldLayoutId id="2147483706" r:id="rId30"/>
    <p:sldLayoutId id="2147483712" r:id="rId31"/>
    <p:sldLayoutId id="2147483700" r:id="rId32"/>
    <p:sldLayoutId id="2147483728" r:id="rId33"/>
    <p:sldLayoutId id="2147483729" r:id="rId34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3e9KRfGqsQ" TargetMode="External"/><Relationship Id="rId3" Type="http://schemas.openxmlformats.org/officeDocument/2006/relationships/hyperlink" Target="https://try.kotlinlang.org/" TargetMode="External"/><Relationship Id="rId7" Type="http://schemas.openxmlformats.org/officeDocument/2006/relationships/hyperlink" Target="https://www.youtube.com/watch?v=nugOMl29K3k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kotlinlang.org/docs/reference/coroutines.html" TargetMode="External"/><Relationship Id="rId5" Type="http://schemas.openxmlformats.org/officeDocument/2006/relationships/hyperlink" Target="https://www.youtube.com/watch?v=YbF8Q8LxAJs" TargetMode="External"/><Relationship Id="rId4" Type="http://schemas.openxmlformats.org/officeDocument/2006/relationships/hyperlink" Target="https://github.com/Kotlin/kotlin-koa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native-overview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2FEC6D-301C-49E0-8712-C3573E1F05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800"/>
              <a:t>Introduction to Kotlin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97E8E-6AF8-4D19-BAA6-9C3943D951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83833" y="5733256"/>
            <a:ext cx="3024336" cy="504056"/>
          </a:xfrm>
        </p:spPr>
        <p:txBody>
          <a:bodyPr/>
          <a:lstStyle/>
          <a:p>
            <a:r>
              <a:rPr lang="en-US"/>
              <a:t>Tobias Schürg - 25.09.2018</a:t>
            </a:r>
          </a:p>
        </p:txBody>
      </p:sp>
      <p:pic>
        <p:nvPicPr>
          <p:cNvPr id="1026" name="Picture 2" descr="Kotlin Logo">
            <a:extLst>
              <a:ext uri="{FF2B5EF4-FFF2-40B4-BE49-F238E27FC236}">
                <a16:creationId xmlns:a16="http://schemas.microsoft.com/office/drawing/2014/main" id="{1F4EA4C6-E913-423A-9EED-A449DE23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78" y="3140968"/>
            <a:ext cx="730570" cy="72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1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C3C3594-E896-43F8-9CB1-B5990C121A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Kotlin –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9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0F7BC7-7BB7-4A9D-89DA-0C5FD33100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B6ABDC-B5FF-47FE-ACA5-C399B7B7C9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AAA86-A9A6-4ED6-98AD-73A67A05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Until now: callbacks, </a:t>
            </a:r>
            <a:r>
              <a:rPr lang="en-US" dirty="0" err="1"/>
              <a:t>async</a:t>
            </a:r>
            <a:r>
              <a:rPr lang="en-US" dirty="0"/>
              <a:t> tasks / threads, </a:t>
            </a:r>
            <a:r>
              <a:rPr lang="en-US" dirty="0" err="1"/>
              <a:t>rx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Motivation: </a:t>
            </a:r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71550" lvl="1" indent="-285750"/>
            <a:r>
              <a:rPr lang="de-DE" dirty="0" err="1"/>
              <a:t>compile</a:t>
            </a:r>
            <a:r>
              <a:rPr lang="de-DE" dirty="0"/>
              <a:t> "org.jetbrains.kotlinx:kotlinx-coroutines-core:0.19.2" </a:t>
            </a:r>
          </a:p>
          <a:p>
            <a:pPr marL="971550" lvl="1" indent="-285750"/>
            <a:r>
              <a:rPr lang="de-DE" dirty="0" err="1"/>
              <a:t>kotlin</a:t>
            </a:r>
            <a:r>
              <a:rPr lang="de-DE" dirty="0"/>
              <a:t> { experimental { </a:t>
            </a:r>
            <a:r>
              <a:rPr lang="de-DE" dirty="0" err="1"/>
              <a:t>coroutines</a:t>
            </a:r>
            <a:r>
              <a:rPr lang="de-DE" dirty="0"/>
              <a:t> '</a:t>
            </a:r>
            <a:r>
              <a:rPr lang="de-DE" dirty="0" err="1"/>
              <a:t>enable</a:t>
            </a:r>
            <a:r>
              <a:rPr lang="de-DE" dirty="0"/>
              <a:t>' 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ECA782-E9AD-442A-BD29-C0420D2419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34728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E73F3D1F-9DBF-4312-8412-591E98EEE6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https://try.kotlinlang.org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69F0D861-DEDB-4881-AFE7-C3A3AB99D2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Kotlin</a:t>
            </a:r>
            <a:r>
              <a:rPr lang="de-DE" dirty="0"/>
              <a:t> </a:t>
            </a:r>
            <a:r>
              <a:rPr lang="de-DE" dirty="0" err="1"/>
              <a:t>Koans</a:t>
            </a:r>
            <a:endParaRPr lang="de-DE" dirty="0"/>
          </a:p>
        </p:txBody>
      </p:sp>
      <p:pic>
        <p:nvPicPr>
          <p:cNvPr id="28" name="Inhaltsplatzhalter 27">
            <a:extLst>
              <a:ext uri="{FF2B5EF4-FFF2-40B4-BE49-F238E27FC236}">
                <a16:creationId xmlns:a16="http://schemas.microsoft.com/office/drawing/2014/main" id="{2A638C4A-E68B-42EE-871D-AA44C6FC7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651" y="1639888"/>
            <a:ext cx="5151872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7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43A118-0861-4375-84DF-26D8A9FC79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29E5C5-E510-4E3C-BFDA-BAAAC1E0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96752"/>
            <a:ext cx="10371856" cy="49738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Starting:</a:t>
            </a:r>
          </a:p>
          <a:p>
            <a:pPr marL="971550" lvl="1" indent="-285750"/>
            <a:r>
              <a:rPr lang="en-US" dirty="0"/>
              <a:t>Kotlin </a:t>
            </a:r>
            <a:r>
              <a:rPr lang="en-US" dirty="0" err="1"/>
              <a:t>refernce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https://kotlinlang.org/docs/reference/</a:t>
            </a:r>
            <a:r>
              <a:rPr lang="en-US" dirty="0"/>
              <a:t> </a:t>
            </a:r>
          </a:p>
          <a:p>
            <a:pPr marL="971550" lvl="1" indent="-285750"/>
            <a:r>
              <a:rPr lang="en-US" dirty="0"/>
              <a:t>Kotlin </a:t>
            </a:r>
            <a:r>
              <a:rPr lang="en-US" dirty="0" err="1"/>
              <a:t>Koans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Onlince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https://try.kotlinlang.org</a:t>
            </a:r>
            <a:r>
              <a:rPr lang="en-US" dirty="0"/>
              <a:t> 	</a:t>
            </a:r>
            <a:r>
              <a:rPr lang="en-US" dirty="0" err="1"/>
              <a:t>GitHub:</a:t>
            </a:r>
            <a:r>
              <a:rPr lang="en-US" dirty="0" err="1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://github.com/Kotlin/</a:t>
            </a:r>
            <a:r>
              <a:rPr lang="en-US" dirty="0" err="1">
                <a:hlinkClick r:id="rId4"/>
              </a:rPr>
              <a:t>kotlin-koans</a:t>
            </a:r>
            <a:r>
              <a:rPr lang="en-US" dirty="0"/>
              <a:t> </a:t>
            </a:r>
          </a:p>
          <a:p>
            <a:pPr marL="971550" lvl="1" indent="-285750"/>
            <a:r>
              <a:rPr lang="en-US" dirty="0"/>
              <a:t>Introduction to Kotlin (Google Developer Days ‘17):</a:t>
            </a:r>
            <a:br>
              <a:rPr lang="en-US" dirty="0"/>
            </a:br>
            <a:r>
              <a:rPr lang="en-US" dirty="0">
                <a:hlinkClick r:id="rId5"/>
              </a:rPr>
              <a:t>https://www.youtube.com/watch?v=YbF8Q8LxAJs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Coroutines</a:t>
            </a:r>
          </a:p>
          <a:p>
            <a:pPr marL="971550" lvl="1" indent="-285750"/>
            <a:r>
              <a:rPr lang="en-US" dirty="0">
                <a:hlinkClick r:id="rId6"/>
              </a:rPr>
              <a:t>https://kotlinlang.org/docs/reference/coroutines.html</a:t>
            </a:r>
            <a:r>
              <a:rPr lang="en-US" dirty="0"/>
              <a:t> </a:t>
            </a:r>
          </a:p>
          <a:p>
            <a:pPr marL="971550" lvl="1" indent="-285750"/>
            <a:r>
              <a:rPr lang="en-US" dirty="0"/>
              <a:t>Svetlana Isakova - Kotlin coroutines (44 min)</a:t>
            </a:r>
            <a:br>
              <a:rPr lang="en-US" dirty="0"/>
            </a:br>
            <a:r>
              <a:rPr lang="en-US" dirty="0">
                <a:hlinkClick r:id="rId7"/>
              </a:rPr>
              <a:t>https://www.youtube.com/watch?v=nugOMl29K3k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</a:t>
            </a:r>
          </a:p>
          <a:p>
            <a:pPr marL="971550" lvl="1" indent="-285750"/>
            <a:r>
              <a:rPr lang="en-US" dirty="0"/>
              <a:t>Danny </a:t>
            </a:r>
            <a:r>
              <a:rPr lang="en-US" dirty="0" err="1"/>
              <a:t>Preussler</a:t>
            </a:r>
            <a:r>
              <a:rPr lang="en-US" dirty="0"/>
              <a:t> - The power of Kotlin for your tests (40 min):</a:t>
            </a:r>
            <a:br>
              <a:rPr lang="en-US" dirty="0"/>
            </a:br>
            <a:r>
              <a:rPr lang="en-US" dirty="0">
                <a:hlinkClick r:id="rId8"/>
              </a:rPr>
              <a:t>https://www.youtube.com/watch?v=V3e9KRfGqsQ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867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BB24F8-1634-42C1-A430-6DE57BADD4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trike="sngStrike" dirty="0"/>
              <a:t>new</a:t>
            </a:r>
            <a:r>
              <a:rPr lang="en-US" dirty="0"/>
              <a:t> fancy, opensource programming language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AB08A01-92E8-42E0-8D61-3F889F7ACD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2084" y="560886"/>
            <a:ext cx="10368000" cy="480131"/>
          </a:xfrm>
        </p:spPr>
        <p:txBody>
          <a:bodyPr/>
          <a:lstStyle/>
          <a:p>
            <a:r>
              <a:rPr lang="en-US" dirty="0"/>
              <a:t>Kotlin Intro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AE3C77-E44D-4F51-8445-38A19835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639138"/>
            <a:ext cx="6192688" cy="45314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on the Java Virtual Machine</a:t>
            </a:r>
          </a:p>
          <a:p>
            <a:pPr marL="971550" lvl="1" indent="-285750"/>
            <a:r>
              <a:rPr lang="en-US" dirty="0"/>
              <a:t>Can be compiled to JavaScript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Interoperable with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JetBrains (IntelliJ)</a:t>
            </a:r>
          </a:p>
          <a:p>
            <a:pPr marL="971550" lvl="1" indent="-285750"/>
            <a:r>
              <a:rPr lang="en-US" dirty="0"/>
              <a:t>First appeared 2011 (already developed for a year)</a:t>
            </a:r>
          </a:p>
          <a:p>
            <a:pPr marL="971550" lvl="1" indent="-285750"/>
            <a:r>
              <a:rPr lang="en-US" dirty="0"/>
              <a:t>Kotlin v1.0 was released on February 15,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Goals: </a:t>
            </a:r>
          </a:p>
          <a:p>
            <a:pPr marL="971550" lvl="1" indent="-285750"/>
            <a:r>
              <a:rPr lang="en-US" dirty="0"/>
              <a:t>compile as quickly as Java</a:t>
            </a:r>
          </a:p>
          <a:p>
            <a:pPr marL="971550" lvl="1" indent="-285750"/>
            <a:r>
              <a:rPr lang="en-US" dirty="0"/>
              <a:t>more compact</a:t>
            </a:r>
          </a:p>
          <a:p>
            <a:pPr marL="971550" lvl="1" indent="-285750"/>
            <a:r>
              <a:rPr lang="en-US" dirty="0"/>
              <a:t>more concise</a:t>
            </a:r>
          </a:p>
          <a:p>
            <a:pPr marL="971550" lvl="1" indent="-285750"/>
            <a:r>
              <a:rPr lang="en-US" dirty="0"/>
              <a:t> easier to read</a:t>
            </a:r>
          </a:p>
        </p:txBody>
      </p:sp>
      <p:pic>
        <p:nvPicPr>
          <p:cNvPr id="2052" name="Picture 4" descr="https://cdn-images-1.medium.com/max/800/1*99YiKjwB2TliKVA-yGogNQ.png">
            <a:extLst>
              <a:ext uri="{FF2B5EF4-FFF2-40B4-BE49-F238E27FC236}">
                <a16:creationId xmlns:a16="http://schemas.microsoft.com/office/drawing/2014/main" id="{BE66D38E-BB91-439F-971B-D92824C09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88" y="332656"/>
            <a:ext cx="4408960" cy="23147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alonsoruibal.com/wp-content/uploads/2017/04/kotlin2js.png">
            <a:extLst>
              <a:ext uri="{FF2B5EF4-FFF2-40B4-BE49-F238E27FC236}">
                <a16:creationId xmlns:a16="http://schemas.microsoft.com/office/drawing/2014/main" id="{B32C1314-271C-4563-A37C-9480ABBC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12" y="1999176"/>
            <a:ext cx="1213800" cy="12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kotlin android">
            <a:extLst>
              <a:ext uri="{FF2B5EF4-FFF2-40B4-BE49-F238E27FC236}">
                <a16:creationId xmlns:a16="http://schemas.microsoft.com/office/drawing/2014/main" id="{DC11EF4B-1F15-4E0A-8CE8-0F1617EEC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693206"/>
            <a:ext cx="2160240" cy="21602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Image result for kotlin android">
            <a:extLst>
              <a:ext uri="{FF2B5EF4-FFF2-40B4-BE49-F238E27FC236}">
                <a16:creationId xmlns:a16="http://schemas.microsoft.com/office/drawing/2014/main" id="{4A13AB33-B031-4D4D-8DF0-2043A9D38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60" y="3140968"/>
            <a:ext cx="3723520" cy="37235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90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FB92702-B37E-4CC6-89C2-39E12F5BCE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2084" y="1084674"/>
            <a:ext cx="4895884" cy="400110"/>
          </a:xfrm>
        </p:spPr>
        <p:txBody>
          <a:bodyPr/>
          <a:lstStyle/>
          <a:p>
            <a:r>
              <a:rPr lang="en-US" dirty="0"/>
              <a:t>Compile Kotlin to native binaries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A8921B-52C8-4366-9828-12D8919956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Kotlin Native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4D65E-F4BC-48A8-BE92-110AFF51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639138"/>
            <a:ext cx="4896544" cy="4531483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(x86_64 only at the moment)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(x86_64, arm32, MIPS, MIPS little endian)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MacOS (x86_64)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iOS (arm32 and arm64)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(arm32 and arm64)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WebAssembly</a:t>
            </a:r>
            <a:r>
              <a:rPr lang="en-US" dirty="0"/>
              <a:t> (wasm32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juan-medina.com/assets/img/kotlin_native.png">
            <a:extLst>
              <a:ext uri="{FF2B5EF4-FFF2-40B4-BE49-F238E27FC236}">
                <a16:creationId xmlns:a16="http://schemas.microsoft.com/office/drawing/2014/main" id="{2B4F9A52-A8B7-41E6-A4AE-AB9C6843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17" y="0"/>
            <a:ext cx="6215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35F85BF-A4C8-4805-B6AD-F5AABE3BB652}"/>
              </a:ext>
            </a:extLst>
          </p:cNvPr>
          <p:cNvSpPr/>
          <p:nvPr/>
        </p:nvSpPr>
        <p:spPr>
          <a:xfrm>
            <a:off x="565242" y="5805264"/>
            <a:ext cx="4666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https://kotlinlang.org/docs/reference/native-overview.html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813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15B0CCA-4E45-49DC-8355-147C1733D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Kotlin - Basics</a:t>
            </a:r>
          </a:p>
        </p:txBody>
      </p:sp>
    </p:spTree>
    <p:extLst>
      <p:ext uri="{BB962C8B-B14F-4D97-AF65-F5344CB8AC3E}">
        <p14:creationId xmlns:p14="http://schemas.microsoft.com/office/powerpoint/2010/main" val="315717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928BB9-83B3-48DA-A212-8928BBB2E9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Defining Variables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CC76FC-2A91-4EC0-858A-AB1AF55237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843AE09-6295-495C-91C6-24820105AB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Loops and ranges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2DA846-38A5-4679-8A2B-E694DB96C87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Smart casts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B12866D-C418-4AAC-B869-BCCD482D5E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Interoperability with Java</a:t>
            </a:r>
          </a:p>
        </p:txBody>
      </p:sp>
    </p:spTree>
    <p:extLst>
      <p:ext uri="{BB962C8B-B14F-4D97-AF65-F5344CB8AC3E}">
        <p14:creationId xmlns:p14="http://schemas.microsoft.com/office/powerpoint/2010/main" val="71450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FC1E3E2-4EE7-4A4A-8784-3474D23D52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Avoiding the billion dollar mistake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CE0995-B4C4-45CD-AB97-B6D18D9FBD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Null Safety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A1B5B04-BF57-4725-8F23-1A06CE7F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639138"/>
            <a:ext cx="4104456" cy="45314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NPE will only occur if </a:t>
            </a:r>
          </a:p>
          <a:p>
            <a:pPr marL="971550" lvl="1" indent="-285750"/>
            <a:r>
              <a:rPr lang="en-US" dirty="0" err="1"/>
              <a:t>Explicitely</a:t>
            </a:r>
            <a:r>
              <a:rPr lang="en-US" dirty="0"/>
              <a:t> thrown</a:t>
            </a:r>
          </a:p>
          <a:p>
            <a:pPr marL="971550" lvl="1" indent="-285750"/>
            <a:r>
              <a:rPr lang="en-US" dirty="0"/>
              <a:t>The `!!`-operator is used</a:t>
            </a:r>
          </a:p>
          <a:p>
            <a:pPr marL="971550" lvl="1" indent="-285750"/>
            <a:r>
              <a:rPr lang="en-US" dirty="0"/>
              <a:t>External Java code caused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Elvis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!! Operator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7EFC6DD-1681-4410-BEF2-E96FFA8B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3331594"/>
            <a:ext cx="3168352" cy="5030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 b?.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de-DE" altLang="de-DE" sz="1400" dirty="0">
                <a:solidFill>
                  <a:srgbClr val="000000"/>
                </a:solidFill>
                <a:latin typeface="Liberation Mono"/>
              </a:rPr>
            </a:br>
            <a:r>
              <a:rPr lang="de-DE" altLang="de-DE" sz="1400" dirty="0">
                <a:solidFill>
                  <a:srgbClr val="000000"/>
                </a:solidFill>
                <a:latin typeface="Liberation Mono"/>
              </a:rPr>
              <a:t>  bob?.department?.head?.name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1F2FF66-5AE2-4BC2-B3AF-67BE5D3F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4221564"/>
            <a:ext cx="1551194" cy="28755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37B3"/>
                </a:solidFill>
                <a:effectLst/>
                <a:latin typeface="Liberation Mono"/>
              </a:rPr>
              <a:t>val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l = b?.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?: 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iberation Mono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13A8F73-F406-4E96-AABD-C4D13E76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55" y="5013652"/>
            <a:ext cx="1225785" cy="28755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37B3"/>
                </a:solidFill>
                <a:effectLst/>
                <a:latin typeface="Liberation Mono"/>
              </a:rPr>
              <a:t>val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l = b!!.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6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6BF83A4-8A28-46EF-8975-9B7C78C72B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DF44E-EC0F-4033-ABE7-F4F6F37F9F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3200" dirty="0"/>
              <a:t>Classes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335C4F-45F4-4531-8FCE-FC57047EE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Instance creation without “new”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Object Classes (Singletons)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Sealed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Companion Objects</a:t>
            </a:r>
          </a:p>
        </p:txBody>
      </p:sp>
    </p:spTree>
    <p:extLst>
      <p:ext uri="{BB962C8B-B14F-4D97-AF65-F5344CB8AC3E}">
        <p14:creationId xmlns:p14="http://schemas.microsoft.com/office/powerpoint/2010/main" val="22349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8ABF43F-0FED-448C-AA29-115F25EAAE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8DFC23-A1B3-4DF9-AD1B-BCB16B5F71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3200" dirty="0"/>
              <a:t>There is a lot of  </a:t>
            </a:r>
            <a:r>
              <a:rPr lang="en-US" sz="3200" b="1" i="1" dirty="0"/>
              <a:t>fun</a:t>
            </a:r>
            <a:r>
              <a:rPr lang="en-US" sz="3200" dirty="0"/>
              <a:t>  in Kotlin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EF2643-42EC-41DC-8D26-9B5EF807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Default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Named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expression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Inline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Infix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Extension functions</a:t>
            </a:r>
          </a:p>
        </p:txBody>
      </p:sp>
    </p:spTree>
    <p:extLst>
      <p:ext uri="{BB962C8B-B14F-4D97-AF65-F5344CB8AC3E}">
        <p14:creationId xmlns:p14="http://schemas.microsoft.com/office/powerpoint/2010/main" val="317640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2B25C06-6300-4C59-B120-D4E0F2B066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0242B7-759A-411E-A8BA-E7260E8BCB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2084" y="560886"/>
            <a:ext cx="10368000" cy="707874"/>
          </a:xfrm>
        </p:spPr>
        <p:txBody>
          <a:bodyPr>
            <a:noAutofit/>
          </a:bodyPr>
          <a:lstStyle/>
          <a:p>
            <a:r>
              <a:rPr lang="de-DE" sz="3200" dirty="0"/>
              <a:t>Higher-Order </a:t>
            </a:r>
            <a:r>
              <a:rPr lang="de-DE" sz="3200" dirty="0" err="1"/>
              <a:t>Functions</a:t>
            </a:r>
            <a:r>
              <a:rPr lang="de-DE" sz="3200" dirty="0"/>
              <a:t> and Lambdas</a:t>
            </a:r>
          </a:p>
          <a:p>
            <a:endParaRPr lang="en-US" sz="32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DBD475-0280-4C24-A41E-82D17A27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628800"/>
            <a:ext cx="7416824" cy="41445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Functions which can take one or more functions as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“Alternative to interfaces and </a:t>
            </a:r>
            <a:r>
              <a:rPr lang="en-US" sz="1800" dirty="0" err="1"/>
              <a:t>BiFunctions</a:t>
            </a:r>
            <a:r>
              <a:rPr lang="en-US" sz="18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Implicit name of single parameter: 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7551C8-DA81-425B-A199-3B2A62142BD6}"/>
              </a:ext>
            </a:extLst>
          </p:cNvPr>
          <p:cNvSpPr/>
          <p:nvPr/>
        </p:nvSpPr>
        <p:spPr>
          <a:xfrm>
            <a:off x="1571836" y="20085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37B3"/>
                </a:solidFill>
                <a:latin typeface="Liberation Mono"/>
              </a:rPr>
              <a:t>fun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&lt;T, R&gt; List&lt;T&gt;.map(transform: (T) -&gt; R): List&lt;R&gt; { </a:t>
            </a:r>
          </a:p>
          <a:p>
            <a:r>
              <a:rPr lang="en-US" b="1" dirty="0">
                <a:solidFill>
                  <a:srgbClr val="000000"/>
                </a:solidFill>
                <a:latin typeface="Liberation Mono"/>
              </a:rPr>
              <a:t>    </a:t>
            </a:r>
            <a:r>
              <a:rPr lang="en-US" b="1" dirty="0" err="1">
                <a:solidFill>
                  <a:srgbClr val="0037B3"/>
                </a:solidFill>
                <a:latin typeface="Liberation Mono"/>
              </a:rPr>
              <a:t>val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result = </a:t>
            </a:r>
            <a:r>
              <a:rPr lang="en-US" dirty="0" err="1">
                <a:solidFill>
                  <a:srgbClr val="000000"/>
                </a:solidFill>
                <a:latin typeface="Liberation Mono"/>
              </a:rPr>
              <a:t>arrayListOf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&lt;R&gt;() </a:t>
            </a:r>
          </a:p>
          <a:p>
            <a:r>
              <a:rPr lang="en-US" b="1" dirty="0">
                <a:solidFill>
                  <a:srgbClr val="000000"/>
                </a:solidFill>
                <a:latin typeface="Liberation Mono"/>
              </a:rPr>
              <a:t>    </a:t>
            </a:r>
            <a:r>
              <a:rPr lang="en-US" b="1" dirty="0">
                <a:solidFill>
                  <a:srgbClr val="0037B3"/>
                </a:solidFill>
                <a:latin typeface="Liberation Mono"/>
              </a:rPr>
              <a:t>for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(item </a:t>
            </a:r>
            <a:r>
              <a:rPr lang="en-US" b="1" dirty="0">
                <a:solidFill>
                  <a:srgbClr val="0037B3"/>
                </a:solidFill>
                <a:latin typeface="Liberation Mono"/>
              </a:rPr>
              <a:t>in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US" b="1" dirty="0">
                <a:solidFill>
                  <a:srgbClr val="0037B3"/>
                </a:solidFill>
                <a:latin typeface="Liberation Mono"/>
              </a:rPr>
              <a:t>this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Liberation Mono"/>
              </a:rPr>
              <a:t>result.add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(transform(item)) </a:t>
            </a:r>
          </a:p>
          <a:p>
            <a:r>
              <a:rPr lang="en-US" b="1" dirty="0">
                <a:solidFill>
                  <a:srgbClr val="000000"/>
                </a:solidFill>
                <a:latin typeface="Liberation Mono"/>
              </a:rPr>
              <a:t>    </a:t>
            </a:r>
            <a:r>
              <a:rPr lang="en-US" b="1" dirty="0">
                <a:solidFill>
                  <a:srgbClr val="0037B3"/>
                </a:solidFill>
                <a:latin typeface="Liberation Mon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result </a:t>
            </a:r>
          </a:p>
          <a:p>
            <a:r>
              <a:rPr lang="en-US" dirty="0">
                <a:solidFill>
                  <a:srgbClr val="000000"/>
                </a:solidFill>
                <a:latin typeface="Liberation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0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Stocard 1">
      <a:dk1>
        <a:srgbClr val="8C8C8C"/>
      </a:dk1>
      <a:lt1>
        <a:srgbClr val="FFFFFF"/>
      </a:lt1>
      <a:dk2>
        <a:srgbClr val="000000"/>
      </a:dk2>
      <a:lt2>
        <a:srgbClr val="E74149"/>
      </a:lt2>
      <a:accent1>
        <a:srgbClr val="FFDEC9"/>
      </a:accent1>
      <a:accent2>
        <a:srgbClr val="FFA295"/>
      </a:accent2>
      <a:accent3>
        <a:srgbClr val="EF6F5E"/>
      </a:accent3>
      <a:accent4>
        <a:srgbClr val="E75453"/>
      </a:accent4>
      <a:accent5>
        <a:srgbClr val="B35757"/>
      </a:accent5>
      <a:accent6>
        <a:srgbClr val="94C6B4"/>
      </a:accent6>
      <a:hlink>
        <a:srgbClr val="94C6B4"/>
      </a:hlink>
      <a:folHlink>
        <a:srgbClr val="5E5A72"/>
      </a:folHlink>
    </a:clrScheme>
    <a:fontScheme name="Sto">
      <a:majorFont>
        <a:latin typeface="Raleway Light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0" i="0" smtClean="0">
            <a:solidFill>
              <a:schemeClr val="tx1"/>
            </a:solidFill>
            <a:latin typeface="Raleway" charset="0"/>
            <a:ea typeface="Raleway" charset="0"/>
            <a:cs typeface="Ralewa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 anchor="ctr" anchorCtr="0">
        <a:spAutoFit/>
      </a:bodyPr>
      <a:lstStyle>
        <a:defPPr>
          <a:buFontTx/>
          <a:buNone/>
          <a:defRPr sz="1400" b="0" i="0" smtClean="0">
            <a:latin typeface="Raleway" charset="0"/>
            <a:ea typeface="Raleway" charset="0"/>
            <a:cs typeface="Raleway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A2B6203-909F-489C-A35E-CF9B687E8A74}" vid="{93DCFBE6-A7CE-4545-BDDC-1A2F01E62B5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1610_Template_Stocard_Final6 English komprimiert</Template>
  <TotalTime>0</TotalTime>
  <Words>395</Words>
  <Application>Microsoft Office PowerPoint</Application>
  <PresentationFormat>Breitbild</PresentationFormat>
  <Paragraphs>98</Paragraphs>
  <Slides>14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Arial</vt:lpstr>
      <vt:lpstr>Liberation Mono</vt:lpstr>
      <vt:lpstr>Raleway</vt:lpstr>
      <vt:lpstr>Raleway Light</vt:lpstr>
      <vt:lpstr>Raleway Thin</vt:lpstr>
      <vt:lpstr>Source Sans Pro</vt:lpstr>
      <vt:lpstr>Source Sans Pro Leicht</vt:lpstr>
      <vt:lpstr>Source Sans Pro Light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Schürg</dc:creator>
  <cp:lastModifiedBy>Tobias Schürg</cp:lastModifiedBy>
  <cp:revision>27</cp:revision>
  <dcterms:created xsi:type="dcterms:W3CDTF">2017-11-27T12:18:26Z</dcterms:created>
  <dcterms:modified xsi:type="dcterms:W3CDTF">2018-09-25T15:39:32Z</dcterms:modified>
</cp:coreProperties>
</file>