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9C8D-3612-5095-49CC-DA68F8387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C6454-7E67-ECA6-554F-597C87B4C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8526B-7591-D82A-6109-764BA3204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7061-6760-4046-B45F-32242B0BB7B0}" type="datetimeFigureOut">
              <a:rPr lang="en-DK" smtClean="0"/>
              <a:t>02/10/2024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0BA4B-4D31-8EEF-0205-77DCA6CB6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BD291-88FF-9A14-735C-08370250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4EC3-9B3C-4614-B1E7-751885C4698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794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F9AD6-3E40-8B07-316C-E6ED8DD9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4E1CE-762D-576C-A8D6-804BD2184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DC426-542A-FE06-679C-E46C4B2B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7061-6760-4046-B45F-32242B0BB7B0}" type="datetimeFigureOut">
              <a:rPr lang="en-DK" smtClean="0"/>
              <a:t>02/10/2024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C2018-B760-1FD7-91BC-EA831809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302E-2DAE-4F31-8D0D-0A74BE0A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4EC3-9B3C-4614-B1E7-751885C4698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2086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7A45C9-B3B6-BEF0-3411-981509D7D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396D2-E880-74FC-5979-B73535039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55F90-EDB1-6788-8DB5-F729264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7061-6760-4046-B45F-32242B0BB7B0}" type="datetimeFigureOut">
              <a:rPr lang="en-DK" smtClean="0"/>
              <a:t>02/10/2024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138C3-41EB-3334-CC95-B5E8094A5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CEE32-2E75-F89F-E747-8398C666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4EC3-9B3C-4614-B1E7-751885C4698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4828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5C900-6703-DEC8-ABB9-2F3C40C2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B7FDA-D083-45E3-A118-5C35A1BF3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E210A-7171-6686-C147-937463B4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7061-6760-4046-B45F-32242B0BB7B0}" type="datetimeFigureOut">
              <a:rPr lang="en-DK" smtClean="0"/>
              <a:t>02/10/2024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C86C8-822F-564F-AF66-8F8B9928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A455E-D392-AF0D-3E5F-06C16AD5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4EC3-9B3C-4614-B1E7-751885C4698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2424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9652-BABB-1A83-C83C-7079E49D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0B810-B208-E6AF-A92B-BD02C2720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F601D-8320-3DDF-8893-E9901201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7061-6760-4046-B45F-32242B0BB7B0}" type="datetimeFigureOut">
              <a:rPr lang="en-DK" smtClean="0"/>
              <a:t>02/10/2024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187FC-37A3-3BD9-1F56-81E4F4B7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563BD-37D8-A0B4-3393-6703F367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4EC3-9B3C-4614-B1E7-751885C4698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8677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A58A-9741-40F7-4CE3-D21E928AA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33933-7B5A-6CF3-4180-2B296A5F9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79E90-7BB5-8568-DCF5-F69390F6A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D363A-5146-7649-2C39-FD231C20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7061-6760-4046-B45F-32242B0BB7B0}" type="datetimeFigureOut">
              <a:rPr lang="en-DK" smtClean="0"/>
              <a:t>02/10/2024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B161C-F506-B7E4-128E-BAF40567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A16EC-C844-0976-5E3F-5867764F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4EC3-9B3C-4614-B1E7-751885C4698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6740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20FE-714A-3972-89DE-0E3F80EFD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0C1C1-D9C6-FE05-5F92-A3B4A8F48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2EC0C-6BBF-8E08-DEE4-8A38E72BA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02C65-A1A1-1CCA-EF0A-1804C27BD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E25D36-D7E0-8F90-27E5-75BD8B8D7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8C11E-ED2F-FFAD-0924-01DBE5D2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7061-6760-4046-B45F-32242B0BB7B0}" type="datetimeFigureOut">
              <a:rPr lang="en-DK" smtClean="0"/>
              <a:t>02/10/2024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E1B52-1D45-D484-9277-62EE73EA1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65EF3-150D-1701-4287-C9A4A507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4EC3-9B3C-4614-B1E7-751885C4698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209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A28D-4A33-072C-9C80-D0537D5E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575F9C-3A13-A919-AF21-3D3B596E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7061-6760-4046-B45F-32242B0BB7B0}" type="datetimeFigureOut">
              <a:rPr lang="en-DK" smtClean="0"/>
              <a:t>02/10/2024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DF37E-2A7F-B0B6-E9C2-6F95F125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2EBFC-D43B-A882-A89F-F61D5FF0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4EC3-9B3C-4614-B1E7-751885C4698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569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A2A55-4951-A412-275A-3C799AAC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7061-6760-4046-B45F-32242B0BB7B0}" type="datetimeFigureOut">
              <a:rPr lang="en-DK" smtClean="0"/>
              <a:t>02/10/2024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491F9-8566-E7F4-E791-545201E6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E91B5-78C9-DCEE-0E43-8193E583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4EC3-9B3C-4614-B1E7-751885C4698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760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95CD-EA6C-8A15-89C1-B30288085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DFA64-3E99-0FF4-4A82-6D5CD7843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F0EC3-CD2D-0A1A-1F56-EBECC80D1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B4F1C-7C66-F948-2919-1D56D343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7061-6760-4046-B45F-32242B0BB7B0}" type="datetimeFigureOut">
              <a:rPr lang="en-DK" smtClean="0"/>
              <a:t>02/10/2024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C27FC-6F14-60EA-058C-9AF27526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6EF61-8FC2-20A4-D0C6-590AB033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4EC3-9B3C-4614-B1E7-751885C4698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6391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97B8-0864-57E3-5556-6454085A7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A9793A-0413-27E2-ADCA-FE98DBE0C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10EE-D925-142B-1F22-8CBD82A8A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AD571-1F25-5C60-537E-0458C3D2B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7061-6760-4046-B45F-32242B0BB7B0}" type="datetimeFigureOut">
              <a:rPr lang="en-DK" smtClean="0"/>
              <a:t>02/10/2024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78833-8B93-3D5F-B133-229F678D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5BE96-F3D4-DF94-3C8D-0437837A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4EC3-9B3C-4614-B1E7-751885C4698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5818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887A6C-86E4-D8DD-F290-079D6A30F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84771-C0BC-678D-C3CD-5D2BCA61C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7FCDA-122A-DA49-4CB2-6BEF63AEC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777061-6760-4046-B45F-32242B0BB7B0}" type="datetimeFigureOut">
              <a:rPr lang="en-DK" smtClean="0"/>
              <a:t>02/10/2024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28A84-6C0B-316D-9661-B096A4E40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3499C-81A6-0476-7B6C-39EF62AC4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1B4EC3-9B3C-4614-B1E7-751885C4698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0144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diagram of a software flowchart&#10;&#10;Description automatically generated">
            <a:extLst>
              <a:ext uri="{FF2B5EF4-FFF2-40B4-BE49-F238E27FC236}">
                <a16:creationId xmlns:a16="http://schemas.microsoft.com/office/drawing/2014/main" id="{FA221CF7-CD39-4E99-3D80-E789AC4CF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1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Brent Holtorf</dc:creator>
  <cp:lastModifiedBy>Brent Holtorf</cp:lastModifiedBy>
  <cp:revision>1</cp:revision>
  <dcterms:created xsi:type="dcterms:W3CDTF">2024-10-02T13:42:57Z</dcterms:created>
  <dcterms:modified xsi:type="dcterms:W3CDTF">2024-10-02T13:44:09Z</dcterms:modified>
</cp:coreProperties>
</file>