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3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DFE5-0ED6-4D4B-B615-9E85587B4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0846D-51B7-E54B-A25E-13C90E6C9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B7EE0-BCE4-404A-A27D-88C53AA1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9109-B39D-FA4D-B923-A39EEFDC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53FFF-8D01-CD42-8093-422AA700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8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109D-3DE9-3B42-95CB-4CBA2F00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C36BB-5002-2C48-A888-4F3BFB136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250AA-A017-B940-AD27-92D7642B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4ECA-9905-C348-973D-75BAEA38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7557-AFEB-5046-9D4E-20505BEA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1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039D2-6DA7-014A-AB63-65131BFE0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747D7-8F03-DA41-AF09-50726F861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6D610-176F-7043-82D2-5CA71617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648B-5378-B147-AB7F-056FE93D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CB9DD-F41D-1440-93D9-AECD9A3C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D850-1621-D94E-A540-0F9D131D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1BBE-D499-6946-91AA-41B0E92D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4911B-7216-924C-92DF-741D09EA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E9F96-8CF0-8147-991B-B2EB9047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B6C72-58D8-FF43-ACD4-A6819245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DECA-96EF-F545-BAD5-48B719E5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F4836-D31E-794B-845C-655587FB2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0577-E97B-5246-9B58-8AC26A6C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6DE3B-BF60-BA40-BDFE-B96AC15F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426C-7832-D84C-8ABA-1E877A3E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25F6-3136-AA42-BB3F-C5BE1710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927C9-48FB-2548-BF1F-7CF77D023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50184-FB03-FC42-8511-B20867F44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9641D-45B2-8644-8C4A-B35568A1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E8175-9790-254A-ACF1-CD73BD01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4DBF3-1EBD-E84B-892A-766BB4D0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474C-1B51-5F4B-B195-7F4B0C32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8AE61-5E60-B649-8782-C27A52E6F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AC7D9-64BF-8340-9A64-8CA9BF418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98AB1-D338-A54B-977A-6D7A3D677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17FDA-C773-1A49-956C-3E21E644C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98C23-FCA9-0849-AE8E-FA898C19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098F1-8912-0544-BCF0-396BE25F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05135-1EFD-4141-9847-ED100D0B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7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19CB-5DE9-FA42-AC65-67698E8D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06A9B-4BEF-2A4A-92BF-3E135307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777C1-411E-6F42-A7F5-095FCB26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D7859-2CD2-3144-B886-FB0EDCFB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3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5A49C-489B-3140-8B2C-CFBD8E11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50317-B551-8445-AFE6-7BC448FA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112F-BEB8-774F-98B4-92BEB470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0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743E-66F4-8E43-8C62-64BF7280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9D1E-5E12-524E-B15A-003461E12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EAC12-17FD-3344-84F1-BAA0D46B6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8BD3A-EE5C-E949-9DC3-3D7E7803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CAB9E-3F8B-E646-8D47-B7642C21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97BC6-18AA-2347-92B8-BC7D744B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8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C121-282C-8D46-8E2B-6A5A0D08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63676-AB93-9E45-971A-857B42510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1914B-8C64-9A4A-899D-32A4F8A8C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5B21-A435-744B-B883-AD25243E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3E6C5-F61F-1F48-9889-6349A2C3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7F20A-F271-4744-A21C-9A0E4BAA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3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9BC9E-BB28-CB41-A4DB-603ED1E1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6C78D-B544-EB4D-8D0A-0E71FFDA6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4D73-6702-9B45-96BC-BB04341A8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23FD7-26ED-D44F-BAE4-1EC77C7CCFF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1DBCE-CB86-3D47-BD45-2BC7BDDE8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AE46D-5E1C-224C-A8A3-0D5E766DE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5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8B6F-0904-9E43-AEF3-C9C534667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Applied Modeling of Hydrological Systems </a:t>
            </a:r>
            <a:br>
              <a:rPr lang="en-US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in Central Asia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45DFD-6C68-A046-B288-9B2FC3E0F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Dr. Tobias Siegfried, hydrosolutions GmbH, 2021</a:t>
            </a:r>
          </a:p>
        </p:txBody>
      </p:sp>
    </p:spTree>
    <p:extLst>
      <p:ext uri="{BB962C8B-B14F-4D97-AF65-F5344CB8AC3E}">
        <p14:creationId xmlns:p14="http://schemas.microsoft.com/office/powerpoint/2010/main" val="112103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16B2-A000-A540-8542-4C9C380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How Does a </a:t>
            </a:r>
            <a:b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</a:br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Hydrological Model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2E35-56C6-B446-BE98-64BA6BBBF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Thursday, May 06, 2021</a:t>
            </a:r>
          </a:p>
        </p:txBody>
      </p:sp>
    </p:spTree>
    <p:extLst>
      <p:ext uri="{BB962C8B-B14F-4D97-AF65-F5344CB8AC3E}">
        <p14:creationId xmlns:p14="http://schemas.microsoft.com/office/powerpoint/2010/main" val="50641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4FC3-97D3-E748-BA70-87F670D5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Intro HBV Model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F930E8A-3CA5-AC40-ADF2-00EFBA4A1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0553" y="987425"/>
            <a:ext cx="5917469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5902E-216F-7E4D-9D5B-30EC34D7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Conceptual model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7C8E29-FAAD-404F-8425-18C59D82AC01}"/>
              </a:ext>
            </a:extLst>
          </p:cNvPr>
          <p:cNvSpPr/>
          <p:nvPr/>
        </p:nvSpPr>
        <p:spPr>
          <a:xfrm>
            <a:off x="5103725" y="1469571"/>
            <a:ext cx="1395047" cy="816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Snow /</a:t>
            </a:r>
          </a:p>
          <a:p>
            <a:pPr algn="ctr"/>
            <a:r>
              <a:rPr lang="en-US" dirty="0"/>
              <a:t>Rain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987C6-579D-3B41-9E3F-82B5D3086FE6}"/>
              </a:ext>
            </a:extLst>
          </p:cNvPr>
          <p:cNvSpPr/>
          <p:nvPr/>
        </p:nvSpPr>
        <p:spPr>
          <a:xfrm>
            <a:off x="5103724" y="2286794"/>
            <a:ext cx="1395047" cy="167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Soil Moisture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0E027C-B2B3-D447-888F-0FB01C286F10}"/>
              </a:ext>
            </a:extLst>
          </p:cNvPr>
          <p:cNvSpPr/>
          <p:nvPr/>
        </p:nvSpPr>
        <p:spPr>
          <a:xfrm>
            <a:off x="5103724" y="3963194"/>
            <a:ext cx="1547447" cy="167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Groundwater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AC54F2-19F1-1B46-AF39-0A1659291E34}"/>
              </a:ext>
            </a:extLst>
          </p:cNvPr>
          <p:cNvSpPr/>
          <p:nvPr/>
        </p:nvSpPr>
        <p:spPr>
          <a:xfrm>
            <a:off x="8946381" y="4835640"/>
            <a:ext cx="1547447" cy="718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6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44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Applied Modeling of Hydrological Systems  in Central Asia</vt:lpstr>
      <vt:lpstr>How Does a  Hydrological Model Work?</vt:lpstr>
      <vt:lpstr>Intro HBV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Modeling of Hydrological Systems in Central Asia</dc:title>
  <dc:creator>Tobias Siegfried</dc:creator>
  <cp:lastModifiedBy>Tobias Siegfried</cp:lastModifiedBy>
  <cp:revision>14</cp:revision>
  <dcterms:created xsi:type="dcterms:W3CDTF">2021-04-10T08:11:50Z</dcterms:created>
  <dcterms:modified xsi:type="dcterms:W3CDTF">2021-04-18T09:22:31Z</dcterms:modified>
</cp:coreProperties>
</file>