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F6BDD-76D1-4144-916C-2890EE97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-27592"/>
            <a:ext cx="12192000" cy="6913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Characteristics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of the Central Asia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May 03, 2021</a:t>
            </a:r>
          </a:p>
        </p:txBody>
      </p:sp>
    </p:spTree>
    <p:extLst>
      <p:ext uri="{BB962C8B-B14F-4D97-AF65-F5344CB8AC3E}">
        <p14:creationId xmlns:p14="http://schemas.microsoft.com/office/powerpoint/2010/main" val="10847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F6BDD-76D1-4144-916C-2890EE97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-27592"/>
            <a:ext cx="12192000" cy="6913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Role of Hydrological Models in Helping to Address Water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May 03, 2021</a:t>
            </a:r>
          </a:p>
        </p:txBody>
      </p:sp>
    </p:spTree>
    <p:extLst>
      <p:ext uri="{BB962C8B-B14F-4D97-AF65-F5344CB8AC3E}">
        <p14:creationId xmlns:p14="http://schemas.microsoft.com/office/powerpoint/2010/main" val="412046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F6BDD-76D1-4144-916C-2890EE97B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-27592"/>
            <a:ext cx="12192000" cy="6913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Course Prerequisites, Mid-term Evaluations &amp; Final Exam,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Organizations of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May 03, 2021</a:t>
            </a:r>
          </a:p>
        </p:txBody>
      </p:sp>
    </p:spTree>
    <p:extLst>
      <p:ext uri="{BB962C8B-B14F-4D97-AF65-F5344CB8AC3E}">
        <p14:creationId xmlns:p14="http://schemas.microsoft.com/office/powerpoint/2010/main" val="300328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Applied Modeling of Hydrological Systems  in Central Asia</vt:lpstr>
      <vt:lpstr>Hydrological Characteristics  of the Central Asia Region</vt:lpstr>
      <vt:lpstr>Role of Hydrological Models in Helping to Address Water Challenges</vt:lpstr>
      <vt:lpstr>Course Prerequisites, Mid-term Evaluations &amp; Final Exam,  Organizations of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10</cp:revision>
  <dcterms:created xsi:type="dcterms:W3CDTF">2021-04-10T08:11:50Z</dcterms:created>
  <dcterms:modified xsi:type="dcterms:W3CDTF">2021-04-10T20:44:44Z</dcterms:modified>
</cp:coreProperties>
</file>