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423C5A-132D-424F-9A5F-12D20B99F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82A37F-90E6-4033-A60A-50C164D74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7D47A9-CEB4-42AD-99E0-B0EA1E59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53E8-E8A6-4357-98C8-EA236CB9EA2C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C56021-04DA-441C-8A9D-C04E4EB2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69BD6B-8E9B-469B-8FB7-8A0F9A25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D218-D8EF-490B-9FB5-FF223E7E737D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46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272EFE-8A08-49EB-8945-52BAB054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BA089C-9419-4C3F-ABD5-FA141ABA5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4A1F5D-0CA5-4B6C-9A31-9D3E5CAF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53E8-E8A6-4357-98C8-EA236CB9EA2C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E45B95-13AA-42DD-AE30-12C00320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828A76-33F3-4C4B-8A7F-B8ED779D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D218-D8EF-490B-9FB5-FF223E7E737D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66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D71052C-CCAF-47FA-A9CC-D169E3A5D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20081E-2C7F-4466-A18C-A7897F87F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780632-EC73-47E4-9A3C-6D2D0908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53E8-E8A6-4357-98C8-EA236CB9EA2C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B0181D-FB10-44BF-8729-C9304BCF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F066C2-2394-4813-B347-9F5EE1B6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D218-D8EF-490B-9FB5-FF223E7E737D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8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B2B13-3299-471C-B69E-0832A514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A73623-1C12-4C10-9F52-87D3E2B6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59FCA6-D9B4-4F50-A9AD-F80ACE6F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53E8-E8A6-4357-98C8-EA236CB9EA2C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7D3C1C-00B9-405A-9C20-3DF95B7F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983D79-ED0A-46D5-B4AA-160FFCAF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D218-D8EF-490B-9FB5-FF223E7E737D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92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58274-5BBF-409D-8079-1B528BF2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C852C5-B5D1-42A3-8449-0CC39623A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9F0219-9CEA-4953-9E90-C51AC337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53E8-E8A6-4357-98C8-EA236CB9EA2C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366107-2B8D-44C6-B9FD-02F78751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D79A16-DE94-415D-AC00-F9D44E1A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D218-D8EF-490B-9FB5-FF223E7E737D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88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B884D-C952-4DD7-AB09-E321D863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EE9306-A443-4079-8A84-CCC37C0FC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8E6ED7-BC6B-4C0A-BA95-A6BE4706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6F7C2F-97FC-487D-9763-6484043E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53E8-E8A6-4357-98C8-EA236CB9EA2C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AE33FE-B7C3-489E-8574-1012678A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B9C7D6-6AC1-47F0-80ED-89991F89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D218-D8EF-490B-9FB5-FF223E7E737D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76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CAAAE-F712-46C3-B940-27F0F63D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C9BFB0-B339-408E-8F86-67ED2DBB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8C94C2-608E-47C1-A48F-61C05096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0C740A5-5A0D-4C6B-BD85-AEA4B06CC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14B84C-04EF-452A-9137-A6F487719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FB102-8E05-4671-9210-2561DF74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53E8-E8A6-4357-98C8-EA236CB9EA2C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D5E9A36-B096-4EB0-B8CB-C305CD64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EB829D6-ED39-496A-9203-B2CBBEA0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D218-D8EF-490B-9FB5-FF223E7E737D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7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76CB38-D2B4-4B9F-B856-4974FAA6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752F0D-60B1-4A20-A54F-AFBA593A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53E8-E8A6-4357-98C8-EA236CB9EA2C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F7D2BB-7C10-4306-84DA-7C3853D3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A0EA16-250D-490B-9326-67B63467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D218-D8EF-490B-9FB5-FF223E7E737D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98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E13159-C627-44C2-B437-B8742BAB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53E8-E8A6-4357-98C8-EA236CB9EA2C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8756CD7-8A9A-4AE4-8BE7-EA8282C2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7DA4DC-BB48-46FF-8EE9-BA025A17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D218-D8EF-490B-9FB5-FF223E7E737D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4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88D03-6E6E-40A2-80D8-9D4E191E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9D5DDE-F642-4361-8EF8-9734A858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A3FB2F-15CE-4A94-84BC-744F22BB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1B13A4-4477-4EB4-8176-DAD3DF0D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53E8-E8A6-4357-98C8-EA236CB9EA2C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9015A4-05D4-4511-B79C-E53E2767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EB6740-E9C8-4B44-B048-020B6F37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D218-D8EF-490B-9FB5-FF223E7E737D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59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579B2-0756-4443-8B9D-96373A73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E31883-4F4F-4957-83AF-14D3B82E8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31772A-BBBD-4777-A4AB-CDB0424F8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7135BD-6B2F-4F2C-AF50-B304A775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53E8-E8A6-4357-98C8-EA236CB9EA2C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E72A90-967E-4C16-8441-E4D2603D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54DC72-F130-4148-BF30-F6CFDE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D218-D8EF-490B-9FB5-FF223E7E737D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7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42E1A43-E24F-4FEC-BCEC-07DA1F3B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de-DE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731B5E-90A0-4D18-AD1F-A2503BBA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706204-DE99-4D01-AD3B-0217B8803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353E8-E8A6-4357-98C8-EA236CB9EA2C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6DB16D-BBB8-4528-A2E1-0EEFFE950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C66D6-FBEE-4430-9CC8-385C6EDC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D218-D8EF-490B-9FB5-FF223E7E737D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69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71532-C9E3-45AF-A046-DD152F8A6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Carsharing </a:t>
            </a:r>
            <a:r>
              <a:rPr lang="de-DE" dirty="0" err="1"/>
              <a:t>Southtyrol</a:t>
            </a:r>
            <a:endParaRPr lang="de-DE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05D32C-C375-4E17-8A69-E848ADB85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3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B82041-0134-4299-BD1F-24C0AD68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A4DBFF-023E-43E9-A601-B00ACC11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74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4D7C3-BF70-484A-972E-C9DEE410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?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3AC5F-6666-436A-90F3-7FA3A3F0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04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15FCF8-073E-485B-BEDE-5770197A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53D7EB-680B-4C06-836D-D1C250D7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0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Carsharing Southtyrol</vt:lpstr>
      <vt:lpstr>Idea</vt:lpstr>
      <vt:lpstr>Why? 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Tobias Unterhauser</dc:creator>
  <cp:lastModifiedBy>Tobias Unterhauser</cp:lastModifiedBy>
  <cp:revision>2</cp:revision>
  <dcterms:created xsi:type="dcterms:W3CDTF">2021-03-27T12:48:56Z</dcterms:created>
  <dcterms:modified xsi:type="dcterms:W3CDTF">2021-03-27T12:52:08Z</dcterms:modified>
</cp:coreProperties>
</file>