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22AE7-E569-4833-8529-6C379AA89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F7ED18-0D33-4A31-9912-6610F660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5DC75-C79F-47F4-8BAD-385BDC63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70B391-2CAE-404B-82D4-07F4CD93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AA1D6-8938-482C-85AA-B1C884C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7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6816E-BFB7-41E0-87DC-D9246FDB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CFAB95-94B8-477E-AFEE-43153AED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2BAB6-CA2F-4B81-A89B-FFFB9EAE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95F97-9D2F-4CC0-A719-100ED114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34F97-E77A-4401-A673-8D7F4A39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31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52C1EB-4794-40F4-AD1C-5A14C7C35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30F5B-516D-4179-A3C5-01C16ABD5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5D2FF-79DE-4783-80AC-EF04DF97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9BF403-852F-405F-9DB6-95D4E2C2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3E3CB2-84A8-4BC8-AA0A-62BAA6F4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1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8E401-DD88-458C-A69B-1D397B4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0D237-5691-478A-A9D2-4CC72609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61C9B-948E-4738-97FB-2CB3D2E0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28541-6990-4D83-AB1A-8571B2FD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338D3-ABFC-4DC2-A85D-756D6549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9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6209-2C5F-4F93-A227-273B9446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D7A0F-7A78-4DA3-B9A5-4D67A398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02DD1-E43B-4271-93E6-53D87431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7FA6FC-ACC9-4BB6-BD2E-8F4110A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AB8605-9D91-45E9-B50E-834DEE90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69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4A2E6-15D9-4596-AF43-A24D8517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6CEE2-668D-4252-9E34-9F8D7E4BF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D99C5B-D547-4B12-85DA-B6F37FB0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3EE065-9507-40DB-A020-9C3EE8A6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0C45FC-25A9-4872-8BF8-BC4FC3FF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3CE71-D3D1-4F7C-B6E7-2796D405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0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B6484-CC2A-45E5-A121-E86A572D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8223CF-98F3-4C7C-BA8A-0BEC58FB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6890A0-C054-475F-9741-2FBF75E4B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5790B4-B1B6-46C9-BD4C-F14CBF988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30E2CE-A059-415C-B6B1-AEDF84680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C91BEA-ADFF-46DA-945F-272D2B1E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852C35-F010-4D03-9550-D0737B19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5A2E30-055E-421A-A556-8A0A53D9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8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3E151-305F-4D58-AF29-9680947C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4EBA89-10A9-4B51-A397-E2F904D7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211353-47BC-43AD-B0FF-A07FC2A1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0CA91-4E22-4FB7-8568-13530C39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8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10039B-0D22-48CC-97A5-03A2E3CA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C17656-6027-4660-9E98-B12D3AD5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DEB905-ED6E-41EB-9005-1416C270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46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07EEE-144D-43FC-A7D6-AA64CA98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0F3B91-E243-432F-9061-2810BCC9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6120B2-99E2-4633-9502-87729102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836F26-B6E2-4BD5-89CA-32A02467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88A223-F55E-4BC5-8185-12B899D8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453802-04C5-47A8-85F4-E88A9BC8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74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8D5B8-B961-4454-AFA6-C35C749C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62B4A0-1679-49FC-991E-085489FE7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B150F8-B1C6-456A-AF3A-401121AC6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B30AFD-3D40-4DB2-9C4D-F76C2598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7C25C-97EC-4547-B006-B8453B54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C9C54B-3AF7-4214-A79F-43D1A2D3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95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D08A21-D8B4-40E9-A2FA-243E3D92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9850C0-B687-44F0-96F5-2FC6F0E0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EB6EDD-4C5C-44AB-97BD-673BACD3B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93C3-9094-4D61-83A0-AB20CBEEFAC1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4133B-D4DF-480C-AA13-EC6BC33D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1B415-4970-49ED-9E54-1BA3FB153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67593-16A6-494B-8BB6-F136014140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39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ows/rx-workshop/" TargetMode="External"/><Relationship Id="rId2" Type="http://schemas.openxmlformats.org/officeDocument/2006/relationships/hyperlink" Target="https://reactivex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dotnet/reactive" TargetMode="External"/><Relationship Id="rId4" Type="http://schemas.openxmlformats.org/officeDocument/2006/relationships/hyperlink" Target="http://introtorx.com/Content/v1.0.10621.0/00_Forewor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D3538-B53A-449C-A423-9E89F8C82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3B3FAD-C4DD-4E00-A6BB-2DB54D72E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F8285C5-46A0-466A-A9C2-35C7FE3D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0" y="503584"/>
            <a:ext cx="11080233" cy="537596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8262480-1632-4B77-9079-53A8CE9F6D96}"/>
              </a:ext>
            </a:extLst>
          </p:cNvPr>
          <p:cNvSpPr txBox="1"/>
          <p:nvPr/>
        </p:nvSpPr>
        <p:spPr>
          <a:xfrm>
            <a:off x="620202" y="6070820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https://reactivex.io/</a:t>
            </a:r>
          </a:p>
        </p:txBody>
      </p:sp>
    </p:spTree>
    <p:extLst>
      <p:ext uri="{BB962C8B-B14F-4D97-AF65-F5344CB8AC3E}">
        <p14:creationId xmlns:p14="http://schemas.microsoft.com/office/powerpoint/2010/main" val="132079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D1F42-3237-4B3D-9161-45D792F8391F}"/>
              </a:ext>
            </a:extLst>
          </p:cNvPr>
          <p:cNvSpPr txBox="1"/>
          <p:nvPr/>
        </p:nvSpPr>
        <p:spPr>
          <a:xfrm>
            <a:off x="356042" y="417291"/>
            <a:ext cx="1086324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Not </a:t>
            </a:r>
            <a:r>
              <a:rPr lang="de-DE" sz="4400" dirty="0" err="1"/>
              <a:t>convinced</a:t>
            </a:r>
            <a:r>
              <a:rPr lang="de-DE" sz="4400" dirty="0"/>
              <a:t>? Try </a:t>
            </a:r>
            <a:r>
              <a:rPr lang="de-DE" sz="4400" dirty="0" err="1"/>
              <a:t>implement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following</a:t>
            </a:r>
            <a:r>
              <a:rPr lang="de-DE" sz="4400" dirty="0"/>
              <a:t>:</a:t>
            </a:r>
          </a:p>
          <a:p>
            <a:endParaRPr lang="de-DE" sz="4400" dirty="0"/>
          </a:p>
          <a:p>
            <a:r>
              <a:rPr lang="de-DE" sz="3200" dirty="0" err="1"/>
              <a:t>Suppose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„</a:t>
            </a:r>
            <a:r>
              <a:rPr lang="de-DE" sz="3200" dirty="0" err="1"/>
              <a:t>long</a:t>
            </a:r>
            <a:r>
              <a:rPr lang="de-DE" sz="3200" dirty="0"/>
              <a:t> </a:t>
            </a:r>
            <a:r>
              <a:rPr lang="de-DE" sz="3200" dirty="0" err="1"/>
              <a:t>values</a:t>
            </a:r>
            <a:r>
              <a:rPr lang="de-DE" sz="3200" dirty="0"/>
              <a:t>“ </a:t>
            </a:r>
            <a:r>
              <a:rPr lang="de-DE" sz="3200" dirty="0" err="1"/>
              <a:t>coming</a:t>
            </a:r>
            <a:r>
              <a:rPr lang="de-DE" sz="3200" dirty="0"/>
              <a:t> </a:t>
            </a:r>
            <a:r>
              <a:rPr lang="de-DE" sz="3200" dirty="0" err="1"/>
              <a:t>from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timers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„#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errors</a:t>
            </a:r>
            <a:r>
              <a:rPr lang="de-DE" sz="3200" dirty="0"/>
              <a:t> </a:t>
            </a:r>
            <a:r>
              <a:rPr lang="de-DE" sz="3200" dirty="0" err="1"/>
              <a:t>which</a:t>
            </a:r>
            <a:r>
              <a:rPr lang="de-DE" sz="3200" dirty="0"/>
              <a:t> </a:t>
            </a:r>
            <a:r>
              <a:rPr lang="de-DE" sz="3200" dirty="0" err="1"/>
              <a:t>occured</a:t>
            </a:r>
            <a:r>
              <a:rPr lang="de-DE" sz="3200" dirty="0"/>
              <a:t> </a:t>
            </a:r>
            <a:r>
              <a:rPr lang="de-DE" sz="3200" dirty="0" err="1"/>
              <a:t>during</a:t>
            </a:r>
            <a:r>
              <a:rPr lang="de-DE" sz="3200" dirty="0"/>
              <a:t> a </a:t>
            </a:r>
            <a:r>
              <a:rPr lang="de-DE" sz="3200" dirty="0" err="1"/>
              <a:t>build</a:t>
            </a:r>
            <a:r>
              <a:rPr lang="de-DE" sz="3200" dirty="0"/>
              <a:t> </a:t>
            </a:r>
            <a:r>
              <a:rPr lang="de-DE" sz="3200" dirty="0" err="1"/>
              <a:t>run</a:t>
            </a:r>
            <a:r>
              <a:rPr lang="de-DE" sz="3200" dirty="0"/>
              <a:t>“. Every „</a:t>
            </a:r>
            <a:r>
              <a:rPr lang="de-DE" sz="3200" dirty="0" err="1"/>
              <a:t>event</a:t>
            </a:r>
            <a:r>
              <a:rPr lang="de-DE" sz="3200" dirty="0"/>
              <a:t>“ </a:t>
            </a:r>
            <a:r>
              <a:rPr lang="de-DE" sz="3200" dirty="0" err="1"/>
              <a:t>is</a:t>
            </a:r>
            <a:r>
              <a:rPr lang="de-DE" sz="3200" dirty="0"/>
              <a:t> a „</a:t>
            </a:r>
            <a:r>
              <a:rPr lang="de-DE" sz="3200" dirty="0" err="1"/>
              <a:t>build</a:t>
            </a:r>
            <a:r>
              <a:rPr lang="de-DE" sz="3200" dirty="0"/>
              <a:t> </a:t>
            </a:r>
            <a:r>
              <a:rPr lang="de-DE" sz="3200" dirty="0" err="1"/>
              <a:t>failure</a:t>
            </a:r>
            <a:r>
              <a:rPr lang="de-DE" sz="3200" dirty="0"/>
              <a:t>“.</a:t>
            </a:r>
          </a:p>
          <a:p>
            <a:endParaRPr lang="de-DE" sz="3200" dirty="0"/>
          </a:p>
          <a:p>
            <a:r>
              <a:rPr lang="de-DE" sz="3200" dirty="0" err="1"/>
              <a:t>Now</a:t>
            </a:r>
            <a:r>
              <a:rPr lang="de-DE" sz="3200" dirty="0"/>
              <a:t> a </a:t>
            </a:r>
            <a:r>
              <a:rPr lang="de-DE" sz="3200" dirty="0" err="1"/>
              <a:t>couple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tasks</a:t>
            </a:r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222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D1F42-3237-4B3D-9161-45D792F8391F}"/>
              </a:ext>
            </a:extLst>
          </p:cNvPr>
          <p:cNvSpPr txBox="1"/>
          <p:nvPr/>
        </p:nvSpPr>
        <p:spPr>
          <a:xfrm>
            <a:off x="356042" y="417291"/>
            <a:ext cx="10863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2.1 After </a:t>
            </a:r>
            <a:r>
              <a:rPr lang="de-DE" sz="3200" dirty="0" err="1"/>
              <a:t>each</a:t>
            </a:r>
            <a:r>
              <a:rPr lang="de-DE" sz="3200" dirty="0"/>
              <a:t> </a:t>
            </a:r>
            <a:r>
              <a:rPr lang="de-DE" sz="3200" dirty="0" err="1"/>
              <a:t>build</a:t>
            </a:r>
            <a:r>
              <a:rPr lang="de-DE" sz="3200" dirty="0"/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calculate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the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running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avarage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of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the</a:t>
            </a:r>
            <a:r>
              <a:rPr lang="de-DE" sz="3200" i="1" dirty="0">
                <a:solidFill>
                  <a:srgbClr val="FF0000"/>
                </a:solidFill>
              </a:rPr>
              <a:t> #of </a:t>
            </a:r>
            <a:r>
              <a:rPr lang="de-DE" sz="3200" i="1" dirty="0" err="1">
                <a:solidFill>
                  <a:srgbClr val="FF0000"/>
                </a:solidFill>
              </a:rPr>
              <a:t>errors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for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the</a:t>
            </a:r>
            <a:r>
              <a:rPr lang="de-DE" sz="3200" i="1" dirty="0">
                <a:solidFill>
                  <a:srgbClr val="FF0000"/>
                </a:solidFill>
              </a:rPr>
              <a:t> last 3 </a:t>
            </a:r>
            <a:r>
              <a:rPr lang="de-DE" sz="3200" i="1" dirty="0" err="1">
                <a:solidFill>
                  <a:srgbClr val="FF0000"/>
                </a:solidFill>
              </a:rPr>
              <a:t>builds</a:t>
            </a:r>
            <a:r>
              <a:rPr lang="de-DE" sz="3200" dirty="0"/>
              <a:t> and publish </a:t>
            </a:r>
            <a:r>
              <a:rPr lang="de-DE" sz="3200" dirty="0" err="1"/>
              <a:t>those</a:t>
            </a:r>
            <a:r>
              <a:rPr lang="de-DE" sz="3200" dirty="0"/>
              <a:t> </a:t>
            </a:r>
            <a:r>
              <a:rPr lang="de-DE" sz="3200" dirty="0" err="1"/>
              <a:t>as</a:t>
            </a:r>
            <a:r>
              <a:rPr lang="de-DE" sz="3200" dirty="0"/>
              <a:t> </a:t>
            </a:r>
            <a:r>
              <a:rPr lang="de-DE" sz="3200" dirty="0" err="1"/>
              <a:t>events</a:t>
            </a:r>
            <a:r>
              <a:rPr lang="de-DE" sz="3200" dirty="0"/>
              <a:t> </a:t>
            </a:r>
            <a:r>
              <a:rPr lang="de-DE" sz="3200" dirty="0" err="1"/>
              <a:t>again</a:t>
            </a:r>
            <a:r>
              <a:rPr lang="de-DE" sz="3200" dirty="0"/>
              <a:t>.</a:t>
            </a:r>
          </a:p>
          <a:p>
            <a:endParaRPr lang="de-DE" sz="3200" dirty="0"/>
          </a:p>
          <a:p>
            <a:r>
              <a:rPr lang="de-DE" sz="3200" dirty="0"/>
              <a:t>2.2 </a:t>
            </a:r>
            <a:r>
              <a:rPr lang="de-DE" sz="3200" dirty="0" err="1"/>
              <a:t>Since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do not </a:t>
            </a:r>
            <a:r>
              <a:rPr lang="de-DE" sz="3200" dirty="0" err="1"/>
              <a:t>want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overwhelm</a:t>
            </a:r>
            <a:r>
              <a:rPr lang="de-DE" sz="3200" dirty="0"/>
              <a:t> </a:t>
            </a:r>
            <a:r>
              <a:rPr lang="de-DE" sz="3200" dirty="0" err="1"/>
              <a:t>our</a:t>
            </a:r>
            <a:r>
              <a:rPr lang="de-DE" sz="3200" dirty="0"/>
              <a:t> </a:t>
            </a:r>
            <a:r>
              <a:rPr lang="de-DE" sz="3200" dirty="0" err="1"/>
              <a:t>downstream</a:t>
            </a:r>
            <a:r>
              <a:rPr lang="de-DE" sz="3200" dirty="0"/>
              <a:t> </a:t>
            </a:r>
            <a:r>
              <a:rPr lang="de-DE" sz="3200" dirty="0" err="1"/>
              <a:t>services</a:t>
            </a:r>
            <a:r>
              <a:rPr lang="de-DE" sz="3200" dirty="0"/>
              <a:t>: </a:t>
            </a:r>
            <a:r>
              <a:rPr lang="de-DE" sz="3200" i="1" dirty="0" err="1">
                <a:solidFill>
                  <a:srgbClr val="FF0000"/>
                </a:solidFill>
              </a:rPr>
              <a:t>Throttle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the</a:t>
            </a:r>
            <a:r>
              <a:rPr lang="de-DE" sz="3200" i="1" dirty="0">
                <a:solidFill>
                  <a:srgbClr val="FF0000"/>
                </a:solidFill>
              </a:rPr>
              <a:t> rate </a:t>
            </a:r>
            <a:r>
              <a:rPr lang="de-DE" sz="3200" i="1" dirty="0" err="1">
                <a:solidFill>
                  <a:srgbClr val="FF0000"/>
                </a:solidFill>
              </a:rPr>
              <a:t>of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b="1" i="1" dirty="0" err="1">
                <a:solidFill>
                  <a:srgbClr val="FF0000"/>
                </a:solidFill>
              </a:rPr>
              <a:t>published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averages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to</a:t>
            </a:r>
            <a:r>
              <a:rPr lang="de-DE" sz="3200" i="1" dirty="0">
                <a:solidFill>
                  <a:srgbClr val="FF0000"/>
                </a:solidFill>
              </a:rPr>
              <a:t> a maximum </a:t>
            </a:r>
            <a:r>
              <a:rPr lang="de-DE" sz="3200" i="1" dirty="0" err="1">
                <a:solidFill>
                  <a:srgbClr val="FF0000"/>
                </a:solidFill>
              </a:rPr>
              <a:t>of</a:t>
            </a:r>
            <a:r>
              <a:rPr lang="de-DE" sz="3200" i="1" dirty="0">
                <a:solidFill>
                  <a:srgbClr val="FF0000"/>
                </a:solidFill>
              </a:rPr>
              <a:t> 1 </a:t>
            </a:r>
            <a:r>
              <a:rPr lang="de-DE" sz="3200" i="1" dirty="0" err="1">
                <a:solidFill>
                  <a:srgbClr val="FF0000"/>
                </a:solidFill>
              </a:rPr>
              <a:t>every</a:t>
            </a:r>
            <a:r>
              <a:rPr lang="de-DE" sz="3200" i="1" dirty="0">
                <a:solidFill>
                  <a:srgbClr val="FF0000"/>
                </a:solidFill>
              </a:rPr>
              <a:t> 2 </a:t>
            </a:r>
            <a:r>
              <a:rPr lang="de-DE" sz="3200" i="1" dirty="0" err="1">
                <a:solidFill>
                  <a:srgbClr val="FF0000"/>
                </a:solidFill>
              </a:rPr>
              <a:t>seconds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dirty="0" err="1"/>
              <a:t>no</a:t>
            </a:r>
            <a:r>
              <a:rPr lang="de-DE" sz="3200" dirty="0"/>
              <a:t> matter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many</a:t>
            </a:r>
            <a:r>
              <a:rPr lang="de-DE" sz="3200" dirty="0"/>
              <a:t> „</a:t>
            </a:r>
            <a:r>
              <a:rPr lang="de-DE" sz="3200" dirty="0" err="1"/>
              <a:t>builds</a:t>
            </a:r>
            <a:r>
              <a:rPr lang="de-DE" sz="3200" dirty="0"/>
              <a:t>“ </a:t>
            </a:r>
            <a:r>
              <a:rPr lang="de-DE" sz="3200" dirty="0" err="1"/>
              <a:t>did</a:t>
            </a:r>
            <a:r>
              <a:rPr lang="de-DE" sz="3200" dirty="0"/>
              <a:t> </a:t>
            </a:r>
            <a:r>
              <a:rPr lang="de-DE" sz="3200" dirty="0" err="1"/>
              <a:t>run</a:t>
            </a:r>
            <a:r>
              <a:rPr lang="de-DE" sz="3200" dirty="0"/>
              <a:t> in </a:t>
            </a:r>
            <a:r>
              <a:rPr lang="de-DE" sz="3200" dirty="0" err="1"/>
              <a:t>these</a:t>
            </a:r>
            <a:r>
              <a:rPr lang="de-DE" sz="3200" dirty="0"/>
              <a:t> 2 </a:t>
            </a:r>
            <a:r>
              <a:rPr lang="de-DE" sz="3200" dirty="0" err="1"/>
              <a:t>seconds</a:t>
            </a:r>
            <a:r>
              <a:rPr lang="de-DE" sz="3200" dirty="0"/>
              <a:t>. This </a:t>
            </a:r>
            <a:r>
              <a:rPr lang="de-DE" sz="3200" dirty="0" err="1"/>
              <a:t>means</a:t>
            </a:r>
            <a:r>
              <a:rPr lang="de-DE" sz="3200" dirty="0"/>
              <a:t> </a:t>
            </a:r>
            <a:r>
              <a:rPr lang="de-DE" sz="3200" dirty="0" err="1"/>
              <a:t>calculate</a:t>
            </a:r>
            <a:r>
              <a:rPr lang="de-DE" sz="3200" dirty="0"/>
              <a:t> all </a:t>
            </a:r>
            <a:r>
              <a:rPr lang="de-DE" sz="3200" dirty="0" err="1"/>
              <a:t>running</a:t>
            </a:r>
            <a:r>
              <a:rPr lang="de-DE" sz="3200" dirty="0"/>
              <a:t> </a:t>
            </a:r>
            <a:r>
              <a:rPr lang="de-DE" sz="3200" dirty="0" err="1"/>
              <a:t>averages</a:t>
            </a:r>
            <a:r>
              <a:rPr lang="de-DE" sz="3200" dirty="0"/>
              <a:t> but </a:t>
            </a:r>
            <a:r>
              <a:rPr lang="de-DE" sz="3200" dirty="0" err="1"/>
              <a:t>only</a:t>
            </a:r>
            <a:r>
              <a:rPr lang="de-DE" sz="3200" dirty="0"/>
              <a:t> publish </a:t>
            </a:r>
            <a:r>
              <a:rPr lang="de-DE" sz="3200" dirty="0" err="1"/>
              <a:t>once</a:t>
            </a:r>
            <a:r>
              <a:rPr lang="de-DE" sz="3200" dirty="0"/>
              <a:t> per 2 </a:t>
            </a:r>
            <a:r>
              <a:rPr lang="de-DE" sz="3200" dirty="0" err="1"/>
              <a:t>seconds</a:t>
            </a:r>
            <a:r>
              <a:rPr lang="de-DE" sz="3200" dirty="0"/>
              <a:t>.</a:t>
            </a:r>
          </a:p>
          <a:p>
            <a:endParaRPr lang="de-DE" sz="3200" dirty="0"/>
          </a:p>
          <a:p>
            <a:r>
              <a:rPr lang="de-DE" sz="3200" dirty="0"/>
              <a:t>2.3 On </a:t>
            </a:r>
            <a:r>
              <a:rPr lang="de-DE" sz="3200" dirty="0" err="1"/>
              <a:t>second</a:t>
            </a:r>
            <a:r>
              <a:rPr lang="de-DE" sz="3200" dirty="0"/>
              <a:t> </a:t>
            </a:r>
            <a:r>
              <a:rPr lang="de-DE" sz="3200" dirty="0" err="1"/>
              <a:t>thought</a:t>
            </a:r>
            <a:r>
              <a:rPr lang="de-DE" sz="3200" dirty="0"/>
              <a:t> </a:t>
            </a:r>
            <a:r>
              <a:rPr lang="de-DE" sz="3200" dirty="0" err="1"/>
              <a:t>your</a:t>
            </a:r>
            <a:r>
              <a:rPr lang="de-DE" sz="3200" dirty="0"/>
              <a:t> PO </a:t>
            </a:r>
            <a:r>
              <a:rPr lang="de-DE" sz="3200" dirty="0" err="1"/>
              <a:t>pops</a:t>
            </a:r>
            <a:r>
              <a:rPr lang="de-DE" sz="3200" dirty="0"/>
              <a:t> </a:t>
            </a:r>
            <a:r>
              <a:rPr lang="de-DE" sz="3200" dirty="0" err="1"/>
              <a:t>up</a:t>
            </a:r>
            <a:r>
              <a:rPr lang="de-DE" sz="3200" dirty="0"/>
              <a:t> and </a:t>
            </a:r>
            <a:r>
              <a:rPr lang="de-DE" sz="3200" dirty="0" err="1"/>
              <a:t>says</a:t>
            </a:r>
            <a:r>
              <a:rPr lang="de-DE" sz="3200" dirty="0"/>
              <a:t>: Sorry, I </a:t>
            </a:r>
            <a:r>
              <a:rPr lang="de-DE" sz="3200" dirty="0" err="1"/>
              <a:t>meant</a:t>
            </a:r>
            <a:r>
              <a:rPr lang="de-DE" sz="3200" dirty="0"/>
              <a:t> do </a:t>
            </a:r>
            <a:r>
              <a:rPr lang="de-DE" sz="3200" dirty="0" err="1"/>
              <a:t>calculate</a:t>
            </a:r>
            <a:r>
              <a:rPr lang="de-DE" sz="3200" dirty="0"/>
              <a:t> and publish </a:t>
            </a:r>
            <a:r>
              <a:rPr lang="de-DE" sz="3200" i="1" dirty="0" err="1">
                <a:solidFill>
                  <a:srgbClr val="FF0000"/>
                </a:solidFill>
              </a:rPr>
              <a:t>the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average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of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b="1" i="1" dirty="0">
                <a:solidFill>
                  <a:srgbClr val="FF0000"/>
                </a:solidFill>
              </a:rPr>
              <a:t>all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builds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during</a:t>
            </a:r>
            <a:r>
              <a:rPr lang="de-DE" sz="3200" i="1" dirty="0">
                <a:solidFill>
                  <a:srgbClr val="FF0000"/>
                </a:solidFill>
              </a:rPr>
              <a:t> </a:t>
            </a:r>
            <a:r>
              <a:rPr lang="de-DE" sz="3200" i="1" dirty="0" err="1">
                <a:solidFill>
                  <a:srgbClr val="FF0000"/>
                </a:solidFill>
              </a:rPr>
              <a:t>the</a:t>
            </a:r>
            <a:r>
              <a:rPr lang="de-DE" sz="3200" i="1" dirty="0">
                <a:solidFill>
                  <a:srgbClr val="FF0000"/>
                </a:solidFill>
              </a:rPr>
              <a:t> last 2 </a:t>
            </a:r>
            <a:r>
              <a:rPr lang="de-DE" sz="3200" i="1" dirty="0" err="1">
                <a:solidFill>
                  <a:srgbClr val="FF0000"/>
                </a:solidFill>
              </a:rPr>
              <a:t>seconds</a:t>
            </a:r>
            <a:r>
              <a:rPr lang="de-DE" sz="3200" dirty="0"/>
              <a:t>, not </a:t>
            </a:r>
            <a:r>
              <a:rPr lang="de-DE" sz="3200" dirty="0" err="1"/>
              <a:t>only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last 3 </a:t>
            </a:r>
            <a:r>
              <a:rPr lang="de-DE" sz="3200" dirty="0" err="1"/>
              <a:t>builds</a:t>
            </a:r>
            <a:r>
              <a:rPr lang="de-DE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89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D1F42-3237-4B3D-9161-45D792F8391F}"/>
              </a:ext>
            </a:extLst>
          </p:cNvPr>
          <p:cNvSpPr txBox="1"/>
          <p:nvPr/>
        </p:nvSpPr>
        <p:spPr>
          <a:xfrm>
            <a:off x="356042" y="417291"/>
            <a:ext cx="108632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2.4 </a:t>
            </a:r>
            <a:r>
              <a:rPr lang="de-DE" sz="2800" dirty="0" err="1"/>
              <a:t>What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some</a:t>
            </a:r>
            <a:r>
              <a:rPr lang="de-DE" sz="2800" dirty="0"/>
              <a:t> „</a:t>
            </a:r>
            <a:r>
              <a:rPr lang="de-DE" sz="2800" dirty="0" err="1"/>
              <a:t>equivalency</a:t>
            </a:r>
            <a:r>
              <a:rPr lang="de-DE" sz="2800" dirty="0"/>
              <a:t> </a:t>
            </a:r>
            <a:r>
              <a:rPr lang="de-DE" sz="2800" dirty="0" err="1"/>
              <a:t>classes</a:t>
            </a:r>
            <a:r>
              <a:rPr lang="de-DE" sz="2800" dirty="0"/>
              <a:t>“ </a:t>
            </a:r>
            <a:r>
              <a:rPr lang="de-DE" sz="2800" dirty="0">
                <a:sym typeface="Wingdings" panose="05000000000000000000" pitchFamily="2" charset="2"/>
              </a:rPr>
              <a:t>. </a:t>
            </a:r>
          </a:p>
          <a:p>
            <a:pPr marL="457200" indent="-457200">
              <a:buFontTx/>
              <a:buChar char="-"/>
            </a:pPr>
            <a:r>
              <a:rPr lang="de-DE" sz="2800" dirty="0" err="1">
                <a:sym typeface="Wingdings" panose="05000000000000000000" pitchFamily="2" charset="2"/>
              </a:rPr>
              <a:t>Less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than</a:t>
            </a:r>
            <a:r>
              <a:rPr lang="de-DE" sz="2800" dirty="0">
                <a:sym typeface="Wingdings" panose="05000000000000000000" pitchFamily="2" charset="2"/>
              </a:rPr>
              <a:t> 10 </a:t>
            </a:r>
            <a:r>
              <a:rPr lang="de-DE" sz="2800" dirty="0" err="1">
                <a:sym typeface="Wingdings" panose="05000000000000000000" pitchFamily="2" charset="2"/>
              </a:rPr>
              <a:t>errors</a:t>
            </a:r>
            <a:r>
              <a:rPr lang="de-DE" sz="2800" dirty="0">
                <a:sym typeface="Wingdings" panose="05000000000000000000" pitchFamily="2" charset="2"/>
              </a:rPr>
              <a:t> </a:t>
            </a:r>
            <a:r>
              <a:rPr lang="de-DE" sz="2800" dirty="0" err="1">
                <a:sym typeface="Wingdings" panose="05000000000000000000" pitchFamily="2" charset="2"/>
              </a:rPr>
              <a:t>is</a:t>
            </a:r>
            <a:r>
              <a:rPr lang="de-DE" sz="2800" dirty="0">
                <a:sym typeface="Wingdings" panose="05000000000000000000" pitchFamily="2" charset="2"/>
              </a:rPr>
              <a:t> OK</a:t>
            </a:r>
            <a:r>
              <a:rPr lang="de-DE" sz="2000" dirty="0">
                <a:sym typeface="Wingdings" panose="05000000000000000000" pitchFamily="2" charset="2"/>
              </a:rPr>
              <a:t> (</a:t>
            </a:r>
            <a:r>
              <a:rPr lang="de-DE" sz="2000" dirty="0" err="1">
                <a:sym typeface="Wingdings" panose="05000000000000000000" pitchFamily="2" charset="2"/>
              </a:rPr>
              <a:t>well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its</a:t>
            </a:r>
            <a:r>
              <a:rPr lang="de-DE" sz="2000" dirty="0">
                <a:sym typeface="Wingdings" panose="05000000000000000000" pitchFamily="2" charset="2"/>
              </a:rPr>
              <a:t> NOT, but </a:t>
            </a:r>
            <a:r>
              <a:rPr lang="de-DE" sz="2000" dirty="0" err="1">
                <a:sym typeface="Wingdings" panose="05000000000000000000" pitchFamily="2" charset="2"/>
              </a:rPr>
              <a:t>for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tutorial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assume</a:t>
            </a:r>
            <a:r>
              <a:rPr lang="de-DE" sz="2000" dirty="0">
                <a:sym typeface="Wingdings" panose="05000000000000000000" pitchFamily="2" charset="2"/>
              </a:rPr>
              <a:t> ist OK).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sym typeface="Wingdings" panose="05000000000000000000" pitchFamily="2" charset="2"/>
              </a:rPr>
              <a:t>11 – 70 Errors </a:t>
            </a:r>
            <a:r>
              <a:rPr lang="de-DE" sz="2800" dirty="0" err="1">
                <a:sym typeface="Wingdings" panose="05000000000000000000" pitchFamily="2" charset="2"/>
              </a:rPr>
              <a:t>is</a:t>
            </a:r>
            <a:r>
              <a:rPr lang="de-DE" sz="2800" dirty="0">
                <a:sym typeface="Wingdings" panose="05000000000000000000" pitchFamily="2" charset="2"/>
              </a:rPr>
              <a:t> a WARNING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sym typeface="Wingdings" panose="05000000000000000000" pitchFamily="2" charset="2"/>
              </a:rPr>
              <a:t>71+ Errors </a:t>
            </a:r>
            <a:r>
              <a:rPr lang="de-DE" sz="2800" dirty="0" err="1">
                <a:sym typeface="Wingdings" panose="05000000000000000000" pitchFamily="2" charset="2"/>
              </a:rPr>
              <a:t>are</a:t>
            </a:r>
            <a:r>
              <a:rPr lang="de-DE" sz="2800" dirty="0">
                <a:sym typeface="Wingdings" panose="05000000000000000000" pitchFamily="2" charset="2"/>
              </a:rPr>
              <a:t> a BIGPROBLEM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want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generate</a:t>
            </a:r>
            <a:r>
              <a:rPr lang="de-DE" sz="2800" dirty="0"/>
              <a:t> a </a:t>
            </a:r>
            <a:r>
              <a:rPr lang="de-DE" sz="2800" dirty="0" err="1"/>
              <a:t>warning</a:t>
            </a:r>
            <a:r>
              <a:rPr lang="de-DE" sz="2800" dirty="0"/>
              <a:t>, </a:t>
            </a:r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 err="1"/>
              <a:t>than</a:t>
            </a:r>
            <a:r>
              <a:rPr lang="de-DE" sz="2800" dirty="0"/>
              <a:t> </a:t>
            </a:r>
            <a:r>
              <a:rPr lang="de-DE" sz="2800" i="1" dirty="0">
                <a:solidFill>
                  <a:srgbClr val="FF0000"/>
                </a:solidFill>
              </a:rPr>
              <a:t>11 </a:t>
            </a:r>
            <a:r>
              <a:rPr lang="de-DE" sz="2800" i="1" dirty="0" err="1">
                <a:solidFill>
                  <a:srgbClr val="FF0000"/>
                </a:solidFill>
              </a:rPr>
              <a:t>builds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within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the</a:t>
            </a:r>
            <a:r>
              <a:rPr lang="de-DE" sz="2800" i="1" dirty="0">
                <a:solidFill>
                  <a:srgbClr val="FF0000"/>
                </a:solidFill>
              </a:rPr>
              <a:t> last 2 </a:t>
            </a:r>
            <a:r>
              <a:rPr lang="de-DE" sz="2800" i="1" dirty="0" err="1">
                <a:solidFill>
                  <a:srgbClr val="FF0000"/>
                </a:solidFill>
              </a:rPr>
              <a:t>seconds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are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Warnings</a:t>
            </a:r>
            <a:r>
              <a:rPr lang="de-DE" sz="2800" i="1" dirty="0"/>
              <a:t>.</a:t>
            </a:r>
          </a:p>
          <a:p>
            <a:endParaRPr lang="de-DE" sz="2800" dirty="0"/>
          </a:p>
          <a:p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want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generate</a:t>
            </a:r>
            <a:r>
              <a:rPr lang="de-DE" sz="2800" dirty="0"/>
              <a:t> a BIGPROBLEM </a:t>
            </a:r>
            <a:r>
              <a:rPr lang="de-DE" sz="2800" dirty="0" err="1"/>
              <a:t>notifcation</a:t>
            </a:r>
            <a:r>
              <a:rPr lang="de-DE" sz="2800" dirty="0"/>
              <a:t> </a:t>
            </a:r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than</a:t>
            </a:r>
            <a:r>
              <a:rPr lang="de-DE" sz="2800" i="1" dirty="0">
                <a:solidFill>
                  <a:srgbClr val="FF0000"/>
                </a:solidFill>
              </a:rPr>
              <a:t> 5 </a:t>
            </a:r>
            <a:r>
              <a:rPr lang="de-DE" sz="2800" i="1" dirty="0" err="1">
                <a:solidFill>
                  <a:srgbClr val="FF0000"/>
                </a:solidFill>
              </a:rPr>
              <a:t>builds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withing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the</a:t>
            </a:r>
            <a:r>
              <a:rPr lang="de-DE" sz="2800" i="1" dirty="0">
                <a:solidFill>
                  <a:srgbClr val="FF0000"/>
                </a:solidFill>
              </a:rPr>
              <a:t> last 2 </a:t>
            </a:r>
            <a:r>
              <a:rPr lang="de-DE" sz="2800" i="1" dirty="0" err="1">
                <a:solidFill>
                  <a:srgbClr val="FF0000"/>
                </a:solidFill>
              </a:rPr>
              <a:t>seconds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are</a:t>
            </a:r>
            <a:r>
              <a:rPr lang="de-DE" sz="2800" i="1" dirty="0">
                <a:solidFill>
                  <a:srgbClr val="FF0000"/>
                </a:solidFill>
              </a:rPr>
              <a:t> ERRORS</a:t>
            </a:r>
          </a:p>
          <a:p>
            <a:endParaRPr lang="de-DE" sz="2800" dirty="0"/>
          </a:p>
          <a:p>
            <a:r>
              <a:rPr lang="de-DE" sz="2800" dirty="0"/>
              <a:t>Imagine </a:t>
            </a:r>
            <a:r>
              <a:rPr lang="de-DE" sz="2800" dirty="0" err="1"/>
              <a:t>someone</a:t>
            </a:r>
            <a:r>
              <a:rPr lang="de-DE" sz="2800" dirty="0"/>
              <a:t> „</a:t>
            </a:r>
            <a:r>
              <a:rPr lang="de-DE" sz="2800" dirty="0" err="1"/>
              <a:t>subscribes</a:t>
            </a:r>
            <a:r>
              <a:rPr lang="de-DE" sz="2800" dirty="0"/>
              <a:t>“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this</a:t>
            </a:r>
            <a:r>
              <a:rPr lang="de-DE" sz="2800" dirty="0"/>
              <a:t> Observable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then</a:t>
            </a:r>
            <a:r>
              <a:rPr lang="de-DE" sz="2800" dirty="0"/>
              <a:t> push </a:t>
            </a: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message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Slack</a:t>
            </a:r>
            <a:r>
              <a:rPr lang="de-DE" sz="2800" dirty="0"/>
              <a:t> –ahm I </a:t>
            </a:r>
            <a:r>
              <a:rPr lang="de-DE" sz="2800" dirty="0" err="1"/>
              <a:t>mean</a:t>
            </a:r>
            <a:r>
              <a:rPr lang="de-DE" sz="2800" dirty="0"/>
              <a:t> Teams-</a:t>
            </a:r>
          </a:p>
        </p:txBody>
      </p:sp>
    </p:spTree>
    <p:extLst>
      <p:ext uri="{BB962C8B-B14F-4D97-AF65-F5344CB8AC3E}">
        <p14:creationId xmlns:p14="http://schemas.microsoft.com/office/powerpoint/2010/main" val="362340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D1F42-3237-4B3D-9161-45D792F8391F}"/>
              </a:ext>
            </a:extLst>
          </p:cNvPr>
          <p:cNvSpPr txBox="1"/>
          <p:nvPr/>
        </p:nvSpPr>
        <p:spPr>
          <a:xfrm>
            <a:off x="356042" y="417291"/>
            <a:ext cx="108632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/>
              <a:t>Lets</a:t>
            </a:r>
            <a:r>
              <a:rPr lang="de-DE" sz="4400" dirty="0"/>
              <a:t> </a:t>
            </a:r>
            <a:r>
              <a:rPr lang="de-DE" sz="4400" dirty="0" err="1"/>
              <a:t>combine</a:t>
            </a:r>
            <a:r>
              <a:rPr lang="de-DE" sz="4400" dirty="0"/>
              <a:t> </a:t>
            </a:r>
            <a:r>
              <a:rPr lang="de-DE" sz="4400" dirty="0" err="1"/>
              <a:t>some</a:t>
            </a:r>
            <a:r>
              <a:rPr lang="de-DE" sz="4400" dirty="0"/>
              <a:t> </a:t>
            </a:r>
            <a:r>
              <a:rPr lang="de-DE" sz="4400" dirty="0" err="1"/>
              <a:t>streams</a:t>
            </a:r>
            <a:endParaRPr lang="de-DE" sz="4400" dirty="0"/>
          </a:p>
          <a:p>
            <a:endParaRPr lang="de-DE" sz="4400" dirty="0"/>
          </a:p>
          <a:p>
            <a:r>
              <a:rPr lang="de-DE" sz="2800" dirty="0" err="1"/>
              <a:t>Suppose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monitoring</a:t>
            </a:r>
            <a:r>
              <a:rPr lang="de-DE" sz="2800" dirty="0"/>
              <a:t> </a:t>
            </a:r>
            <a:r>
              <a:rPr lang="de-DE" sz="2800" dirty="0" err="1"/>
              <a:t>several</a:t>
            </a:r>
            <a:r>
              <a:rPr lang="de-DE" sz="2800" dirty="0"/>
              <a:t> </a:t>
            </a:r>
            <a:r>
              <a:rPr lang="de-DE" sz="2800" dirty="0" err="1"/>
              <a:t>things</a:t>
            </a:r>
            <a:r>
              <a:rPr lang="de-DE" sz="2800" dirty="0"/>
              <a:t> on a virtual </a:t>
            </a:r>
            <a:r>
              <a:rPr lang="de-DE" sz="2800" dirty="0" err="1"/>
              <a:t>machine</a:t>
            </a:r>
            <a:r>
              <a:rPr lang="de-DE" sz="2800" dirty="0"/>
              <a:t>: The </a:t>
            </a:r>
            <a:r>
              <a:rPr lang="de-DE" sz="2800" dirty="0" err="1"/>
              <a:t>memory</a:t>
            </a:r>
            <a:r>
              <a:rPr lang="de-DE" sz="2800" dirty="0"/>
              <a:t>, </a:t>
            </a:r>
            <a:r>
              <a:rPr lang="de-DE" sz="2800" dirty="0" err="1"/>
              <a:t>the</a:t>
            </a:r>
            <a:r>
              <a:rPr lang="de-DE" sz="2800" dirty="0"/>
              <a:t> CPU and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disk</a:t>
            </a:r>
            <a:r>
              <a:rPr lang="de-DE" sz="2800" dirty="0"/>
              <a:t> </a:t>
            </a:r>
            <a:r>
              <a:rPr lang="de-DE" sz="2800" dirty="0" err="1"/>
              <a:t>space</a:t>
            </a:r>
            <a:r>
              <a:rPr lang="de-DE" sz="2800" dirty="0"/>
              <a:t>.</a:t>
            </a:r>
          </a:p>
          <a:p>
            <a:endParaRPr lang="de-DE" sz="2800" dirty="0"/>
          </a:p>
          <a:p>
            <a:r>
              <a:rPr lang="de-DE" sz="2800" dirty="0" err="1"/>
              <a:t>Now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want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combine</a:t>
            </a:r>
            <a:r>
              <a:rPr lang="de-DE" sz="2800" dirty="0"/>
              <a:t> </a:t>
            </a:r>
            <a:r>
              <a:rPr lang="de-DE" sz="2800" dirty="0" err="1"/>
              <a:t>these</a:t>
            </a:r>
            <a:r>
              <a:rPr lang="de-DE" sz="2800" dirty="0"/>
              <a:t> </a:t>
            </a:r>
            <a:r>
              <a:rPr lang="de-DE" sz="2800" dirty="0" err="1"/>
              <a:t>into</a:t>
            </a:r>
            <a:r>
              <a:rPr lang="de-DE" sz="2800" dirty="0"/>
              <a:t> a </a:t>
            </a:r>
            <a:r>
              <a:rPr lang="de-DE" sz="2800" dirty="0" err="1"/>
              <a:t>single</a:t>
            </a:r>
            <a:r>
              <a:rPr lang="de-DE" sz="2800" dirty="0"/>
              <a:t> </a:t>
            </a:r>
            <a:r>
              <a:rPr lang="de-DE" sz="2800" dirty="0" err="1"/>
              <a:t>value</a:t>
            </a:r>
            <a:r>
              <a:rPr lang="de-DE" sz="2800" dirty="0"/>
              <a:t> „SYSTEMSTATE“ </a:t>
            </a:r>
            <a:r>
              <a:rPr lang="de-DE" sz="2800" dirty="0" err="1"/>
              <a:t>which</a:t>
            </a:r>
            <a:r>
              <a:rPr lang="de-DE" sz="2800" dirty="0"/>
              <a:t>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„OK“ </a:t>
            </a:r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OK, </a:t>
            </a:r>
            <a:r>
              <a:rPr lang="de-DE" sz="2800" dirty="0" err="1"/>
              <a:t>else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 </a:t>
            </a:r>
            <a:r>
              <a:rPr lang="de-DE" sz="2800" dirty="0" err="1"/>
              <a:t>warning</a:t>
            </a:r>
            <a:r>
              <a:rPr lang="de-DE" sz="2800" dirty="0"/>
              <a:t>.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want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see</a:t>
            </a:r>
            <a:r>
              <a:rPr lang="de-DE" sz="2800" dirty="0"/>
              <a:t> </a:t>
            </a:r>
            <a:r>
              <a:rPr lang="de-DE" sz="2800" dirty="0" err="1"/>
              <a:t>changes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state</a:t>
            </a:r>
            <a:r>
              <a:rPr lang="de-DE" sz="2800" dirty="0"/>
              <a:t>, so </a:t>
            </a: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duplicated</a:t>
            </a:r>
            <a:r>
              <a:rPr lang="de-DE" sz="2800" dirty="0"/>
              <a:t> „WARN“, „WARN“, „WARN“, „OK“,…</a:t>
            </a:r>
          </a:p>
          <a:p>
            <a:endParaRPr lang="de-DE" sz="2800" dirty="0"/>
          </a:p>
          <a:p>
            <a:r>
              <a:rPr lang="de-DE" sz="2800" dirty="0" err="1"/>
              <a:t>Being</a:t>
            </a:r>
            <a:r>
              <a:rPr lang="de-DE" sz="2800" dirty="0"/>
              <a:t> </a:t>
            </a:r>
            <a:r>
              <a:rPr lang="de-DE" sz="2800" dirty="0" err="1"/>
              <a:t>good</a:t>
            </a:r>
            <a:r>
              <a:rPr lang="de-DE" sz="2800" dirty="0"/>
              <a:t> </a:t>
            </a:r>
            <a:r>
              <a:rPr lang="de-DE" sz="2800" dirty="0" err="1"/>
              <a:t>ReactiveX</a:t>
            </a:r>
            <a:r>
              <a:rPr lang="de-DE" sz="2800" dirty="0"/>
              <a:t> </a:t>
            </a:r>
            <a:r>
              <a:rPr lang="de-DE" sz="2800" dirty="0" err="1"/>
              <a:t>programmers</a:t>
            </a:r>
            <a:r>
              <a:rPr lang="de-DE" sz="2800" dirty="0"/>
              <a:t>,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wrapped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polling</a:t>
            </a:r>
            <a:r>
              <a:rPr lang="de-DE" sz="2800" dirty="0"/>
              <a:t> / Event </a:t>
            </a:r>
            <a:r>
              <a:rPr lang="de-DE" sz="2800" dirty="0" err="1"/>
              <a:t>mechanisms</a:t>
            </a:r>
            <a:r>
              <a:rPr lang="de-DE" sz="2800" dirty="0"/>
              <a:t> </a:t>
            </a:r>
            <a:r>
              <a:rPr lang="de-DE" sz="2800" dirty="0" err="1"/>
              <a:t>into</a:t>
            </a:r>
            <a:r>
              <a:rPr lang="de-DE" sz="2800" dirty="0"/>
              <a:t> Observables </a:t>
            </a:r>
            <a:r>
              <a:rPr lang="de-DE" sz="2800" dirty="0" err="1"/>
              <a:t>which</a:t>
            </a:r>
            <a:r>
              <a:rPr lang="de-DE" sz="2800" dirty="0"/>
              <a:t> </a:t>
            </a:r>
            <a:r>
              <a:rPr lang="de-DE" sz="2800" dirty="0" err="1"/>
              <a:t>already</a:t>
            </a:r>
            <a:r>
              <a:rPr lang="de-DE" sz="2800" dirty="0"/>
              <a:t> </a:t>
            </a:r>
            <a:r>
              <a:rPr lang="de-DE" sz="2800" dirty="0" err="1"/>
              <a:t>produce</a:t>
            </a:r>
            <a:r>
              <a:rPr lang="de-DE" sz="2800" dirty="0"/>
              <a:t> a </a:t>
            </a:r>
            <a:r>
              <a:rPr lang="de-DE" sz="2800" dirty="0" err="1"/>
              <a:t>state</a:t>
            </a:r>
            <a:r>
              <a:rPr lang="de-DE" sz="2800" dirty="0"/>
              <a:t> „OK“ </a:t>
            </a:r>
            <a:r>
              <a:rPr lang="de-DE" sz="2800" dirty="0" err="1"/>
              <a:t>or</a:t>
            </a:r>
            <a:r>
              <a:rPr lang="de-DE" sz="2800" dirty="0"/>
              <a:t> „WARN“ </a:t>
            </a:r>
            <a:r>
              <a:rPr lang="de-DE" sz="2800" dirty="0" err="1"/>
              <a:t>based</a:t>
            </a:r>
            <a:r>
              <a:rPr lang="de-DE" sz="2800" dirty="0"/>
              <a:t> on </a:t>
            </a:r>
            <a:r>
              <a:rPr lang="de-DE" sz="2800" dirty="0" err="1"/>
              <a:t>some</a:t>
            </a:r>
            <a:r>
              <a:rPr lang="de-DE" sz="2800" dirty="0"/>
              <a:t> </a:t>
            </a:r>
            <a:r>
              <a:rPr lang="de-DE" sz="2800" dirty="0" err="1"/>
              <a:t>Thresholds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88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D1F42-3237-4B3D-9161-45D792F8391F}"/>
              </a:ext>
            </a:extLst>
          </p:cNvPr>
          <p:cNvSpPr txBox="1"/>
          <p:nvPr/>
        </p:nvSpPr>
        <p:spPr>
          <a:xfrm>
            <a:off x="356042" y="417291"/>
            <a:ext cx="1086324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This was </a:t>
            </a:r>
            <a:r>
              <a:rPr lang="de-DE" sz="4400" dirty="0" err="1"/>
              <a:t>only</a:t>
            </a:r>
            <a:r>
              <a:rPr lang="de-DE" sz="4400" dirty="0"/>
              <a:t> a </a:t>
            </a:r>
            <a:r>
              <a:rPr lang="de-DE" sz="4400" dirty="0" err="1"/>
              <a:t>very</a:t>
            </a:r>
            <a:r>
              <a:rPr lang="de-DE" sz="4400" dirty="0"/>
              <a:t> quick </a:t>
            </a:r>
            <a:r>
              <a:rPr lang="de-DE" sz="4400" dirty="0" err="1"/>
              <a:t>intro</a:t>
            </a:r>
            <a:endParaRPr lang="de-DE" sz="4400" dirty="0"/>
          </a:p>
          <a:p>
            <a:endParaRPr lang="de-DE" sz="2800" dirty="0"/>
          </a:p>
          <a:p>
            <a:r>
              <a:rPr lang="de-DE" sz="2000" dirty="0" err="1"/>
              <a:t>It‘s</a:t>
            </a:r>
            <a:r>
              <a:rPr lang="de-DE" sz="2000" dirty="0"/>
              <a:t> </a:t>
            </a:r>
            <a:r>
              <a:rPr lang="de-DE" sz="2000" dirty="0" err="1"/>
              <a:t>kind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like </a:t>
            </a:r>
            <a:r>
              <a:rPr lang="de-DE" sz="2000" dirty="0" err="1"/>
              <a:t>teaching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developer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basic</a:t>
            </a:r>
            <a:r>
              <a:rPr lang="de-DE" sz="2000" dirty="0"/>
              <a:t> </a:t>
            </a:r>
            <a:r>
              <a:rPr lang="de-DE" sz="2000" dirty="0" err="1"/>
              <a:t>concepts</a:t>
            </a:r>
            <a:r>
              <a:rPr lang="de-DE" sz="2000" dirty="0"/>
              <a:t> like </a:t>
            </a:r>
            <a:r>
              <a:rPr lang="de-DE" sz="2000" dirty="0" err="1"/>
              <a:t>loops</a:t>
            </a:r>
            <a:r>
              <a:rPr lang="de-DE" sz="2000" dirty="0"/>
              <a:t>, etc. and </a:t>
            </a:r>
            <a:r>
              <a:rPr lang="de-DE" sz="2000" dirty="0" err="1"/>
              <a:t>expect</a:t>
            </a:r>
            <a:r>
              <a:rPr lang="de-DE" sz="2000" dirty="0"/>
              <a:t> </a:t>
            </a:r>
            <a:r>
              <a:rPr lang="de-DE" sz="2000" dirty="0" err="1"/>
              <a:t>him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grasp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„</a:t>
            </a:r>
            <a:r>
              <a:rPr lang="de-DE" sz="2000" dirty="0" err="1"/>
              <a:t>constructed</a:t>
            </a:r>
            <a:r>
              <a:rPr lang="de-DE" sz="2000" dirty="0"/>
              <a:t>“ out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these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</a:t>
            </a:r>
            <a:r>
              <a:rPr lang="de-DE" sz="2000" dirty="0" err="1"/>
              <a:t>blocks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explain</a:t>
            </a:r>
            <a:r>
              <a:rPr lang="de-DE" sz="2000" dirty="0"/>
              <a:t> </a:t>
            </a:r>
            <a:r>
              <a:rPr lang="de-DE" sz="2000" dirty="0" err="1"/>
              <a:t>someone</a:t>
            </a:r>
            <a:r>
              <a:rPr lang="de-DE" sz="2000" dirty="0"/>
              <a:t> a </a:t>
            </a:r>
            <a:r>
              <a:rPr lang="de-DE" sz="2000" dirty="0" err="1"/>
              <a:t>biological</a:t>
            </a:r>
            <a:r>
              <a:rPr lang="de-DE" sz="2000" dirty="0"/>
              <a:t> „</a:t>
            </a:r>
            <a:r>
              <a:rPr lang="de-DE" sz="2000" dirty="0" err="1"/>
              <a:t>cell</a:t>
            </a:r>
            <a:r>
              <a:rPr lang="de-DE" sz="2000" dirty="0"/>
              <a:t>“ and </a:t>
            </a:r>
            <a:r>
              <a:rPr lang="de-DE" sz="2000" dirty="0" err="1"/>
              <a:t>expect</a:t>
            </a:r>
            <a:r>
              <a:rPr lang="de-DE" sz="2000" dirty="0"/>
              <a:t> her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derive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concept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complex</a:t>
            </a:r>
            <a:r>
              <a:rPr lang="de-DE" sz="2000" dirty="0"/>
              <a:t> </a:t>
            </a:r>
            <a:r>
              <a:rPr lang="de-DE" sz="2000" dirty="0" err="1"/>
              <a:t>organism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Or</a:t>
            </a:r>
            <a:r>
              <a:rPr lang="de-DE" sz="2000" dirty="0"/>
              <a:t> a </a:t>
            </a:r>
            <a:r>
              <a:rPr lang="de-DE" sz="2000" dirty="0" err="1"/>
              <a:t>neuron</a:t>
            </a:r>
            <a:r>
              <a:rPr lang="de-DE" sz="2000" dirty="0"/>
              <a:t> </a:t>
            </a:r>
            <a:r>
              <a:rPr lang="de-DE" sz="2000" dirty="0" err="1"/>
              <a:t>vs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brain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I </a:t>
            </a:r>
            <a:r>
              <a:rPr lang="de-DE" sz="2000" dirty="0" err="1"/>
              <a:t>mean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/>
              <a:t>I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seen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people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real </a:t>
            </a:r>
            <a:r>
              <a:rPr lang="de-DE" sz="2000" dirty="0" err="1"/>
              <a:t>ingenious</a:t>
            </a:r>
            <a:r>
              <a:rPr lang="de-DE" sz="2000" dirty="0"/>
              <a:t> </a:t>
            </a:r>
            <a:r>
              <a:rPr lang="de-DE" sz="2000" dirty="0" err="1"/>
              <a:t>software</a:t>
            </a:r>
            <a:r>
              <a:rPr lang="de-DE" sz="2000" dirty="0"/>
              <a:t> </a:t>
            </a:r>
            <a:r>
              <a:rPr lang="de-DE" sz="2000" dirty="0" err="1"/>
              <a:t>around</a:t>
            </a:r>
            <a:r>
              <a:rPr lang="de-DE" sz="2000" dirty="0"/>
              <a:t> </a:t>
            </a:r>
            <a:r>
              <a:rPr lang="de-DE" sz="2000" dirty="0" err="1"/>
              <a:t>these</a:t>
            </a:r>
            <a:r>
              <a:rPr lang="de-DE" sz="2000" dirty="0"/>
              <a:t> </a:t>
            </a:r>
            <a:r>
              <a:rPr lang="de-DE" sz="2000" dirty="0" err="1"/>
              <a:t>reactive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. Alas I </a:t>
            </a:r>
            <a:r>
              <a:rPr lang="de-DE" sz="2000" dirty="0" err="1"/>
              <a:t>never</a:t>
            </a:r>
            <a:r>
              <a:rPr lang="de-DE" sz="2000" dirty="0"/>
              <a:t> </a:t>
            </a:r>
            <a:r>
              <a:rPr lang="de-DE" sz="2000" dirty="0" err="1"/>
              <a:t>reached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, so I am not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teach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/>
              <a:t>But </a:t>
            </a:r>
            <a:r>
              <a:rPr lang="de-DE" sz="2000" dirty="0" err="1"/>
              <a:t>its</a:t>
            </a:r>
            <a:r>
              <a:rPr lang="de-DE" sz="2000" dirty="0"/>
              <a:t> a </a:t>
            </a:r>
            <a:r>
              <a:rPr lang="de-DE" sz="2000" dirty="0" err="1"/>
              <a:t>fantastic</a:t>
            </a:r>
            <a:r>
              <a:rPr lang="de-DE" sz="2000" dirty="0"/>
              <a:t> </a:t>
            </a:r>
            <a:r>
              <a:rPr lang="de-DE" sz="2000" dirty="0" err="1"/>
              <a:t>tool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in </a:t>
            </a:r>
            <a:r>
              <a:rPr lang="de-DE" sz="2000" dirty="0" err="1"/>
              <a:t>ones</a:t>
            </a:r>
            <a:r>
              <a:rPr lang="de-DE" sz="2000" dirty="0"/>
              <a:t> </a:t>
            </a:r>
            <a:r>
              <a:rPr lang="de-DE" sz="2000" dirty="0" err="1"/>
              <a:t>belt</a:t>
            </a:r>
            <a:r>
              <a:rPr lang="de-DE" sz="2000" dirty="0"/>
              <a:t> </a:t>
            </a:r>
            <a:r>
              <a:rPr lang="de-DE" sz="2000" dirty="0" err="1"/>
              <a:t>anyways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Cheerio</a:t>
            </a:r>
          </a:p>
        </p:txBody>
      </p:sp>
    </p:spTree>
    <p:extLst>
      <p:ext uri="{BB962C8B-B14F-4D97-AF65-F5344CB8AC3E}">
        <p14:creationId xmlns:p14="http://schemas.microsoft.com/office/powerpoint/2010/main" val="1353821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D1F42-3237-4B3D-9161-45D792F8391F}"/>
              </a:ext>
            </a:extLst>
          </p:cNvPr>
          <p:cNvSpPr txBox="1"/>
          <p:nvPr/>
        </p:nvSpPr>
        <p:spPr>
          <a:xfrm>
            <a:off x="356042" y="417291"/>
            <a:ext cx="108632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Resources</a:t>
            </a:r>
          </a:p>
          <a:p>
            <a:endParaRPr lang="de-DE" sz="2800" dirty="0"/>
          </a:p>
          <a:p>
            <a:pPr marL="342900" indent="-342900">
              <a:buFontTx/>
              <a:buChar char="-"/>
            </a:pPr>
            <a:r>
              <a:rPr lang="de-DE" sz="2400" dirty="0">
                <a:hlinkClick r:id="rId2"/>
              </a:rPr>
              <a:t>https://reactivex.io/</a:t>
            </a:r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/>
              <a:t>(</a:t>
            </a:r>
            <a:r>
              <a:rPr lang="de-DE" sz="2400" dirty="0" err="1"/>
              <a:t>ReactiveX</a:t>
            </a:r>
            <a:r>
              <a:rPr lang="de-DE" sz="2400" dirty="0"/>
              <a:t> Website)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hlinkClick r:id="rId3"/>
              </a:rPr>
              <a:t>https://docs.microsoft.com/en-us/shows/rx-workshop/</a:t>
            </a:r>
            <a:r>
              <a:rPr lang="de-DE" sz="2400" dirty="0"/>
              <a:t>  </a:t>
            </a:r>
            <a:br>
              <a:rPr lang="de-DE" sz="2400" dirty="0"/>
            </a:br>
            <a:r>
              <a:rPr lang="de-DE" sz="2400" dirty="0"/>
              <a:t>(</a:t>
            </a:r>
            <a:r>
              <a:rPr lang="de-DE" sz="2400" dirty="0" err="1"/>
              <a:t>Some</a:t>
            </a:r>
            <a:r>
              <a:rPr lang="de-DE" sz="2400" dirty="0"/>
              <a:t> </a:t>
            </a:r>
            <a:r>
              <a:rPr lang="de-DE" sz="2400" dirty="0" err="1"/>
              <a:t>old</a:t>
            </a:r>
            <a:r>
              <a:rPr lang="de-DE" sz="2400" dirty="0"/>
              <a:t> Channel 9 </a:t>
            </a:r>
            <a:r>
              <a:rPr lang="de-DE" sz="2400" dirty="0" err="1"/>
              <a:t>workshops</a:t>
            </a:r>
            <a:r>
              <a:rPr lang="de-DE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hlinkClick r:id="rId4"/>
              </a:rPr>
              <a:t>http://introtorx.com/Content/v1.0.10621.0/00_Foreword.html</a:t>
            </a:r>
            <a:br>
              <a:rPr lang="de-DE" sz="2400" dirty="0"/>
            </a:br>
            <a:r>
              <a:rPr lang="de-DE" sz="2400" dirty="0"/>
              <a:t>(Great </a:t>
            </a:r>
            <a:r>
              <a:rPr lang="de-DE" sz="2400" dirty="0" err="1"/>
              <a:t>e-Book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Lee Campbell)</a:t>
            </a:r>
          </a:p>
          <a:p>
            <a:pPr marL="342900" indent="-342900">
              <a:buFontTx/>
              <a:buChar char="-"/>
            </a:pPr>
            <a:r>
              <a:rPr lang="de-DE" sz="2400" dirty="0">
                <a:hlinkClick r:id="rId5"/>
              </a:rPr>
              <a:t>https://github.com/dotnet/reactive</a:t>
            </a:r>
            <a:r>
              <a:rPr lang="de-DE" sz="2400" dirty="0"/>
              <a:t>  </a:t>
            </a:r>
          </a:p>
          <a:p>
            <a:pPr marL="342900" indent="-342900">
              <a:buFontTx/>
              <a:buChar char="-"/>
            </a:pPr>
            <a:r>
              <a:rPr lang="de-DE" sz="2400" dirty="0"/>
              <a:t>(Rx.NET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code </a:t>
            </a:r>
            <a:r>
              <a:rPr lang="de-DE" sz="2400" dirty="0" err="1">
                <a:sym typeface="Wingdings" panose="05000000000000000000" pitchFamily="2" charset="2"/>
              </a:rPr>
              <a:t>for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the</a:t>
            </a:r>
            <a:r>
              <a:rPr lang="de-DE" sz="2400" dirty="0">
                <a:sym typeface="Wingdings" panose="05000000000000000000" pitchFamily="2" charset="2"/>
              </a:rPr>
              <a:t> .NET </a:t>
            </a:r>
            <a:r>
              <a:rPr lang="de-DE" sz="2400" dirty="0" err="1">
                <a:sym typeface="Wingdings" panose="05000000000000000000" pitchFamily="2" charset="2"/>
              </a:rPr>
              <a:t>port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22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EC4450C-E7B3-44AD-A00B-7C0909D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 Quick Intro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AE9922-8BEB-4E13-B696-068613087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Base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all „</a:t>
            </a:r>
            <a:r>
              <a:rPr lang="de-DE" dirty="0" err="1"/>
              <a:t>IObservable</a:t>
            </a:r>
            <a:r>
              <a:rPr lang="de-DE" dirty="0"/>
              <a:t>&lt;T&gt;“</a:t>
            </a:r>
          </a:p>
        </p:txBody>
      </p:sp>
    </p:spTree>
    <p:extLst>
      <p:ext uri="{BB962C8B-B14F-4D97-AF65-F5344CB8AC3E}">
        <p14:creationId xmlns:p14="http://schemas.microsoft.com/office/powerpoint/2010/main" val="285160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4053C63-91ED-40C0-8A5E-C4C0448A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2100077"/>
            <a:ext cx="12127017" cy="265784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9A5258E-60A0-4A2E-B62F-17926CA952E2}"/>
              </a:ext>
            </a:extLst>
          </p:cNvPr>
          <p:cNvSpPr txBox="1"/>
          <p:nvPr/>
        </p:nvSpPr>
        <p:spPr>
          <a:xfrm>
            <a:off x="282272" y="5669279"/>
            <a:ext cx="42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Source: https://github.com/dotnet/reactive</a:t>
            </a:r>
          </a:p>
        </p:txBody>
      </p:sp>
    </p:spTree>
    <p:extLst>
      <p:ext uri="{BB962C8B-B14F-4D97-AF65-F5344CB8AC3E}">
        <p14:creationId xmlns:p14="http://schemas.microsoft.com/office/powerpoint/2010/main" val="103901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4053C63-91ED-40C0-8A5E-C4C0448A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2100077"/>
            <a:ext cx="12127017" cy="265784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0355E7C-C1D1-48A0-9803-496DE9B4AFE3}"/>
              </a:ext>
            </a:extLst>
          </p:cNvPr>
          <p:cNvSpPr/>
          <p:nvPr/>
        </p:nvSpPr>
        <p:spPr>
          <a:xfrm>
            <a:off x="302150" y="3661577"/>
            <a:ext cx="568518" cy="381662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D48778-570C-47E1-B476-290CD7B0E277}"/>
              </a:ext>
            </a:extLst>
          </p:cNvPr>
          <p:cNvSpPr/>
          <p:nvPr/>
        </p:nvSpPr>
        <p:spPr>
          <a:xfrm>
            <a:off x="302150" y="4175761"/>
            <a:ext cx="568518" cy="381662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CBD68C-C105-4141-9D57-3F185D843A8F}"/>
              </a:ext>
            </a:extLst>
          </p:cNvPr>
          <p:cNvSpPr/>
          <p:nvPr/>
        </p:nvSpPr>
        <p:spPr>
          <a:xfrm>
            <a:off x="3587363" y="3114262"/>
            <a:ext cx="2069989" cy="381662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B4F7C5-C69E-45D0-B30A-600902DC9DE8}"/>
              </a:ext>
            </a:extLst>
          </p:cNvPr>
          <p:cNvSpPr/>
          <p:nvPr/>
        </p:nvSpPr>
        <p:spPr>
          <a:xfrm>
            <a:off x="5946250" y="3116250"/>
            <a:ext cx="2398644" cy="381662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4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4053C63-91ED-40C0-8A5E-C4C0448A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2100077"/>
            <a:ext cx="12127017" cy="265784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1D48778-570C-47E1-B476-290CD7B0E277}"/>
              </a:ext>
            </a:extLst>
          </p:cNvPr>
          <p:cNvSpPr/>
          <p:nvPr/>
        </p:nvSpPr>
        <p:spPr>
          <a:xfrm>
            <a:off x="302150" y="4175761"/>
            <a:ext cx="568518" cy="381662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B4F7C5-C69E-45D0-B30A-600902DC9DE8}"/>
              </a:ext>
            </a:extLst>
          </p:cNvPr>
          <p:cNvSpPr/>
          <p:nvPr/>
        </p:nvSpPr>
        <p:spPr>
          <a:xfrm>
            <a:off x="5946250" y="3116250"/>
            <a:ext cx="2398644" cy="381662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DF63BBC-61D8-4128-AA46-76B6CE192D98}"/>
              </a:ext>
            </a:extLst>
          </p:cNvPr>
          <p:cNvSpPr/>
          <p:nvPr/>
        </p:nvSpPr>
        <p:spPr>
          <a:xfrm>
            <a:off x="5946250" y="4181062"/>
            <a:ext cx="2398644" cy="381662"/>
          </a:xfrm>
          <a:prstGeom prst="rect">
            <a:avLst/>
          </a:prstGeom>
          <a:solidFill>
            <a:srgbClr val="FF00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7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580C5A-9936-46D1-AC5F-890D2609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6" y="1181163"/>
            <a:ext cx="9599007" cy="42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398DB86-BBE4-4136-A19E-53FA3E42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6" y="318053"/>
            <a:ext cx="10531606" cy="60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2302D4-C53A-4CC5-9B96-194E153938AE}"/>
              </a:ext>
            </a:extLst>
          </p:cNvPr>
          <p:cNvSpPr txBox="1"/>
          <p:nvPr/>
        </p:nvSpPr>
        <p:spPr>
          <a:xfrm>
            <a:off x="1148522" y="781878"/>
            <a:ext cx="7742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This was </a:t>
            </a:r>
            <a:r>
              <a:rPr lang="de-DE" sz="3600" dirty="0" err="1"/>
              <a:t>already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new</a:t>
            </a:r>
            <a:r>
              <a:rPr lang="de-DE" sz="3600" dirty="0"/>
              <a:t> </a:t>
            </a:r>
            <a:r>
              <a:rPr lang="de-DE" sz="3600" dirty="0" err="1"/>
              <a:t>kid</a:t>
            </a:r>
            <a:r>
              <a:rPr lang="de-DE" sz="3600" dirty="0"/>
              <a:t> in Rx.NET…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37AC5D-A0EC-4362-99CC-2C0315EC572D}"/>
              </a:ext>
            </a:extLst>
          </p:cNvPr>
          <p:cNvSpPr txBox="1"/>
          <p:nvPr/>
        </p:nvSpPr>
        <p:spPr>
          <a:xfrm>
            <a:off x="3403600" y="3885095"/>
            <a:ext cx="7108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… </a:t>
            </a:r>
            <a:r>
              <a:rPr lang="de-DE" sz="3600" dirty="0" err="1"/>
              <a:t>the</a:t>
            </a:r>
            <a:r>
              <a:rPr lang="de-DE" sz="3600" dirty="0"/>
              <a:t> „x“ </a:t>
            </a:r>
            <a:r>
              <a:rPr lang="de-DE" sz="3600" dirty="0" err="1"/>
              <a:t>comes</a:t>
            </a:r>
            <a:r>
              <a:rPr lang="de-DE" sz="3600" dirty="0"/>
              <a:t> </a:t>
            </a:r>
            <a:r>
              <a:rPr lang="de-DE" sz="3600" dirty="0" err="1"/>
              <a:t>from</a:t>
            </a:r>
            <a:r>
              <a:rPr lang="de-DE" sz="3600" dirty="0"/>
              <a:t> </a:t>
            </a:r>
            <a:br>
              <a:rPr lang="de-DE" sz="3600" dirty="0"/>
            </a:br>
            <a:r>
              <a:rPr lang="de-DE" sz="3600" dirty="0" err="1"/>
              <a:t>dotnet</a:t>
            </a:r>
            <a:r>
              <a:rPr lang="de-DE" sz="3600" dirty="0"/>
              <a:t> </a:t>
            </a:r>
            <a:r>
              <a:rPr lang="de-DE" sz="3600" dirty="0" err="1"/>
              <a:t>package</a:t>
            </a:r>
            <a:r>
              <a:rPr lang="de-DE" sz="3600" dirty="0"/>
              <a:t> </a:t>
            </a:r>
            <a:r>
              <a:rPr lang="de-DE" sz="3600" dirty="0" err="1"/>
              <a:t>add</a:t>
            </a:r>
            <a:r>
              <a:rPr lang="de-DE" sz="3600" dirty="0"/>
              <a:t> </a:t>
            </a:r>
            <a:r>
              <a:rPr lang="de-DE" sz="3600" b="1" dirty="0" err="1">
                <a:solidFill>
                  <a:schemeClr val="accent6"/>
                </a:solidFill>
              </a:rPr>
              <a:t>System.Reactive</a:t>
            </a:r>
            <a:endParaRPr lang="de-DE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D1F42-3237-4B3D-9161-45D792F8391F}"/>
              </a:ext>
            </a:extLst>
          </p:cNvPr>
          <p:cNvSpPr txBox="1"/>
          <p:nvPr/>
        </p:nvSpPr>
        <p:spPr>
          <a:xfrm>
            <a:off x="356042" y="417291"/>
            <a:ext cx="113204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Whats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fuzz</a:t>
            </a:r>
            <a:r>
              <a:rPr lang="de-DE" sz="4000" dirty="0"/>
              <a:t> </a:t>
            </a:r>
            <a:r>
              <a:rPr lang="de-DE" sz="4000" dirty="0" err="1"/>
              <a:t>about</a:t>
            </a:r>
            <a:r>
              <a:rPr lang="de-DE" sz="4000" dirty="0"/>
              <a:t>?</a:t>
            </a:r>
            <a:br>
              <a:rPr lang="de-DE" sz="4000" dirty="0"/>
            </a:br>
            <a:br>
              <a:rPr lang="de-DE" sz="4000" dirty="0"/>
            </a:br>
            <a:r>
              <a:rPr lang="de-DE" sz="4000" dirty="0" err="1"/>
              <a:t>Lets</a:t>
            </a:r>
            <a:r>
              <a:rPr lang="de-DE" sz="4000" dirty="0"/>
              <a:t> </a:t>
            </a:r>
            <a:r>
              <a:rPr lang="de-DE" sz="4000" dirty="0" err="1"/>
              <a:t>create</a:t>
            </a:r>
            <a:r>
              <a:rPr lang="de-DE" sz="4000" dirty="0"/>
              <a:t> a super simple </a:t>
            </a:r>
            <a:r>
              <a:rPr lang="de-DE" sz="4000" dirty="0" err="1"/>
              <a:t>asynchronous</a:t>
            </a:r>
            <a:r>
              <a:rPr lang="de-DE" sz="4000" dirty="0"/>
              <a:t> stream: </a:t>
            </a:r>
          </a:p>
          <a:p>
            <a:r>
              <a:rPr lang="de-DE" sz="4000" dirty="0"/>
              <a:t>--&gt;  a </a:t>
            </a:r>
            <a:r>
              <a:rPr lang="de-DE" sz="4000" dirty="0" err="1"/>
              <a:t>Timer</a:t>
            </a:r>
            <a:r>
              <a:rPr lang="de-DE" sz="4000" dirty="0"/>
              <a:t> </a:t>
            </a:r>
            <a:r>
              <a:rPr lang="de-DE" sz="4000" dirty="0" err="1"/>
              <a:t>which</a:t>
            </a:r>
            <a:r>
              <a:rPr lang="de-DE" sz="4000" dirty="0"/>
              <a:t> </a:t>
            </a:r>
            <a:r>
              <a:rPr lang="de-DE" sz="4000" dirty="0" err="1"/>
              <a:t>ticks</a:t>
            </a:r>
            <a:r>
              <a:rPr lang="de-DE" sz="4000" dirty="0"/>
              <a:t> </a:t>
            </a:r>
            <a:r>
              <a:rPr lang="de-DE" sz="4000" dirty="0" err="1"/>
              <a:t>once</a:t>
            </a:r>
            <a:r>
              <a:rPr lang="de-DE" sz="4000" dirty="0"/>
              <a:t> </a:t>
            </a:r>
            <a:r>
              <a:rPr lang="de-DE" sz="4000" dirty="0" err="1"/>
              <a:t>ever</a:t>
            </a:r>
            <a:r>
              <a:rPr lang="de-DE" sz="4000" dirty="0"/>
              <a:t> 1/10th </a:t>
            </a:r>
            <a:r>
              <a:rPr lang="de-DE" sz="4000" dirty="0" err="1"/>
              <a:t>second</a:t>
            </a:r>
            <a:r>
              <a:rPr lang="de-DE" sz="4000" dirty="0"/>
              <a:t> and</a:t>
            </a:r>
          </a:p>
          <a:p>
            <a:r>
              <a:rPr lang="de-DE" sz="4000" dirty="0" err="1"/>
              <a:t>outputs</a:t>
            </a:r>
            <a:r>
              <a:rPr lang="de-DE" sz="4000" dirty="0"/>
              <a:t> „</a:t>
            </a:r>
            <a:r>
              <a:rPr lang="de-DE" sz="4000" dirty="0" err="1"/>
              <a:t>one</a:t>
            </a:r>
            <a:r>
              <a:rPr lang="de-DE" sz="4000" dirty="0"/>
              <a:t> </a:t>
            </a:r>
            <a:r>
              <a:rPr lang="de-DE" sz="4000" dirty="0" err="1"/>
              <a:t>random</a:t>
            </a:r>
            <a:r>
              <a:rPr lang="de-DE" sz="4000" dirty="0"/>
              <a:t> </a:t>
            </a:r>
            <a:r>
              <a:rPr lang="de-DE" sz="4000" dirty="0" err="1"/>
              <a:t>long</a:t>
            </a:r>
            <a:r>
              <a:rPr lang="de-DE" sz="4000" dirty="0"/>
              <a:t> </a:t>
            </a:r>
            <a:r>
              <a:rPr lang="de-DE" sz="4000" dirty="0" err="1"/>
              <a:t>value</a:t>
            </a:r>
            <a:r>
              <a:rPr lang="de-DE" sz="4000" dirty="0"/>
              <a:t> (1-100 ) per Tick“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A19F0F-92F5-45EA-9024-5D371FFBD23B}"/>
              </a:ext>
            </a:extLst>
          </p:cNvPr>
          <p:cNvSpPr txBox="1"/>
          <p:nvPr/>
        </p:nvSpPr>
        <p:spPr>
          <a:xfrm>
            <a:off x="314077" y="4687294"/>
            <a:ext cx="11533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But </a:t>
            </a:r>
            <a:r>
              <a:rPr lang="de-DE" b="1" dirty="0" err="1">
                <a:solidFill>
                  <a:srgbClr val="FF0000"/>
                </a:solidFill>
              </a:rPr>
              <a:t>its</a:t>
            </a:r>
            <a:r>
              <a:rPr lang="de-DE" b="1" dirty="0">
                <a:solidFill>
                  <a:srgbClr val="FF0000"/>
                </a:solidFill>
              </a:rPr>
              <a:t> NOT </a:t>
            </a:r>
            <a:r>
              <a:rPr lang="de-DE" b="1" dirty="0" err="1">
                <a:solidFill>
                  <a:srgbClr val="FF0000"/>
                </a:solidFill>
              </a:rPr>
              <a:t>about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Timers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even</a:t>
            </a:r>
            <a:r>
              <a:rPr lang="de-DE" b="1" dirty="0">
                <a:solidFill>
                  <a:srgbClr val="FF0000"/>
                </a:solidFill>
              </a:rPr>
              <a:t> Time. These </a:t>
            </a:r>
            <a:r>
              <a:rPr lang="de-DE" b="1" dirty="0" err="1">
                <a:solidFill>
                  <a:srgbClr val="FF0000"/>
                </a:solidFill>
              </a:rPr>
              <a:t>Timers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are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only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examples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u="sng" dirty="0" err="1">
                <a:solidFill>
                  <a:srgbClr val="FF0000"/>
                </a:solidFill>
              </a:rPr>
              <a:t>asynchronous</a:t>
            </a:r>
            <a:r>
              <a:rPr lang="de-DE" b="1" u="sng" dirty="0">
                <a:solidFill>
                  <a:srgbClr val="FF0000"/>
                </a:solidFill>
              </a:rPr>
              <a:t> </a:t>
            </a:r>
            <a:r>
              <a:rPr lang="de-DE" b="1" u="sng" dirty="0" err="1">
                <a:solidFill>
                  <a:srgbClr val="FF0000"/>
                </a:solidFill>
              </a:rPr>
              <a:t>data</a:t>
            </a:r>
            <a:r>
              <a:rPr lang="de-DE" b="1" u="sng" dirty="0">
                <a:solidFill>
                  <a:srgbClr val="FF0000"/>
                </a:solidFill>
              </a:rPr>
              <a:t> </a:t>
            </a:r>
            <a:r>
              <a:rPr lang="de-DE" b="1" u="sng" dirty="0" err="1">
                <a:solidFill>
                  <a:srgbClr val="FF0000"/>
                </a:solidFill>
              </a:rPr>
              <a:t>streams</a:t>
            </a:r>
            <a:r>
              <a:rPr lang="de-DE" b="1" u="sng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tutorial</a:t>
            </a:r>
            <a:r>
              <a:rPr lang="de-DE" b="1" dirty="0">
                <a:solidFill>
                  <a:srgbClr val="FF0000"/>
                </a:solidFill>
              </a:rPr>
              <a:t>.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Think also </a:t>
            </a:r>
            <a:r>
              <a:rPr lang="de-DE" b="1" dirty="0" err="1">
                <a:solidFill>
                  <a:srgbClr val="FF0000"/>
                </a:solidFill>
              </a:rPr>
              <a:t>of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de-DE" b="1" dirty="0" err="1">
                <a:solidFill>
                  <a:srgbClr val="FF0000"/>
                </a:solidFill>
              </a:rPr>
              <a:t>Application</a:t>
            </a:r>
            <a:r>
              <a:rPr lang="de-DE" b="1" dirty="0">
                <a:solidFill>
                  <a:srgbClr val="FF0000"/>
                </a:solidFill>
              </a:rPr>
              <a:t> Monitoring Events</a:t>
            </a:r>
          </a:p>
          <a:p>
            <a:pPr marL="285750" indent="-285750">
              <a:buFontTx/>
              <a:buChar char="-"/>
            </a:pPr>
            <a:r>
              <a:rPr lang="de-DE" b="1" dirty="0">
                <a:solidFill>
                  <a:srgbClr val="FF0000"/>
                </a:solidFill>
              </a:rPr>
              <a:t>Stock Tickers</a:t>
            </a:r>
          </a:p>
          <a:p>
            <a:pPr marL="285750" indent="-285750">
              <a:buFontTx/>
              <a:buChar char="-"/>
            </a:pPr>
            <a:r>
              <a:rPr lang="de-DE" b="1" dirty="0">
                <a:solidFill>
                  <a:srgbClr val="FF0000"/>
                </a:solidFill>
              </a:rPr>
              <a:t>Mouse </a:t>
            </a:r>
            <a:r>
              <a:rPr lang="de-DE" b="1" dirty="0" err="1">
                <a:solidFill>
                  <a:srgbClr val="FF0000"/>
                </a:solidFill>
              </a:rPr>
              <a:t>Clicks</a:t>
            </a:r>
            <a:endParaRPr lang="de-DE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380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Breitbild</PresentationFormat>
  <Paragraphs>65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Super Quick Intro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Waggoner, Tobias (EXT)</dc:creator>
  <cp:lastModifiedBy>Waggoner, Tobias (EXT)</cp:lastModifiedBy>
  <cp:revision>2</cp:revision>
  <dcterms:created xsi:type="dcterms:W3CDTF">2022-05-11T11:33:21Z</dcterms:created>
  <dcterms:modified xsi:type="dcterms:W3CDTF">2022-05-11T18:51:11Z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2022-05-11T11:33:25Z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42b2bf1d-9782-46b2-b4ed-55888fd4f762</vt:lpwstr>
  </property>
  <property fmtid="{D5CDD505-2E9C-101B-9397-08002B2CF9AE}" pid="8" name="MSIP_Label_ff6dbec8-95a8-4638-9f5f-bd076536645c_ContentBits">
    <vt:lpwstr>0</vt:lpwstr>
  </property>
</Properties>
</file>