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F0061-7C1D-4DD4-C8E5-9F7BC1C5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B54705-7558-EE86-F116-06AA6615A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2EBC0-9025-F0D0-7505-5E30837C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95C-240E-496B-AA74-DA90026EA7CB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091DC9-25A0-47A7-7E40-C902C838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593CD0-F7FF-2F16-7D65-357279D3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3972-7695-4409-A44C-E5D93F114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22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789C1-0EFD-729E-A63A-F5CD25C7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77C8A4-A5C0-2949-0AF5-3E1C8CC5F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4AD3C1-C269-13A3-597B-BE0BCEDA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95C-240E-496B-AA74-DA90026EA7CB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57FF22-E368-6DF1-DA5B-EB4F6FA3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527A7-C0F8-DC89-4E23-2764DF21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3972-7695-4409-A44C-E5D93F114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94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3FB5FD-0E24-0C13-3898-594B91622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0880E7-BCCF-1822-0018-B7DA56DC1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31B5E5-9654-7F63-9CD4-AC47DC69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95C-240E-496B-AA74-DA90026EA7CB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13F8E7-1F0A-C740-5D3A-5442FC40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C893BD-74C0-DB09-1D35-F9614E42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3972-7695-4409-A44C-E5D93F114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9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D86E6-F28C-178D-0D8F-9CD706A2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CF271-25A7-5581-D0D0-512FCDA2C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D4BF13-D712-920A-80B1-623B2407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95C-240E-496B-AA74-DA90026EA7CB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3C0B4-B714-6390-BE5D-ACCCA63B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2CA7A5-A9E2-D07F-1719-22A7EF35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3972-7695-4409-A44C-E5D93F114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18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99967-B6D2-3F48-E289-C5CEEAAF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8DC81A-E321-0AA1-8805-100F0152D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AC5FBD-B2E7-922A-D376-131CE3BE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95C-240E-496B-AA74-DA90026EA7CB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A663A-EE3C-7266-3C9A-B35109AC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61CE4-60F6-CD2A-2245-C6FBA125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3972-7695-4409-A44C-E5D93F114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55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11A02-45ED-6362-FEC9-32C0FFE6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EB15D0-19CE-1CE6-508B-F06BB724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3A2861-2577-94EF-3EFD-8779A2D47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5437E7-1867-F3E2-FCEF-6C5B3122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95C-240E-496B-AA74-DA90026EA7CB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A905D3-85BE-0940-BE54-836AA0EC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D3DDA0-5CAC-EB4B-5DBE-8689DBC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3972-7695-4409-A44C-E5D93F114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4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E5B79-54A2-FE9C-2EF3-88883CED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2944AA-0DE6-7D8D-BC21-117256F8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2C252-F52C-CACF-FDAA-E80ADFB90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0BD8B6-F380-2CD1-1F3C-47493EFB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17620D-5536-03A9-7C98-55368AA77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8A0625-5DC0-470F-BF41-0A5F5950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95C-240E-496B-AA74-DA90026EA7CB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46EF3F-A6C7-9D04-48F5-1E65F482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D5CFA9-7E87-C092-64E9-74D92975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3972-7695-4409-A44C-E5D93F114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08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4D807-EB06-5B5E-F9AA-224233B7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D3BE26-2C4A-98C7-130E-A324C830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95C-240E-496B-AA74-DA90026EA7CB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A622EA-D9E0-B509-5A6B-54663CA1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BD5D76-919C-CA20-4F94-E02BD9ED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3972-7695-4409-A44C-E5D93F114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3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53F10A-4DF5-21D3-7015-5D1132C8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95C-240E-496B-AA74-DA90026EA7CB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2093BA-15D2-E0B3-96DF-E1E390F4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7EC54-C41C-7264-2F25-0896EDA0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3972-7695-4409-A44C-E5D93F114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24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06A55-56C3-9C62-5D4D-002637B4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E879B8-582A-04D5-8E72-93CE696E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FCF93-D4BE-1A36-FF96-FC3A45844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AC581D-6DC7-5795-86F8-9CF049E1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95C-240E-496B-AA74-DA90026EA7CB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838AEF-1314-A260-0258-AAA730ED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3C31B8-5A9E-9330-F599-94471ECD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3972-7695-4409-A44C-E5D93F114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40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681B4-ED55-C913-AD75-6F99FD2E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D4A578-F759-3391-7179-48E077FA6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4B894F-00D1-7125-4361-E7793ACD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31459-BD9C-B31A-BCEF-BE540511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95C-240E-496B-AA74-DA90026EA7CB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6EB7AA-6DC5-4E84-7C06-3FB6F6A3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2815A-AD7D-206C-2AA4-81F21BD6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3972-7695-4409-A44C-E5D93F114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1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07E348-478C-6D5B-4B1D-2FEC1E6A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0D6F2F-6999-4C82-4A4E-D5EA47B45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59D637-06CD-F51E-DEE7-475F744A5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1E195C-240E-496B-AA74-DA90026EA7CB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B77391-1E9B-03EF-0D1F-E5000AD84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71063-CAA3-A63E-6627-07F4C7420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23972-7695-4409-A44C-E5D93F1141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52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0977BEF-A434-BC42-199A-6D32716FDCF2}"/>
              </a:ext>
            </a:extLst>
          </p:cNvPr>
          <p:cNvSpPr/>
          <p:nvPr/>
        </p:nvSpPr>
        <p:spPr>
          <a:xfrm>
            <a:off x="1488374" y="4817423"/>
            <a:ext cx="9231086" cy="340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RABBITMQ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6AF7BF-AAE1-6C01-D9B4-0886BAA2D519}"/>
              </a:ext>
            </a:extLst>
          </p:cNvPr>
          <p:cNvSpPr/>
          <p:nvPr/>
        </p:nvSpPr>
        <p:spPr>
          <a:xfrm rot="16200000">
            <a:off x="-320764" y="2093885"/>
            <a:ext cx="4532678" cy="91439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EXCHANGE</a:t>
            </a:r>
            <a:br>
              <a:rPr lang="de-DE" dirty="0"/>
            </a:br>
            <a:r>
              <a:rPr lang="de-DE" dirty="0"/>
              <a:t>AICCOUNTANT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5A5041-6DE5-36A2-B089-64790D511F39}"/>
              </a:ext>
            </a:extLst>
          </p:cNvPr>
          <p:cNvSpPr/>
          <p:nvPr/>
        </p:nvSpPr>
        <p:spPr>
          <a:xfrm>
            <a:off x="4615544" y="1880260"/>
            <a:ext cx="566057" cy="2307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UI_xxx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219CF2-0034-A630-FC3D-646F7A5275A9}"/>
              </a:ext>
            </a:extLst>
          </p:cNvPr>
          <p:cNvSpPr/>
          <p:nvPr/>
        </p:nvSpPr>
        <p:spPr>
          <a:xfrm>
            <a:off x="5973289" y="1880259"/>
            <a:ext cx="566057" cy="2307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CHATBOT_xxx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8F3ECDC-7F15-0122-0076-C8D11498FD42}"/>
              </a:ext>
            </a:extLst>
          </p:cNvPr>
          <p:cNvSpPr/>
          <p:nvPr/>
        </p:nvSpPr>
        <p:spPr>
          <a:xfrm>
            <a:off x="7614062" y="1880257"/>
            <a:ext cx="566057" cy="2307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CHATBOT_PY_xxx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1EC169-0B26-F524-662F-1A70DF357C83}"/>
              </a:ext>
            </a:extLst>
          </p:cNvPr>
          <p:cNvSpPr/>
          <p:nvPr/>
        </p:nvSpPr>
        <p:spPr>
          <a:xfrm>
            <a:off x="9739747" y="1880259"/>
            <a:ext cx="566057" cy="2307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FILE_PERSISTER_xxx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F613A3E-229B-0D0A-972D-48F062B78F5F}"/>
              </a:ext>
            </a:extLst>
          </p:cNvPr>
          <p:cNvCxnSpPr>
            <a:endCxn id="8" idx="2"/>
          </p:cNvCxnSpPr>
          <p:nvPr/>
        </p:nvCxnSpPr>
        <p:spPr>
          <a:xfrm flipV="1">
            <a:off x="4898572" y="4188031"/>
            <a:ext cx="1" cy="62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1210202-BDB0-B364-103D-A3F205D28FE2}"/>
              </a:ext>
            </a:extLst>
          </p:cNvPr>
          <p:cNvCxnSpPr/>
          <p:nvPr/>
        </p:nvCxnSpPr>
        <p:spPr>
          <a:xfrm flipV="1">
            <a:off x="6256317" y="4188028"/>
            <a:ext cx="1" cy="62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7E646EA-2BF2-5C9F-47B7-32B22EBA5667}"/>
              </a:ext>
            </a:extLst>
          </p:cNvPr>
          <p:cNvCxnSpPr/>
          <p:nvPr/>
        </p:nvCxnSpPr>
        <p:spPr>
          <a:xfrm flipV="1">
            <a:off x="7897090" y="4188027"/>
            <a:ext cx="1" cy="62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932C36D-9398-C66D-F27C-8DB7C87EED64}"/>
              </a:ext>
            </a:extLst>
          </p:cNvPr>
          <p:cNvCxnSpPr/>
          <p:nvPr/>
        </p:nvCxnSpPr>
        <p:spPr>
          <a:xfrm flipV="1">
            <a:off x="10022775" y="4188030"/>
            <a:ext cx="1" cy="62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1F080E2-2664-4783-62C8-1A584FFB12F3}"/>
              </a:ext>
            </a:extLst>
          </p:cNvPr>
          <p:cNvSpPr/>
          <p:nvPr/>
        </p:nvSpPr>
        <p:spPr>
          <a:xfrm>
            <a:off x="4615544" y="910443"/>
            <a:ext cx="1923802" cy="7402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UI</a:t>
            </a:r>
            <a:br>
              <a:rPr lang="de-DE" dirty="0"/>
            </a:br>
            <a:r>
              <a:rPr lang="de-DE" dirty="0"/>
              <a:t>NEXTJS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0473731-353E-C515-F711-E001ABEA63BC}"/>
              </a:ext>
            </a:extLst>
          </p:cNvPr>
          <p:cNvSpPr/>
          <p:nvPr/>
        </p:nvSpPr>
        <p:spPr>
          <a:xfrm>
            <a:off x="6844146" y="910443"/>
            <a:ext cx="1923802" cy="7402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PROCESSOR</a:t>
            </a:r>
            <a:br>
              <a:rPr lang="de-DE" dirty="0"/>
            </a:br>
            <a:r>
              <a:rPr lang="de-DE" dirty="0"/>
              <a:t>PYTHON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2E5E414-18BF-BA0B-1712-BEA83A382280}"/>
              </a:ext>
            </a:extLst>
          </p:cNvPr>
          <p:cNvSpPr/>
          <p:nvPr/>
        </p:nvSpPr>
        <p:spPr>
          <a:xfrm>
            <a:off x="9031185" y="910442"/>
            <a:ext cx="1923802" cy="7402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PERSISTENCE</a:t>
            </a:r>
            <a:br>
              <a:rPr lang="de-DE" dirty="0"/>
            </a:br>
            <a:r>
              <a:rPr lang="de-DE" dirty="0"/>
              <a:t>NODEJS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F0A913E-9095-5474-1246-970F706D4B3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402774" y="1279934"/>
            <a:ext cx="2212770" cy="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D0A0A421-21C1-09C4-A2C0-9C2A76EC2901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4964747" y="-1930858"/>
            <a:ext cx="279328" cy="54032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84535848-EC72-CFCC-A7D0-919D364683A0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5943162" y="-3139482"/>
            <a:ext cx="509537" cy="75903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3C816147-C95C-BDFC-910F-3A4123F50A85}"/>
              </a:ext>
            </a:extLst>
          </p:cNvPr>
          <p:cNvSpPr txBox="1"/>
          <p:nvPr/>
        </p:nvSpPr>
        <p:spPr>
          <a:xfrm>
            <a:off x="2379554" y="1049100"/>
            <a:ext cx="1353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2"/>
                </a:solidFill>
              </a:rPr>
              <a:t>CHAT_MESSAGE_USER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281EE0B-C463-399F-631C-9D79B1D7B570}"/>
              </a:ext>
            </a:extLst>
          </p:cNvPr>
          <p:cNvSpPr txBox="1"/>
          <p:nvPr/>
        </p:nvSpPr>
        <p:spPr>
          <a:xfrm>
            <a:off x="2518823" y="419708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2"/>
                </a:solidFill>
              </a:rPr>
              <a:t>CHAT_MESSAGE_AI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9DA2376-3E1C-735A-CA78-D0A6FFE98859}"/>
              </a:ext>
            </a:extLst>
          </p:cNvPr>
          <p:cNvSpPr txBox="1"/>
          <p:nvPr/>
        </p:nvSpPr>
        <p:spPr>
          <a:xfrm>
            <a:off x="2658431" y="1279311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2"/>
                </a:solidFill>
              </a:rPr>
              <a:t>FILE_ADDED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D822243-ABFE-B838-D66B-EE4AC0F4D8FF}"/>
              </a:ext>
            </a:extLst>
          </p:cNvPr>
          <p:cNvSpPr txBox="1"/>
          <p:nvPr/>
        </p:nvSpPr>
        <p:spPr>
          <a:xfrm>
            <a:off x="2518823" y="170073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2"/>
                </a:solidFill>
              </a:rPr>
              <a:t>FILE_PERSISTED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0EABEB6-7301-7DBF-A86D-C681896002BF}"/>
              </a:ext>
            </a:extLst>
          </p:cNvPr>
          <p:cNvSpPr txBox="1"/>
          <p:nvPr/>
        </p:nvSpPr>
        <p:spPr>
          <a:xfrm>
            <a:off x="9204922" y="4387310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1"/>
                </a:solidFill>
              </a:rPr>
              <a:t>FILE_ADDED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83D7325-40E2-442D-9115-C880A9D287FF}"/>
              </a:ext>
            </a:extLst>
          </p:cNvPr>
          <p:cNvSpPr txBox="1"/>
          <p:nvPr/>
        </p:nvSpPr>
        <p:spPr>
          <a:xfrm>
            <a:off x="3773749" y="4376286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1"/>
                </a:solidFill>
              </a:rPr>
              <a:t>CHAT_MESSAGE_AI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A4F6EBB-EA57-24F6-0C2E-E9347730CA6F}"/>
              </a:ext>
            </a:extLst>
          </p:cNvPr>
          <p:cNvSpPr txBox="1"/>
          <p:nvPr/>
        </p:nvSpPr>
        <p:spPr>
          <a:xfrm>
            <a:off x="4974314" y="4376286"/>
            <a:ext cx="1353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1"/>
                </a:solidFill>
              </a:rPr>
              <a:t>CHAT_MESSAGE_USER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BFA3B54-4A9F-9B90-7CF6-6936B83BEA0F}"/>
              </a:ext>
            </a:extLst>
          </p:cNvPr>
          <p:cNvSpPr txBox="1"/>
          <p:nvPr/>
        </p:nvSpPr>
        <p:spPr>
          <a:xfrm>
            <a:off x="6610598" y="4366023"/>
            <a:ext cx="1353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1"/>
                </a:solidFill>
              </a:rPr>
              <a:t>CHAT_MESSAGE_USER</a:t>
            </a:r>
          </a:p>
        </p:txBody>
      </p:sp>
    </p:spTree>
    <p:extLst>
      <p:ext uri="{BB962C8B-B14F-4D97-AF65-F5344CB8AC3E}">
        <p14:creationId xmlns:p14="http://schemas.microsoft.com/office/powerpoint/2010/main" val="144516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Waggoner</dc:creator>
  <cp:lastModifiedBy>Tobias Waggoner</cp:lastModifiedBy>
  <cp:revision>1</cp:revision>
  <dcterms:created xsi:type="dcterms:W3CDTF">2024-02-19T16:19:44Z</dcterms:created>
  <dcterms:modified xsi:type="dcterms:W3CDTF">2024-02-19T16:45:02Z</dcterms:modified>
</cp:coreProperties>
</file>