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26" d="100"/>
          <a:sy n="126" d="100"/>
        </p:scale>
        <p:origin x="57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DD600-E723-CE47-AC10-C387508AB96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AC2FB0-FBEB-DA47-ACA5-CB80D32BE39A}">
      <dgm:prSet/>
      <dgm:spPr/>
      <dgm:t>
        <a:bodyPr/>
        <a:lstStyle/>
        <a:p>
          <a:r>
            <a:rPr lang="en-US"/>
            <a:t>How can Elegant Homes UK establish three clear customer segments (B2B, B2C, and hybrid) within the next 3 months...</a:t>
          </a:r>
        </a:p>
      </dgm:t>
    </dgm:pt>
    <dgm:pt modelId="{C93CE24D-9D8A-914F-AEB6-661C56EA8E35}" type="parTrans" cxnId="{124F6182-EB11-4949-A9C5-42F7DE18CAE1}">
      <dgm:prSet/>
      <dgm:spPr/>
      <dgm:t>
        <a:bodyPr/>
        <a:lstStyle/>
        <a:p>
          <a:endParaRPr lang="en-US"/>
        </a:p>
      </dgm:t>
    </dgm:pt>
    <dgm:pt modelId="{09C8FE95-D547-DF4B-8061-B6BEC970E145}" type="sibTrans" cxnId="{124F6182-EB11-4949-A9C5-42F7DE18CAE1}">
      <dgm:prSet/>
      <dgm:spPr/>
      <dgm:t>
        <a:bodyPr/>
        <a:lstStyle/>
        <a:p>
          <a:endParaRPr lang="en-US"/>
        </a:p>
      </dgm:t>
    </dgm:pt>
    <dgm:pt modelId="{FB838935-2508-3947-984D-DAD36C9DF511}">
      <dgm:prSet/>
      <dgm:spPr/>
      <dgm:t>
        <a:bodyPr/>
        <a:lstStyle/>
        <a:p>
          <a:r>
            <a:rPr lang="en-US"/>
            <a:t>Behavioral</a:t>
          </a:r>
        </a:p>
      </dgm:t>
    </dgm:pt>
    <dgm:pt modelId="{BA5397FE-79D7-EF4D-AFBA-783462FA77D9}" type="parTrans" cxnId="{79F45897-F941-2849-B1D0-AA42A8235727}">
      <dgm:prSet/>
      <dgm:spPr/>
      <dgm:t>
        <a:bodyPr/>
        <a:lstStyle/>
        <a:p>
          <a:endParaRPr lang="en-US"/>
        </a:p>
      </dgm:t>
    </dgm:pt>
    <dgm:pt modelId="{6CD53B27-C64B-8A40-A88C-67167C474F4B}" type="sibTrans" cxnId="{79F45897-F941-2849-B1D0-AA42A8235727}">
      <dgm:prSet/>
      <dgm:spPr/>
      <dgm:t>
        <a:bodyPr/>
        <a:lstStyle/>
        <a:p>
          <a:endParaRPr lang="en-US"/>
        </a:p>
      </dgm:t>
    </dgm:pt>
    <dgm:pt modelId="{83E7F861-619D-8141-B646-A050061C76FA}">
      <dgm:prSet/>
      <dgm:spPr/>
      <dgm:t>
        <a:bodyPr/>
        <a:lstStyle/>
        <a:p>
          <a:r>
            <a:rPr lang="en-US"/>
            <a:t>Purchase frequency</a:t>
          </a:r>
        </a:p>
      </dgm:t>
    </dgm:pt>
    <dgm:pt modelId="{58C0E123-E1C6-5A46-B49B-038FD9D772E3}" type="parTrans" cxnId="{8435573B-E9AC-0943-B0F4-D176EAC2A8B6}">
      <dgm:prSet/>
      <dgm:spPr/>
      <dgm:t>
        <a:bodyPr/>
        <a:lstStyle/>
        <a:p>
          <a:endParaRPr lang="en-US"/>
        </a:p>
      </dgm:t>
    </dgm:pt>
    <dgm:pt modelId="{BCB4AAC7-40E4-5842-AC6A-42C80FB0D1E8}" type="sibTrans" cxnId="{8435573B-E9AC-0943-B0F4-D176EAC2A8B6}">
      <dgm:prSet/>
      <dgm:spPr/>
      <dgm:t>
        <a:bodyPr/>
        <a:lstStyle/>
        <a:p>
          <a:endParaRPr lang="en-US"/>
        </a:p>
      </dgm:t>
    </dgm:pt>
    <dgm:pt modelId="{253AEE31-736D-144E-81DB-2E921952E98D}">
      <dgm:prSet/>
      <dgm:spPr/>
      <dgm:t>
        <a:bodyPr/>
        <a:lstStyle/>
        <a:p>
          <a:r>
            <a:rPr lang="en-US"/>
            <a:t>One-time buyers</a:t>
          </a:r>
        </a:p>
      </dgm:t>
    </dgm:pt>
    <dgm:pt modelId="{CAABF800-C1C8-3341-80F4-72828BEB5388}" type="parTrans" cxnId="{9A7D7DE6-3A5E-CD43-8575-7656D16C10A6}">
      <dgm:prSet/>
      <dgm:spPr/>
      <dgm:t>
        <a:bodyPr/>
        <a:lstStyle/>
        <a:p>
          <a:endParaRPr lang="en-US"/>
        </a:p>
      </dgm:t>
    </dgm:pt>
    <dgm:pt modelId="{C1FA51EE-2E25-4A40-9765-A5380FB91797}" type="sibTrans" cxnId="{9A7D7DE6-3A5E-CD43-8575-7656D16C10A6}">
      <dgm:prSet/>
      <dgm:spPr/>
      <dgm:t>
        <a:bodyPr/>
        <a:lstStyle/>
        <a:p>
          <a:endParaRPr lang="en-US"/>
        </a:p>
      </dgm:t>
    </dgm:pt>
    <dgm:pt modelId="{2FFB7D08-C561-1B4C-AEB4-49BCDA9ABBE4}">
      <dgm:prSet/>
      <dgm:spPr/>
      <dgm:t>
        <a:bodyPr/>
        <a:lstStyle/>
        <a:p>
          <a:r>
            <a:rPr lang="en-US"/>
            <a:t>Occasional repeat buyers</a:t>
          </a:r>
        </a:p>
      </dgm:t>
    </dgm:pt>
    <dgm:pt modelId="{B7CD65B7-91B6-1F44-8DCD-07FFDC104E85}" type="parTrans" cxnId="{492DA703-9BDB-064E-ADDB-239C4E616F2C}">
      <dgm:prSet/>
      <dgm:spPr/>
      <dgm:t>
        <a:bodyPr/>
        <a:lstStyle/>
        <a:p>
          <a:endParaRPr lang="en-US"/>
        </a:p>
      </dgm:t>
    </dgm:pt>
    <dgm:pt modelId="{0A7F9940-E58A-854F-9AB0-2E3A8F102628}" type="sibTrans" cxnId="{492DA703-9BDB-064E-ADDB-239C4E616F2C}">
      <dgm:prSet/>
      <dgm:spPr/>
      <dgm:t>
        <a:bodyPr/>
        <a:lstStyle/>
        <a:p>
          <a:endParaRPr lang="en-US"/>
        </a:p>
      </dgm:t>
    </dgm:pt>
    <dgm:pt modelId="{1BE69B92-37C2-6D46-AEF8-77D709543CC1}">
      <dgm:prSet/>
      <dgm:spPr/>
      <dgm:t>
        <a:bodyPr/>
        <a:lstStyle/>
        <a:p>
          <a:r>
            <a:rPr lang="en-US"/>
            <a:t>Frequent/loyal buyers</a:t>
          </a:r>
        </a:p>
      </dgm:t>
    </dgm:pt>
    <dgm:pt modelId="{9AACC28C-65CB-6F4F-9631-D76DB8091A90}" type="parTrans" cxnId="{9C69A765-DAAD-D848-BD8E-2C0ED13381A4}">
      <dgm:prSet/>
      <dgm:spPr/>
      <dgm:t>
        <a:bodyPr/>
        <a:lstStyle/>
        <a:p>
          <a:endParaRPr lang="en-US"/>
        </a:p>
      </dgm:t>
    </dgm:pt>
    <dgm:pt modelId="{BB93271B-A749-5E42-A3D7-636C70DFFD9B}" type="sibTrans" cxnId="{9C69A765-DAAD-D848-BD8E-2C0ED13381A4}">
      <dgm:prSet/>
      <dgm:spPr/>
      <dgm:t>
        <a:bodyPr/>
        <a:lstStyle/>
        <a:p>
          <a:endParaRPr lang="en-US"/>
        </a:p>
      </dgm:t>
    </dgm:pt>
    <dgm:pt modelId="{E8E8DB46-6A2F-2642-94B4-6E161EC57453}">
      <dgm:prSet/>
      <dgm:spPr/>
      <dgm:t>
        <a:bodyPr/>
        <a:lstStyle/>
        <a:p>
          <a:r>
            <a:rPr lang="en-US"/>
            <a:t>Purchase value/volume</a:t>
          </a:r>
        </a:p>
      </dgm:t>
    </dgm:pt>
    <dgm:pt modelId="{9F34F8D4-4DE4-0E4A-ADE6-1675889A12AE}" type="parTrans" cxnId="{C659E26F-A042-014E-A6EF-B44279F7CCE6}">
      <dgm:prSet/>
      <dgm:spPr/>
      <dgm:t>
        <a:bodyPr/>
        <a:lstStyle/>
        <a:p>
          <a:endParaRPr lang="en-US"/>
        </a:p>
      </dgm:t>
    </dgm:pt>
    <dgm:pt modelId="{12F3D04E-6E48-D64A-958D-6C7D2C4A0F5D}" type="sibTrans" cxnId="{C659E26F-A042-014E-A6EF-B44279F7CCE6}">
      <dgm:prSet/>
      <dgm:spPr/>
      <dgm:t>
        <a:bodyPr/>
        <a:lstStyle/>
        <a:p>
          <a:endParaRPr lang="en-US"/>
        </a:p>
      </dgm:t>
    </dgm:pt>
    <dgm:pt modelId="{60A23998-E5C4-E242-A36C-79941523432E}">
      <dgm:prSet/>
      <dgm:spPr/>
      <dgm:t>
        <a:bodyPr/>
        <a:lstStyle/>
        <a:p>
          <a:r>
            <a:rPr lang="en-US"/>
            <a:t>Low-value buyers</a:t>
          </a:r>
        </a:p>
      </dgm:t>
    </dgm:pt>
    <dgm:pt modelId="{91FD6D9D-E9B7-6341-B780-9352EDDEBDDB}" type="parTrans" cxnId="{234FB234-3DA0-C64C-809E-DC65102428B8}">
      <dgm:prSet/>
      <dgm:spPr/>
      <dgm:t>
        <a:bodyPr/>
        <a:lstStyle/>
        <a:p>
          <a:endParaRPr lang="en-US"/>
        </a:p>
      </dgm:t>
    </dgm:pt>
    <dgm:pt modelId="{C9E7581F-419B-8042-9B4E-342F3692A48F}" type="sibTrans" cxnId="{234FB234-3DA0-C64C-809E-DC65102428B8}">
      <dgm:prSet/>
      <dgm:spPr/>
      <dgm:t>
        <a:bodyPr/>
        <a:lstStyle/>
        <a:p>
          <a:endParaRPr lang="en-US"/>
        </a:p>
      </dgm:t>
    </dgm:pt>
    <dgm:pt modelId="{BBBEA9CA-9C95-2F4A-83E1-2481A69FFA03}">
      <dgm:prSet/>
      <dgm:spPr/>
      <dgm:t>
        <a:bodyPr/>
        <a:lstStyle/>
        <a:p>
          <a:r>
            <a:rPr lang="en-US"/>
            <a:t>Mid-value buyers</a:t>
          </a:r>
        </a:p>
      </dgm:t>
    </dgm:pt>
    <dgm:pt modelId="{2FA89CE0-9F3E-1249-A663-3D5DC986564B}" type="parTrans" cxnId="{F95125BB-CA37-E44E-992B-CE8D24A4F61F}">
      <dgm:prSet/>
      <dgm:spPr/>
      <dgm:t>
        <a:bodyPr/>
        <a:lstStyle/>
        <a:p>
          <a:endParaRPr lang="en-US"/>
        </a:p>
      </dgm:t>
    </dgm:pt>
    <dgm:pt modelId="{92024595-822C-6645-84B6-297C9CEA25E5}" type="sibTrans" cxnId="{F95125BB-CA37-E44E-992B-CE8D24A4F61F}">
      <dgm:prSet/>
      <dgm:spPr/>
      <dgm:t>
        <a:bodyPr/>
        <a:lstStyle/>
        <a:p>
          <a:endParaRPr lang="en-US"/>
        </a:p>
      </dgm:t>
    </dgm:pt>
    <dgm:pt modelId="{69F879CE-BFD5-A44E-8B96-A00312F0CBD2}">
      <dgm:prSet/>
      <dgm:spPr/>
      <dgm:t>
        <a:bodyPr/>
        <a:lstStyle/>
        <a:p>
          <a:r>
            <a:rPr lang="en-US"/>
            <a:t>High-value buyers</a:t>
          </a:r>
        </a:p>
      </dgm:t>
    </dgm:pt>
    <dgm:pt modelId="{F4F765C2-561C-DC42-8E59-1566B7D332BD}" type="parTrans" cxnId="{C4C92FA6-1E1D-524E-B413-031718FF730D}">
      <dgm:prSet/>
      <dgm:spPr/>
      <dgm:t>
        <a:bodyPr/>
        <a:lstStyle/>
        <a:p>
          <a:endParaRPr lang="en-US"/>
        </a:p>
      </dgm:t>
    </dgm:pt>
    <dgm:pt modelId="{563F3F02-1BA5-E348-A0BA-FB3935205288}" type="sibTrans" cxnId="{C4C92FA6-1E1D-524E-B413-031718FF730D}">
      <dgm:prSet/>
      <dgm:spPr/>
      <dgm:t>
        <a:bodyPr/>
        <a:lstStyle/>
        <a:p>
          <a:endParaRPr lang="en-US"/>
        </a:p>
      </dgm:t>
    </dgm:pt>
    <dgm:pt modelId="{E27F9F37-4853-084F-96EE-FC96CF40FDEC}">
      <dgm:prSet/>
      <dgm:spPr/>
      <dgm:t>
        <a:bodyPr/>
        <a:lstStyle/>
        <a:p>
          <a:r>
            <a:rPr lang="en-US"/>
            <a:t>Product/service mix</a:t>
          </a:r>
        </a:p>
      </dgm:t>
    </dgm:pt>
    <dgm:pt modelId="{860ED451-4644-6341-8E7B-D03C14973F46}" type="parTrans" cxnId="{AF8E9F60-4912-7B4C-937A-A39945B54798}">
      <dgm:prSet/>
      <dgm:spPr/>
      <dgm:t>
        <a:bodyPr/>
        <a:lstStyle/>
        <a:p>
          <a:endParaRPr lang="en-US"/>
        </a:p>
      </dgm:t>
    </dgm:pt>
    <dgm:pt modelId="{5DB83B65-B404-9142-A728-63EDB3DD4B0E}" type="sibTrans" cxnId="{AF8E9F60-4912-7B4C-937A-A39945B54798}">
      <dgm:prSet/>
      <dgm:spPr/>
      <dgm:t>
        <a:bodyPr/>
        <a:lstStyle/>
        <a:p>
          <a:endParaRPr lang="en-US"/>
        </a:p>
      </dgm:t>
    </dgm:pt>
    <dgm:pt modelId="{89C10360-C41B-584F-A2E3-83846CD7E77A}">
      <dgm:prSet/>
      <dgm:spPr/>
      <dgm:t>
        <a:bodyPr/>
        <a:lstStyle/>
        <a:p>
          <a:r>
            <a:rPr lang="en-US"/>
            <a:t>Single-category buyers</a:t>
          </a:r>
        </a:p>
      </dgm:t>
    </dgm:pt>
    <dgm:pt modelId="{79313C8A-92B4-FA49-AEB4-E79A3B1B0458}" type="parTrans" cxnId="{32016F95-CBB4-1244-B14F-9D9DC668404E}">
      <dgm:prSet/>
      <dgm:spPr/>
      <dgm:t>
        <a:bodyPr/>
        <a:lstStyle/>
        <a:p>
          <a:endParaRPr lang="en-US"/>
        </a:p>
      </dgm:t>
    </dgm:pt>
    <dgm:pt modelId="{C493BD3F-B96F-D046-8857-5731764ADF0F}" type="sibTrans" cxnId="{32016F95-CBB4-1244-B14F-9D9DC668404E}">
      <dgm:prSet/>
      <dgm:spPr/>
      <dgm:t>
        <a:bodyPr/>
        <a:lstStyle/>
        <a:p>
          <a:endParaRPr lang="en-US"/>
        </a:p>
      </dgm:t>
    </dgm:pt>
    <dgm:pt modelId="{B3849792-B4DC-D34A-BEFE-28C5F266C4DF}">
      <dgm:prSet/>
      <dgm:spPr/>
      <dgm:t>
        <a:bodyPr/>
        <a:lstStyle/>
        <a:p>
          <a:r>
            <a:rPr lang="en-US"/>
            <a:t>Multi-category buyers</a:t>
          </a:r>
        </a:p>
      </dgm:t>
    </dgm:pt>
    <dgm:pt modelId="{130B7399-6A3A-0D47-B7D5-0030BD0A0956}" type="parTrans" cxnId="{2BAB50E9-22DB-724C-AA9F-D1B358F7B9A5}">
      <dgm:prSet/>
      <dgm:spPr/>
      <dgm:t>
        <a:bodyPr/>
        <a:lstStyle/>
        <a:p>
          <a:endParaRPr lang="en-US"/>
        </a:p>
      </dgm:t>
    </dgm:pt>
    <dgm:pt modelId="{102FE925-9778-C348-88E9-7AB8450681D9}" type="sibTrans" cxnId="{2BAB50E9-22DB-724C-AA9F-D1B358F7B9A5}">
      <dgm:prSet/>
      <dgm:spPr/>
      <dgm:t>
        <a:bodyPr/>
        <a:lstStyle/>
        <a:p>
          <a:endParaRPr lang="en-US"/>
        </a:p>
      </dgm:t>
    </dgm:pt>
    <dgm:pt modelId="{AC868FD2-17C7-BF4D-8C1A-09A0424C8D24}">
      <dgm:prSet/>
      <dgm:spPr/>
      <dgm:t>
        <a:bodyPr/>
        <a:lstStyle/>
        <a:p>
          <a:r>
            <a:rPr lang="en-US"/>
            <a:t>Demographic/Firmographic</a:t>
          </a:r>
        </a:p>
      </dgm:t>
    </dgm:pt>
    <dgm:pt modelId="{8B612606-FF29-CE44-85F3-BB8C82F39DCF}" type="parTrans" cxnId="{BD8718B1-0A38-7345-AEFA-3C7A31DED1B1}">
      <dgm:prSet/>
      <dgm:spPr/>
      <dgm:t>
        <a:bodyPr/>
        <a:lstStyle/>
        <a:p>
          <a:endParaRPr lang="en-US"/>
        </a:p>
      </dgm:t>
    </dgm:pt>
    <dgm:pt modelId="{61255985-495E-954D-A755-FFA73A8FFF65}" type="sibTrans" cxnId="{BD8718B1-0A38-7345-AEFA-3C7A31DED1B1}">
      <dgm:prSet/>
      <dgm:spPr/>
      <dgm:t>
        <a:bodyPr/>
        <a:lstStyle/>
        <a:p>
          <a:endParaRPr lang="en-US"/>
        </a:p>
      </dgm:t>
    </dgm:pt>
    <dgm:pt modelId="{ECCCBAF0-AE21-E444-AFCA-34817F1EB339}">
      <dgm:prSet/>
      <dgm:spPr/>
      <dgm:t>
        <a:bodyPr/>
        <a:lstStyle/>
        <a:p>
          <a:r>
            <a:rPr lang="en-US"/>
            <a:t>B2C demographics</a:t>
          </a:r>
        </a:p>
      </dgm:t>
    </dgm:pt>
    <dgm:pt modelId="{F6A5AC56-759D-0C40-B76E-0FB8C057AC6A}" type="parTrans" cxnId="{628C4731-51C0-9F41-BAE3-7C89ECC0E174}">
      <dgm:prSet/>
      <dgm:spPr/>
      <dgm:t>
        <a:bodyPr/>
        <a:lstStyle/>
        <a:p>
          <a:endParaRPr lang="en-US"/>
        </a:p>
      </dgm:t>
    </dgm:pt>
    <dgm:pt modelId="{6F961578-E295-6E4D-A02D-CD8E786CE76A}" type="sibTrans" cxnId="{628C4731-51C0-9F41-BAE3-7C89ECC0E174}">
      <dgm:prSet/>
      <dgm:spPr/>
      <dgm:t>
        <a:bodyPr/>
        <a:lstStyle/>
        <a:p>
          <a:endParaRPr lang="en-US"/>
        </a:p>
      </dgm:t>
    </dgm:pt>
    <dgm:pt modelId="{206BAE6B-DCC7-5E4A-8C94-70500126A3C7}">
      <dgm:prSet/>
      <dgm:spPr/>
      <dgm:t>
        <a:bodyPr/>
        <a:lstStyle/>
        <a:p>
          <a:r>
            <a:rPr lang="en-US"/>
            <a:t>Income bands (low/mid/high)</a:t>
          </a:r>
        </a:p>
      </dgm:t>
    </dgm:pt>
    <dgm:pt modelId="{0C794A1C-F69F-714D-8B21-AA4C361EB56D}" type="parTrans" cxnId="{4EC1BD1C-75C5-7B48-BDEB-F54347C45249}">
      <dgm:prSet/>
      <dgm:spPr/>
      <dgm:t>
        <a:bodyPr/>
        <a:lstStyle/>
        <a:p>
          <a:endParaRPr lang="en-US"/>
        </a:p>
      </dgm:t>
    </dgm:pt>
    <dgm:pt modelId="{91992F81-3752-9645-A126-C3CA5375E865}" type="sibTrans" cxnId="{4EC1BD1C-75C5-7B48-BDEB-F54347C45249}">
      <dgm:prSet/>
      <dgm:spPr/>
      <dgm:t>
        <a:bodyPr/>
        <a:lstStyle/>
        <a:p>
          <a:endParaRPr lang="en-US"/>
        </a:p>
      </dgm:t>
    </dgm:pt>
    <dgm:pt modelId="{1FA9BDE2-524F-3148-BEE0-C698D004FAAD}">
      <dgm:prSet/>
      <dgm:spPr/>
      <dgm:t>
        <a:bodyPr/>
        <a:lstStyle/>
        <a:p>
          <a:r>
            <a:rPr lang="en-US"/>
            <a:t>Age groups (young adult/family builder/mature)</a:t>
          </a:r>
        </a:p>
      </dgm:t>
    </dgm:pt>
    <dgm:pt modelId="{901C27F1-3443-984F-94E5-C5F6E57F8449}" type="parTrans" cxnId="{871D6061-017A-4946-BB66-CC9B7449DA89}">
      <dgm:prSet/>
      <dgm:spPr/>
      <dgm:t>
        <a:bodyPr/>
        <a:lstStyle/>
        <a:p>
          <a:endParaRPr lang="en-US"/>
        </a:p>
      </dgm:t>
    </dgm:pt>
    <dgm:pt modelId="{0B07A143-EBFD-6B4B-912F-B81A30B15946}" type="sibTrans" cxnId="{871D6061-017A-4946-BB66-CC9B7449DA89}">
      <dgm:prSet/>
      <dgm:spPr/>
      <dgm:t>
        <a:bodyPr/>
        <a:lstStyle/>
        <a:p>
          <a:endParaRPr lang="en-US"/>
        </a:p>
      </dgm:t>
    </dgm:pt>
    <dgm:pt modelId="{7E175907-72A9-F848-A56A-12C98BA8E7AC}">
      <dgm:prSet/>
      <dgm:spPr/>
      <dgm:t>
        <a:bodyPr/>
        <a:lstStyle/>
        <a:p>
          <a:r>
            <a:rPr lang="en-US"/>
            <a:t>Household type (single/couple/family)</a:t>
          </a:r>
        </a:p>
      </dgm:t>
    </dgm:pt>
    <dgm:pt modelId="{F23E641D-A607-2345-A38A-6B51B543630B}" type="parTrans" cxnId="{786671EF-39E8-6A49-B82D-F943F722FDD7}">
      <dgm:prSet/>
      <dgm:spPr/>
      <dgm:t>
        <a:bodyPr/>
        <a:lstStyle/>
        <a:p>
          <a:endParaRPr lang="en-US"/>
        </a:p>
      </dgm:t>
    </dgm:pt>
    <dgm:pt modelId="{AC8F31C6-D603-2544-8D80-369A56ACB0F1}" type="sibTrans" cxnId="{786671EF-39E8-6A49-B82D-F943F722FDD7}">
      <dgm:prSet/>
      <dgm:spPr/>
      <dgm:t>
        <a:bodyPr/>
        <a:lstStyle/>
        <a:p>
          <a:endParaRPr lang="en-US"/>
        </a:p>
      </dgm:t>
    </dgm:pt>
    <dgm:pt modelId="{AE867004-B038-4745-B238-3C175DB5E518}">
      <dgm:prSet/>
      <dgm:spPr/>
      <dgm:t>
        <a:bodyPr/>
        <a:lstStyle/>
        <a:p>
          <a:r>
            <a:rPr lang="en-US"/>
            <a:t>B2B firmographics</a:t>
          </a:r>
        </a:p>
      </dgm:t>
    </dgm:pt>
    <dgm:pt modelId="{AF79184E-EA83-644B-BB2F-53C961F2B7B3}" type="parTrans" cxnId="{B0AB7091-6575-994D-B693-8069789DC32B}">
      <dgm:prSet/>
      <dgm:spPr/>
      <dgm:t>
        <a:bodyPr/>
        <a:lstStyle/>
        <a:p>
          <a:endParaRPr lang="en-US"/>
        </a:p>
      </dgm:t>
    </dgm:pt>
    <dgm:pt modelId="{01201833-AA37-0C4C-B405-5D8781955331}" type="sibTrans" cxnId="{B0AB7091-6575-994D-B693-8069789DC32B}">
      <dgm:prSet/>
      <dgm:spPr/>
      <dgm:t>
        <a:bodyPr/>
        <a:lstStyle/>
        <a:p>
          <a:endParaRPr lang="en-US"/>
        </a:p>
      </dgm:t>
    </dgm:pt>
    <dgm:pt modelId="{4BD03598-CC07-3442-92B5-367CBD8F6560}">
      <dgm:prSet/>
      <dgm:spPr/>
      <dgm:t>
        <a:bodyPr/>
        <a:lstStyle/>
        <a:p>
          <a:r>
            <a:rPr lang="en-US"/>
            <a:t>Company size (small/medium/large)</a:t>
          </a:r>
        </a:p>
      </dgm:t>
    </dgm:pt>
    <dgm:pt modelId="{62F8FB5B-8116-6C41-B171-728C094C0CA6}" type="parTrans" cxnId="{B8B42254-86F0-BF4B-BFE8-D5C9DB54F5B7}">
      <dgm:prSet/>
      <dgm:spPr/>
      <dgm:t>
        <a:bodyPr/>
        <a:lstStyle/>
        <a:p>
          <a:endParaRPr lang="en-US"/>
        </a:p>
      </dgm:t>
    </dgm:pt>
    <dgm:pt modelId="{08FE3C02-7F89-1947-8EFC-0D910EB1791D}" type="sibTrans" cxnId="{B8B42254-86F0-BF4B-BFE8-D5C9DB54F5B7}">
      <dgm:prSet/>
      <dgm:spPr/>
      <dgm:t>
        <a:bodyPr/>
        <a:lstStyle/>
        <a:p>
          <a:endParaRPr lang="en-US"/>
        </a:p>
      </dgm:t>
    </dgm:pt>
    <dgm:pt modelId="{033F24A1-9A03-2B43-AC47-9322D1B740C8}">
      <dgm:prSet/>
      <dgm:spPr/>
      <dgm:t>
        <a:bodyPr/>
        <a:lstStyle/>
        <a:p>
          <a:r>
            <a:rPr lang="en-US"/>
            <a:t>Industry/sector (developers/landlords/corporate)</a:t>
          </a:r>
        </a:p>
      </dgm:t>
    </dgm:pt>
    <dgm:pt modelId="{F6EF964A-9C08-A446-8192-1E426DC4FC7D}" type="parTrans" cxnId="{8CBE4BBF-329B-E446-AF65-845FBB7A629E}">
      <dgm:prSet/>
      <dgm:spPr/>
      <dgm:t>
        <a:bodyPr/>
        <a:lstStyle/>
        <a:p>
          <a:endParaRPr lang="en-US"/>
        </a:p>
      </dgm:t>
    </dgm:pt>
    <dgm:pt modelId="{E2CE9F7D-DDD5-4D4C-B5A2-D414F954793D}" type="sibTrans" cxnId="{8CBE4BBF-329B-E446-AF65-845FBB7A629E}">
      <dgm:prSet/>
      <dgm:spPr/>
      <dgm:t>
        <a:bodyPr/>
        <a:lstStyle/>
        <a:p>
          <a:endParaRPr lang="en-US"/>
        </a:p>
      </dgm:t>
    </dgm:pt>
    <dgm:pt modelId="{4E275FCC-F513-804C-8D6C-109817AFA116}">
      <dgm:prSet/>
      <dgm:spPr/>
      <dgm:t>
        <a:bodyPr/>
        <a:lstStyle/>
        <a:p>
          <a:r>
            <a:rPr lang="en-US"/>
            <a:t>Buying structure (individual/committee/procurement team)</a:t>
          </a:r>
        </a:p>
      </dgm:t>
    </dgm:pt>
    <dgm:pt modelId="{12F58D0C-832F-714A-86B3-8E2D38260EE4}" type="parTrans" cxnId="{BC69F459-00A9-254A-AB6C-3F8ED41F6281}">
      <dgm:prSet/>
      <dgm:spPr/>
      <dgm:t>
        <a:bodyPr/>
        <a:lstStyle/>
        <a:p>
          <a:endParaRPr lang="en-US"/>
        </a:p>
      </dgm:t>
    </dgm:pt>
    <dgm:pt modelId="{A8B31B2F-5F75-9541-9F3F-4A6378CEEDA5}" type="sibTrans" cxnId="{BC69F459-00A9-254A-AB6C-3F8ED41F6281}">
      <dgm:prSet/>
      <dgm:spPr/>
      <dgm:t>
        <a:bodyPr/>
        <a:lstStyle/>
        <a:p>
          <a:endParaRPr lang="en-US"/>
        </a:p>
      </dgm:t>
    </dgm:pt>
    <dgm:pt modelId="{135DDFE8-54B2-524E-AC24-92902AA5B288}">
      <dgm:prSet/>
      <dgm:spPr/>
      <dgm:t>
        <a:bodyPr/>
        <a:lstStyle/>
        <a:p>
          <a:r>
            <a:rPr lang="en-US"/>
            <a:t>Psychographic/Needs-based</a:t>
          </a:r>
        </a:p>
      </dgm:t>
    </dgm:pt>
    <dgm:pt modelId="{27873554-35F4-274B-A6AD-EFD540798659}" type="parTrans" cxnId="{A0380390-4EEA-0D4C-9B33-0659E28337FF}">
      <dgm:prSet/>
      <dgm:spPr/>
      <dgm:t>
        <a:bodyPr/>
        <a:lstStyle/>
        <a:p>
          <a:endParaRPr lang="en-US"/>
        </a:p>
      </dgm:t>
    </dgm:pt>
    <dgm:pt modelId="{572479DC-7FA9-534C-AC91-D4C7B079F25D}" type="sibTrans" cxnId="{A0380390-4EEA-0D4C-9B33-0659E28337FF}">
      <dgm:prSet/>
      <dgm:spPr/>
      <dgm:t>
        <a:bodyPr/>
        <a:lstStyle/>
        <a:p>
          <a:endParaRPr lang="en-US"/>
        </a:p>
      </dgm:t>
    </dgm:pt>
    <dgm:pt modelId="{0798F3E2-04E3-0F48-A676-B5812F2A0172}">
      <dgm:prSet/>
      <dgm:spPr/>
      <dgm:t>
        <a:bodyPr/>
        <a:lstStyle/>
        <a:p>
          <a:r>
            <a:rPr lang="en-US"/>
            <a:t>Motivations</a:t>
          </a:r>
        </a:p>
      </dgm:t>
    </dgm:pt>
    <dgm:pt modelId="{6A37688A-3C4D-A94D-B1CC-AB8642596578}" type="parTrans" cxnId="{A4993510-9E24-0E47-9EFD-0377B4B63E6B}">
      <dgm:prSet/>
      <dgm:spPr/>
      <dgm:t>
        <a:bodyPr/>
        <a:lstStyle/>
        <a:p>
          <a:endParaRPr lang="en-US"/>
        </a:p>
      </dgm:t>
    </dgm:pt>
    <dgm:pt modelId="{8E84CCF9-4D98-9D48-8F5A-7A34B0A65039}" type="sibTrans" cxnId="{A4993510-9E24-0E47-9EFD-0377B4B63E6B}">
      <dgm:prSet/>
      <dgm:spPr/>
      <dgm:t>
        <a:bodyPr/>
        <a:lstStyle/>
        <a:p>
          <a:endParaRPr lang="en-US"/>
        </a:p>
      </dgm:t>
    </dgm:pt>
    <dgm:pt modelId="{35188469-7142-F24B-A66B-192ECE1680C5}">
      <dgm:prSet/>
      <dgm:spPr/>
      <dgm:t>
        <a:bodyPr/>
        <a:lstStyle/>
        <a:p>
          <a:r>
            <a:rPr lang="en-US"/>
            <a:t>Cost-conscious</a:t>
          </a:r>
        </a:p>
      </dgm:t>
    </dgm:pt>
    <dgm:pt modelId="{58E11687-D047-1645-86FB-61F6E3B762D2}" type="parTrans" cxnId="{7603DD88-4F54-F047-BAF7-DAD725AB84A9}">
      <dgm:prSet/>
      <dgm:spPr/>
      <dgm:t>
        <a:bodyPr/>
        <a:lstStyle/>
        <a:p>
          <a:endParaRPr lang="en-US"/>
        </a:p>
      </dgm:t>
    </dgm:pt>
    <dgm:pt modelId="{93B486C3-73BC-FA43-9895-98F782DE5F1F}" type="sibTrans" cxnId="{7603DD88-4F54-F047-BAF7-DAD725AB84A9}">
      <dgm:prSet/>
      <dgm:spPr/>
      <dgm:t>
        <a:bodyPr/>
        <a:lstStyle/>
        <a:p>
          <a:endParaRPr lang="en-US"/>
        </a:p>
      </dgm:t>
    </dgm:pt>
    <dgm:pt modelId="{51DD7A92-DE3D-A440-AB83-7B30063DA2E9}">
      <dgm:prSet/>
      <dgm:spPr/>
      <dgm:t>
        <a:bodyPr/>
        <a:lstStyle/>
        <a:p>
          <a:r>
            <a:rPr lang="en-US"/>
            <a:t>Premium/quality seekers</a:t>
          </a:r>
        </a:p>
      </dgm:t>
    </dgm:pt>
    <dgm:pt modelId="{84EB1701-6510-C94B-A68E-C8CCD8067558}" type="parTrans" cxnId="{9FB3D6D5-17BD-7A4E-BE49-CB8B67264C82}">
      <dgm:prSet/>
      <dgm:spPr/>
      <dgm:t>
        <a:bodyPr/>
        <a:lstStyle/>
        <a:p>
          <a:endParaRPr lang="en-US"/>
        </a:p>
      </dgm:t>
    </dgm:pt>
    <dgm:pt modelId="{3B105E1F-F2DC-2743-AECA-1837F34D78D0}" type="sibTrans" cxnId="{9FB3D6D5-17BD-7A4E-BE49-CB8B67264C82}">
      <dgm:prSet/>
      <dgm:spPr/>
      <dgm:t>
        <a:bodyPr/>
        <a:lstStyle/>
        <a:p>
          <a:endParaRPr lang="en-US"/>
        </a:p>
      </dgm:t>
    </dgm:pt>
    <dgm:pt modelId="{60D80A96-DDE0-C84E-A273-F2258FA1FE76}">
      <dgm:prSet/>
      <dgm:spPr/>
      <dgm:t>
        <a:bodyPr/>
        <a:lstStyle/>
        <a:p>
          <a:r>
            <a:rPr lang="en-US"/>
            <a:t>Convenience-driven</a:t>
          </a:r>
        </a:p>
      </dgm:t>
    </dgm:pt>
    <dgm:pt modelId="{22A51277-8E43-5A4A-B681-F0728CA4CD8F}" type="parTrans" cxnId="{3931CB55-C505-C140-8511-3F9F21C5C447}">
      <dgm:prSet/>
      <dgm:spPr/>
      <dgm:t>
        <a:bodyPr/>
        <a:lstStyle/>
        <a:p>
          <a:endParaRPr lang="en-US"/>
        </a:p>
      </dgm:t>
    </dgm:pt>
    <dgm:pt modelId="{4851600F-F9EF-1B45-BA78-3D2DAB1648B7}" type="sibTrans" cxnId="{3931CB55-C505-C140-8511-3F9F21C5C447}">
      <dgm:prSet/>
      <dgm:spPr/>
      <dgm:t>
        <a:bodyPr/>
        <a:lstStyle/>
        <a:p>
          <a:endParaRPr lang="en-US"/>
        </a:p>
      </dgm:t>
    </dgm:pt>
    <dgm:pt modelId="{FF0EA589-AF4A-204C-8D6C-9EF0C4D37BFB}">
      <dgm:prSet/>
      <dgm:spPr/>
      <dgm:t>
        <a:bodyPr/>
        <a:lstStyle/>
        <a:p>
          <a:r>
            <a:rPr lang="en-US"/>
            <a:t>Decision criteria</a:t>
          </a:r>
        </a:p>
      </dgm:t>
    </dgm:pt>
    <dgm:pt modelId="{9EEA29C2-686D-1146-8553-03545B795154}" type="parTrans" cxnId="{97D2CE5D-6994-FF44-860C-D264391610E4}">
      <dgm:prSet/>
      <dgm:spPr/>
      <dgm:t>
        <a:bodyPr/>
        <a:lstStyle/>
        <a:p>
          <a:endParaRPr lang="en-US"/>
        </a:p>
      </dgm:t>
    </dgm:pt>
    <dgm:pt modelId="{3E56C3BF-63AC-4F40-B7DC-CF6B1D4BCB8E}" type="sibTrans" cxnId="{97D2CE5D-6994-FF44-860C-D264391610E4}">
      <dgm:prSet/>
      <dgm:spPr/>
      <dgm:t>
        <a:bodyPr/>
        <a:lstStyle/>
        <a:p>
          <a:endParaRPr lang="en-US"/>
        </a:p>
      </dgm:t>
    </dgm:pt>
    <dgm:pt modelId="{4A73D393-AD08-C149-BC6B-F7CC37C800C4}">
      <dgm:prSet/>
      <dgm:spPr/>
      <dgm:t>
        <a:bodyPr/>
        <a:lstStyle/>
        <a:p>
          <a:r>
            <a:rPr lang="en-US"/>
            <a:t>Price-led decisions</a:t>
          </a:r>
        </a:p>
      </dgm:t>
    </dgm:pt>
    <dgm:pt modelId="{55B1A476-F851-3848-9D41-FFD1A8E1A4C9}" type="parTrans" cxnId="{645BCA77-9CE3-234A-B9AA-C1E175525668}">
      <dgm:prSet/>
      <dgm:spPr/>
      <dgm:t>
        <a:bodyPr/>
        <a:lstStyle/>
        <a:p>
          <a:endParaRPr lang="en-US"/>
        </a:p>
      </dgm:t>
    </dgm:pt>
    <dgm:pt modelId="{C394B13C-B367-FA42-ACA0-CB1529624803}" type="sibTrans" cxnId="{645BCA77-9CE3-234A-B9AA-C1E175525668}">
      <dgm:prSet/>
      <dgm:spPr/>
      <dgm:t>
        <a:bodyPr/>
        <a:lstStyle/>
        <a:p>
          <a:endParaRPr lang="en-US"/>
        </a:p>
      </dgm:t>
    </dgm:pt>
    <dgm:pt modelId="{059FCDB8-E95E-1A45-8737-E77D65077F93}">
      <dgm:prSet/>
      <dgm:spPr/>
      <dgm:t>
        <a:bodyPr/>
        <a:lstStyle/>
        <a:p>
          <a:r>
            <a:rPr lang="en-US"/>
            <a:t>Service/relationship-led decisions</a:t>
          </a:r>
        </a:p>
      </dgm:t>
    </dgm:pt>
    <dgm:pt modelId="{215B164F-CEEA-1447-8D35-7A712900C156}" type="parTrans" cxnId="{3514A28D-0D5C-0E46-A647-3A678D0A6056}">
      <dgm:prSet/>
      <dgm:spPr/>
      <dgm:t>
        <a:bodyPr/>
        <a:lstStyle/>
        <a:p>
          <a:endParaRPr lang="en-US"/>
        </a:p>
      </dgm:t>
    </dgm:pt>
    <dgm:pt modelId="{5630ABC0-CE5F-8842-9F75-C6F3F3FFAF6D}" type="sibTrans" cxnId="{3514A28D-0D5C-0E46-A647-3A678D0A6056}">
      <dgm:prSet/>
      <dgm:spPr/>
      <dgm:t>
        <a:bodyPr/>
        <a:lstStyle/>
        <a:p>
          <a:endParaRPr lang="en-US"/>
        </a:p>
      </dgm:t>
    </dgm:pt>
    <dgm:pt modelId="{2BF85DAE-D7CA-4E41-B431-FAF0ADE202CA}">
      <dgm:prSet/>
      <dgm:spPr/>
      <dgm:t>
        <a:bodyPr/>
        <a:lstStyle/>
        <a:p>
          <a:r>
            <a:rPr lang="en-US"/>
            <a:t>Product/feature-led decisions</a:t>
          </a:r>
        </a:p>
      </dgm:t>
    </dgm:pt>
    <dgm:pt modelId="{872C4E43-6CCF-C146-A73F-D1EF33B7E2A3}" type="parTrans" cxnId="{EAF72486-0A99-0E42-B05E-09BE8DC105EB}">
      <dgm:prSet/>
      <dgm:spPr/>
      <dgm:t>
        <a:bodyPr/>
        <a:lstStyle/>
        <a:p>
          <a:endParaRPr lang="en-US"/>
        </a:p>
      </dgm:t>
    </dgm:pt>
    <dgm:pt modelId="{A8D8206A-ACAF-0142-BB75-CD557DB75599}" type="sibTrans" cxnId="{EAF72486-0A99-0E42-B05E-09BE8DC105EB}">
      <dgm:prSet/>
      <dgm:spPr/>
      <dgm:t>
        <a:bodyPr/>
        <a:lstStyle/>
        <a:p>
          <a:endParaRPr lang="en-US"/>
        </a:p>
      </dgm:t>
    </dgm:pt>
    <dgm:pt modelId="{C66A7A44-0B45-AD40-AAF4-273220B82D77}">
      <dgm:prSet/>
      <dgm:spPr/>
      <dgm:t>
        <a:bodyPr/>
        <a:lstStyle/>
        <a:p>
          <a:r>
            <a:rPr lang="en-US"/>
            <a:t>Lifestyle/Business orientation</a:t>
          </a:r>
        </a:p>
      </dgm:t>
    </dgm:pt>
    <dgm:pt modelId="{71D8CA1E-E0C8-2348-9A14-76095283DA13}" type="parTrans" cxnId="{E08D5D81-D2B3-2A46-B3E4-449444219525}">
      <dgm:prSet/>
      <dgm:spPr/>
      <dgm:t>
        <a:bodyPr/>
        <a:lstStyle/>
        <a:p>
          <a:endParaRPr lang="en-US"/>
        </a:p>
      </dgm:t>
    </dgm:pt>
    <dgm:pt modelId="{EEEE4338-76D2-024D-A3D5-254145C1006D}" type="sibTrans" cxnId="{E08D5D81-D2B3-2A46-B3E4-449444219525}">
      <dgm:prSet/>
      <dgm:spPr/>
      <dgm:t>
        <a:bodyPr/>
        <a:lstStyle/>
        <a:p>
          <a:endParaRPr lang="en-US"/>
        </a:p>
      </dgm:t>
    </dgm:pt>
    <dgm:pt modelId="{7E0748B8-2366-FE45-965D-B21337DEDD43}">
      <dgm:prSet/>
      <dgm:spPr/>
      <dgm:t>
        <a:bodyPr/>
        <a:lstStyle/>
        <a:p>
          <a:r>
            <a:rPr lang="en-US"/>
            <a:t>Pragmatic</a:t>
          </a:r>
        </a:p>
      </dgm:t>
    </dgm:pt>
    <dgm:pt modelId="{5DF34C7F-B40D-4642-A73C-A9373AB7CF04}" type="parTrans" cxnId="{6C01597F-6964-FB41-8290-DE9A7BA253A7}">
      <dgm:prSet/>
      <dgm:spPr/>
      <dgm:t>
        <a:bodyPr/>
        <a:lstStyle/>
        <a:p>
          <a:endParaRPr lang="en-US"/>
        </a:p>
      </dgm:t>
    </dgm:pt>
    <dgm:pt modelId="{D330C0B4-D85E-974F-AE05-5C8DB9F27398}" type="sibTrans" cxnId="{6C01597F-6964-FB41-8290-DE9A7BA253A7}">
      <dgm:prSet/>
      <dgm:spPr/>
      <dgm:t>
        <a:bodyPr/>
        <a:lstStyle/>
        <a:p>
          <a:endParaRPr lang="en-US"/>
        </a:p>
      </dgm:t>
    </dgm:pt>
    <dgm:pt modelId="{617B4EE9-5A3A-B244-AA9A-754E2F8A018E}">
      <dgm:prSet/>
      <dgm:spPr/>
      <dgm:t>
        <a:bodyPr/>
        <a:lstStyle/>
        <a:p>
          <a:r>
            <a:rPr lang="en-US"/>
            <a:t>Aspirational</a:t>
          </a:r>
        </a:p>
      </dgm:t>
    </dgm:pt>
    <dgm:pt modelId="{A7E1A7F8-67CA-B44E-A819-C446A239C86F}" type="parTrans" cxnId="{5D1A190C-6556-464D-97D8-166F44E47411}">
      <dgm:prSet/>
      <dgm:spPr/>
      <dgm:t>
        <a:bodyPr/>
        <a:lstStyle/>
        <a:p>
          <a:endParaRPr lang="en-US"/>
        </a:p>
      </dgm:t>
    </dgm:pt>
    <dgm:pt modelId="{9E41FBD3-2398-E044-AAC4-E7F381AFAD5F}" type="sibTrans" cxnId="{5D1A190C-6556-464D-97D8-166F44E47411}">
      <dgm:prSet/>
      <dgm:spPr/>
      <dgm:t>
        <a:bodyPr/>
        <a:lstStyle/>
        <a:p>
          <a:endParaRPr lang="en-US"/>
        </a:p>
      </dgm:t>
    </dgm:pt>
    <dgm:pt modelId="{A798E9CF-B6A8-B644-A9B7-3E185834CEE9}">
      <dgm:prSet/>
      <dgm:spPr/>
      <dgm:t>
        <a:bodyPr/>
        <a:lstStyle/>
        <a:p>
          <a:r>
            <a:rPr lang="en-US"/>
            <a:t>Growth-oriented businesses</a:t>
          </a:r>
        </a:p>
      </dgm:t>
    </dgm:pt>
    <dgm:pt modelId="{80FC7FE0-A8BD-9949-A071-871B4AF7FA96}" type="parTrans" cxnId="{B205091B-DB96-3F41-A5F2-920B2E036E49}">
      <dgm:prSet/>
      <dgm:spPr/>
      <dgm:t>
        <a:bodyPr/>
        <a:lstStyle/>
        <a:p>
          <a:endParaRPr lang="en-US"/>
        </a:p>
      </dgm:t>
    </dgm:pt>
    <dgm:pt modelId="{7B74784F-9786-E64B-B6E0-C83069B5423C}" type="sibTrans" cxnId="{B205091B-DB96-3F41-A5F2-920B2E036E49}">
      <dgm:prSet/>
      <dgm:spPr/>
      <dgm:t>
        <a:bodyPr/>
        <a:lstStyle/>
        <a:p>
          <a:endParaRPr lang="en-US"/>
        </a:p>
      </dgm:t>
    </dgm:pt>
    <dgm:pt modelId="{7CF489FB-E955-4A46-8A65-67E4E9DF5D82}" type="pres">
      <dgm:prSet presAssocID="{B60DD600-E723-CE47-AC10-C387508AB9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6EA05F-BD31-1949-96A7-14F8DA2B3E5D}" type="pres">
      <dgm:prSet presAssocID="{67AC2FB0-FBEB-DA47-ACA5-CB80D32BE39A}" presName="hierRoot1" presStyleCnt="0">
        <dgm:presLayoutVars>
          <dgm:hierBranch val="init"/>
        </dgm:presLayoutVars>
      </dgm:prSet>
      <dgm:spPr/>
    </dgm:pt>
    <dgm:pt modelId="{BF4880C8-390A-FE41-A22F-895B7E1BA5CC}" type="pres">
      <dgm:prSet presAssocID="{67AC2FB0-FBEB-DA47-ACA5-CB80D32BE39A}" presName="rootComposite1" presStyleCnt="0"/>
      <dgm:spPr/>
    </dgm:pt>
    <dgm:pt modelId="{9AB27C7B-2F00-C945-96D3-2E49682FA3CF}" type="pres">
      <dgm:prSet presAssocID="{67AC2FB0-FBEB-DA47-ACA5-CB80D32BE39A}" presName="rootText1" presStyleLbl="node0" presStyleIdx="0" presStyleCnt="1">
        <dgm:presLayoutVars>
          <dgm:chPref val="3"/>
        </dgm:presLayoutVars>
      </dgm:prSet>
      <dgm:spPr/>
    </dgm:pt>
    <dgm:pt modelId="{08146391-7B22-3648-BAC1-D31391BA8CA5}" type="pres">
      <dgm:prSet presAssocID="{67AC2FB0-FBEB-DA47-ACA5-CB80D32BE39A}" presName="rootConnector1" presStyleLbl="node1" presStyleIdx="0" presStyleCnt="0"/>
      <dgm:spPr/>
    </dgm:pt>
    <dgm:pt modelId="{8857F827-E3E7-AE4B-B369-F1A19C5E000D}" type="pres">
      <dgm:prSet presAssocID="{67AC2FB0-FBEB-DA47-ACA5-CB80D32BE39A}" presName="hierChild2" presStyleCnt="0"/>
      <dgm:spPr/>
    </dgm:pt>
    <dgm:pt modelId="{AFD3883E-1AE3-FD4D-898E-8BDB71DD08C9}" type="pres">
      <dgm:prSet presAssocID="{BA5397FE-79D7-EF4D-AFBA-783462FA77D9}" presName="Name37" presStyleLbl="parChTrans1D2" presStyleIdx="0" presStyleCnt="3"/>
      <dgm:spPr/>
    </dgm:pt>
    <dgm:pt modelId="{D3B661FD-1AEB-5A4A-B5BB-7697C42E6585}" type="pres">
      <dgm:prSet presAssocID="{FB838935-2508-3947-984D-DAD36C9DF511}" presName="hierRoot2" presStyleCnt="0">
        <dgm:presLayoutVars>
          <dgm:hierBranch val="init"/>
        </dgm:presLayoutVars>
      </dgm:prSet>
      <dgm:spPr/>
    </dgm:pt>
    <dgm:pt modelId="{3166B83A-3A60-F740-B0D5-9AA4068532EE}" type="pres">
      <dgm:prSet presAssocID="{FB838935-2508-3947-984D-DAD36C9DF511}" presName="rootComposite" presStyleCnt="0"/>
      <dgm:spPr/>
    </dgm:pt>
    <dgm:pt modelId="{7B172669-5D60-C647-BD6B-375EF5D9D198}" type="pres">
      <dgm:prSet presAssocID="{FB838935-2508-3947-984D-DAD36C9DF511}" presName="rootText" presStyleLbl="node2" presStyleIdx="0" presStyleCnt="3">
        <dgm:presLayoutVars>
          <dgm:chPref val="3"/>
        </dgm:presLayoutVars>
      </dgm:prSet>
      <dgm:spPr/>
    </dgm:pt>
    <dgm:pt modelId="{922D7606-917B-814C-8AE1-6E815ABED869}" type="pres">
      <dgm:prSet presAssocID="{FB838935-2508-3947-984D-DAD36C9DF511}" presName="rootConnector" presStyleLbl="node2" presStyleIdx="0" presStyleCnt="3"/>
      <dgm:spPr/>
    </dgm:pt>
    <dgm:pt modelId="{1043A24A-FC3D-3945-BE5F-20DB25D33F34}" type="pres">
      <dgm:prSet presAssocID="{FB838935-2508-3947-984D-DAD36C9DF511}" presName="hierChild4" presStyleCnt="0"/>
      <dgm:spPr/>
    </dgm:pt>
    <dgm:pt modelId="{9CECBD48-0A3F-DF4F-928B-1C1CE2FFB4B1}" type="pres">
      <dgm:prSet presAssocID="{58C0E123-E1C6-5A46-B49B-038FD9D772E3}" presName="Name37" presStyleLbl="parChTrans1D3" presStyleIdx="0" presStyleCnt="8"/>
      <dgm:spPr/>
    </dgm:pt>
    <dgm:pt modelId="{01D29D7C-39B4-334E-B1ED-F14F044700C7}" type="pres">
      <dgm:prSet presAssocID="{83E7F861-619D-8141-B646-A050061C76FA}" presName="hierRoot2" presStyleCnt="0">
        <dgm:presLayoutVars>
          <dgm:hierBranch val="init"/>
        </dgm:presLayoutVars>
      </dgm:prSet>
      <dgm:spPr/>
    </dgm:pt>
    <dgm:pt modelId="{AC08F624-8129-EE4C-B7DE-CE0B94FF2F5E}" type="pres">
      <dgm:prSet presAssocID="{83E7F861-619D-8141-B646-A050061C76FA}" presName="rootComposite" presStyleCnt="0"/>
      <dgm:spPr/>
    </dgm:pt>
    <dgm:pt modelId="{B63EDE2E-D069-024E-88E5-EFE0EAD6C650}" type="pres">
      <dgm:prSet presAssocID="{83E7F861-619D-8141-B646-A050061C76FA}" presName="rootText" presStyleLbl="node3" presStyleIdx="0" presStyleCnt="8">
        <dgm:presLayoutVars>
          <dgm:chPref val="3"/>
        </dgm:presLayoutVars>
      </dgm:prSet>
      <dgm:spPr/>
    </dgm:pt>
    <dgm:pt modelId="{C3A5A93F-1722-884E-A97B-AE3F3F71AB95}" type="pres">
      <dgm:prSet presAssocID="{83E7F861-619D-8141-B646-A050061C76FA}" presName="rootConnector" presStyleLbl="node3" presStyleIdx="0" presStyleCnt="8"/>
      <dgm:spPr/>
    </dgm:pt>
    <dgm:pt modelId="{72DD3104-CA71-934F-8731-87F525068208}" type="pres">
      <dgm:prSet presAssocID="{83E7F861-619D-8141-B646-A050061C76FA}" presName="hierChild4" presStyleCnt="0"/>
      <dgm:spPr/>
    </dgm:pt>
    <dgm:pt modelId="{489ECBED-2041-F04B-8F3C-566FA33E9398}" type="pres">
      <dgm:prSet presAssocID="{CAABF800-C1C8-3341-80F4-72828BEB5388}" presName="Name37" presStyleLbl="parChTrans1D4" presStyleIdx="0" presStyleCnt="23"/>
      <dgm:spPr/>
    </dgm:pt>
    <dgm:pt modelId="{D4DCCF42-7151-A549-9F4A-A44E5BE4E2A0}" type="pres">
      <dgm:prSet presAssocID="{253AEE31-736D-144E-81DB-2E921952E98D}" presName="hierRoot2" presStyleCnt="0">
        <dgm:presLayoutVars>
          <dgm:hierBranch val="init"/>
        </dgm:presLayoutVars>
      </dgm:prSet>
      <dgm:spPr/>
    </dgm:pt>
    <dgm:pt modelId="{0F3DA79C-602F-954C-9F30-80475993655F}" type="pres">
      <dgm:prSet presAssocID="{253AEE31-736D-144E-81DB-2E921952E98D}" presName="rootComposite" presStyleCnt="0"/>
      <dgm:spPr/>
    </dgm:pt>
    <dgm:pt modelId="{F8BF654D-AF6D-4B47-B425-E55194A63AB3}" type="pres">
      <dgm:prSet presAssocID="{253AEE31-736D-144E-81DB-2E921952E98D}" presName="rootText" presStyleLbl="node4" presStyleIdx="0" presStyleCnt="23">
        <dgm:presLayoutVars>
          <dgm:chPref val="3"/>
        </dgm:presLayoutVars>
      </dgm:prSet>
      <dgm:spPr/>
    </dgm:pt>
    <dgm:pt modelId="{5320123E-91D6-6B4F-A130-74E09A4CF9F0}" type="pres">
      <dgm:prSet presAssocID="{253AEE31-736D-144E-81DB-2E921952E98D}" presName="rootConnector" presStyleLbl="node4" presStyleIdx="0" presStyleCnt="23"/>
      <dgm:spPr/>
    </dgm:pt>
    <dgm:pt modelId="{79C1E4D9-0549-3042-A3C3-6FC0C6E655A8}" type="pres">
      <dgm:prSet presAssocID="{253AEE31-736D-144E-81DB-2E921952E98D}" presName="hierChild4" presStyleCnt="0"/>
      <dgm:spPr/>
    </dgm:pt>
    <dgm:pt modelId="{7E40A8F1-390A-6348-B04B-F04430DBF674}" type="pres">
      <dgm:prSet presAssocID="{253AEE31-736D-144E-81DB-2E921952E98D}" presName="hierChild5" presStyleCnt="0"/>
      <dgm:spPr/>
    </dgm:pt>
    <dgm:pt modelId="{596463DE-7478-C842-9032-4A8B889F461F}" type="pres">
      <dgm:prSet presAssocID="{B7CD65B7-91B6-1F44-8DCD-07FFDC104E85}" presName="Name37" presStyleLbl="parChTrans1D4" presStyleIdx="1" presStyleCnt="23"/>
      <dgm:spPr/>
    </dgm:pt>
    <dgm:pt modelId="{D563FDF5-188C-B34B-85FB-9CC0458FA1F6}" type="pres">
      <dgm:prSet presAssocID="{2FFB7D08-C561-1B4C-AEB4-49BCDA9ABBE4}" presName="hierRoot2" presStyleCnt="0">
        <dgm:presLayoutVars>
          <dgm:hierBranch val="init"/>
        </dgm:presLayoutVars>
      </dgm:prSet>
      <dgm:spPr/>
    </dgm:pt>
    <dgm:pt modelId="{F8176975-B10D-5448-A8F7-12D40D1BDE4D}" type="pres">
      <dgm:prSet presAssocID="{2FFB7D08-C561-1B4C-AEB4-49BCDA9ABBE4}" presName="rootComposite" presStyleCnt="0"/>
      <dgm:spPr/>
    </dgm:pt>
    <dgm:pt modelId="{6B54EF58-57E4-A446-B382-0D19883B783C}" type="pres">
      <dgm:prSet presAssocID="{2FFB7D08-C561-1B4C-AEB4-49BCDA9ABBE4}" presName="rootText" presStyleLbl="node4" presStyleIdx="1" presStyleCnt="23">
        <dgm:presLayoutVars>
          <dgm:chPref val="3"/>
        </dgm:presLayoutVars>
      </dgm:prSet>
      <dgm:spPr/>
    </dgm:pt>
    <dgm:pt modelId="{C2F6680E-EC40-F344-B49E-A1A7A6243F4B}" type="pres">
      <dgm:prSet presAssocID="{2FFB7D08-C561-1B4C-AEB4-49BCDA9ABBE4}" presName="rootConnector" presStyleLbl="node4" presStyleIdx="1" presStyleCnt="23"/>
      <dgm:spPr/>
    </dgm:pt>
    <dgm:pt modelId="{C4FC2D4C-7811-3143-9B0F-08C8CDED08EC}" type="pres">
      <dgm:prSet presAssocID="{2FFB7D08-C561-1B4C-AEB4-49BCDA9ABBE4}" presName="hierChild4" presStyleCnt="0"/>
      <dgm:spPr/>
    </dgm:pt>
    <dgm:pt modelId="{075740F5-3EC6-3246-807E-019AB293512A}" type="pres">
      <dgm:prSet presAssocID="{2FFB7D08-C561-1B4C-AEB4-49BCDA9ABBE4}" presName="hierChild5" presStyleCnt="0"/>
      <dgm:spPr/>
    </dgm:pt>
    <dgm:pt modelId="{C4739117-E564-314F-95F0-ADF4969B5687}" type="pres">
      <dgm:prSet presAssocID="{9AACC28C-65CB-6F4F-9631-D76DB8091A90}" presName="Name37" presStyleLbl="parChTrans1D4" presStyleIdx="2" presStyleCnt="23"/>
      <dgm:spPr/>
    </dgm:pt>
    <dgm:pt modelId="{A12786CF-E00D-924B-BD89-03AC6417F982}" type="pres">
      <dgm:prSet presAssocID="{1BE69B92-37C2-6D46-AEF8-77D709543CC1}" presName="hierRoot2" presStyleCnt="0">
        <dgm:presLayoutVars>
          <dgm:hierBranch val="init"/>
        </dgm:presLayoutVars>
      </dgm:prSet>
      <dgm:spPr/>
    </dgm:pt>
    <dgm:pt modelId="{06B11747-2A43-BB4A-95BE-8CC3239FFC8E}" type="pres">
      <dgm:prSet presAssocID="{1BE69B92-37C2-6D46-AEF8-77D709543CC1}" presName="rootComposite" presStyleCnt="0"/>
      <dgm:spPr/>
    </dgm:pt>
    <dgm:pt modelId="{D0508651-A9A5-5049-A162-35D2628522D8}" type="pres">
      <dgm:prSet presAssocID="{1BE69B92-37C2-6D46-AEF8-77D709543CC1}" presName="rootText" presStyleLbl="node4" presStyleIdx="2" presStyleCnt="23">
        <dgm:presLayoutVars>
          <dgm:chPref val="3"/>
        </dgm:presLayoutVars>
      </dgm:prSet>
      <dgm:spPr/>
    </dgm:pt>
    <dgm:pt modelId="{C139ABCA-B893-6543-BF52-A97C59A9FC77}" type="pres">
      <dgm:prSet presAssocID="{1BE69B92-37C2-6D46-AEF8-77D709543CC1}" presName="rootConnector" presStyleLbl="node4" presStyleIdx="2" presStyleCnt="23"/>
      <dgm:spPr/>
    </dgm:pt>
    <dgm:pt modelId="{AEF43EFA-B498-0D4A-AB8D-321BB72D9316}" type="pres">
      <dgm:prSet presAssocID="{1BE69B92-37C2-6D46-AEF8-77D709543CC1}" presName="hierChild4" presStyleCnt="0"/>
      <dgm:spPr/>
    </dgm:pt>
    <dgm:pt modelId="{AEEFD4E2-281E-F844-99B1-5706A9178D8A}" type="pres">
      <dgm:prSet presAssocID="{1BE69B92-37C2-6D46-AEF8-77D709543CC1}" presName="hierChild5" presStyleCnt="0"/>
      <dgm:spPr/>
    </dgm:pt>
    <dgm:pt modelId="{A8556DA6-FA8C-464D-9831-A3BA5C61094F}" type="pres">
      <dgm:prSet presAssocID="{83E7F861-619D-8141-B646-A050061C76FA}" presName="hierChild5" presStyleCnt="0"/>
      <dgm:spPr/>
    </dgm:pt>
    <dgm:pt modelId="{DA3A976E-DE50-7A47-B8B6-1647335ADBAE}" type="pres">
      <dgm:prSet presAssocID="{9F34F8D4-4DE4-0E4A-ADE6-1675889A12AE}" presName="Name37" presStyleLbl="parChTrans1D3" presStyleIdx="1" presStyleCnt="8"/>
      <dgm:spPr/>
    </dgm:pt>
    <dgm:pt modelId="{16E4112B-E005-2748-B080-7EFBCB7928EB}" type="pres">
      <dgm:prSet presAssocID="{E8E8DB46-6A2F-2642-94B4-6E161EC57453}" presName="hierRoot2" presStyleCnt="0">
        <dgm:presLayoutVars>
          <dgm:hierBranch val="init"/>
        </dgm:presLayoutVars>
      </dgm:prSet>
      <dgm:spPr/>
    </dgm:pt>
    <dgm:pt modelId="{2B7D6F35-0FA4-0249-A2AA-CEC6B911ED66}" type="pres">
      <dgm:prSet presAssocID="{E8E8DB46-6A2F-2642-94B4-6E161EC57453}" presName="rootComposite" presStyleCnt="0"/>
      <dgm:spPr/>
    </dgm:pt>
    <dgm:pt modelId="{6AD8F282-0D09-0D4F-97BA-8D8D48F3A6B1}" type="pres">
      <dgm:prSet presAssocID="{E8E8DB46-6A2F-2642-94B4-6E161EC57453}" presName="rootText" presStyleLbl="node3" presStyleIdx="1" presStyleCnt="8">
        <dgm:presLayoutVars>
          <dgm:chPref val="3"/>
        </dgm:presLayoutVars>
      </dgm:prSet>
      <dgm:spPr/>
    </dgm:pt>
    <dgm:pt modelId="{BE2B3B20-BB71-DE46-9602-F06B6E9C1AF0}" type="pres">
      <dgm:prSet presAssocID="{E8E8DB46-6A2F-2642-94B4-6E161EC57453}" presName="rootConnector" presStyleLbl="node3" presStyleIdx="1" presStyleCnt="8"/>
      <dgm:spPr/>
    </dgm:pt>
    <dgm:pt modelId="{58B63F25-9719-6E4B-95E0-F175D5CB8AE6}" type="pres">
      <dgm:prSet presAssocID="{E8E8DB46-6A2F-2642-94B4-6E161EC57453}" presName="hierChild4" presStyleCnt="0"/>
      <dgm:spPr/>
    </dgm:pt>
    <dgm:pt modelId="{0FED2937-1551-6945-916F-2264A7BF91C3}" type="pres">
      <dgm:prSet presAssocID="{91FD6D9D-E9B7-6341-B780-9352EDDEBDDB}" presName="Name37" presStyleLbl="parChTrans1D4" presStyleIdx="3" presStyleCnt="23"/>
      <dgm:spPr/>
    </dgm:pt>
    <dgm:pt modelId="{CF44FBCE-DA4E-2D43-9385-7A49D735D441}" type="pres">
      <dgm:prSet presAssocID="{60A23998-E5C4-E242-A36C-79941523432E}" presName="hierRoot2" presStyleCnt="0">
        <dgm:presLayoutVars>
          <dgm:hierBranch val="init"/>
        </dgm:presLayoutVars>
      </dgm:prSet>
      <dgm:spPr/>
    </dgm:pt>
    <dgm:pt modelId="{107F38A5-7C0A-AD4B-BB6E-E083CC901196}" type="pres">
      <dgm:prSet presAssocID="{60A23998-E5C4-E242-A36C-79941523432E}" presName="rootComposite" presStyleCnt="0"/>
      <dgm:spPr/>
    </dgm:pt>
    <dgm:pt modelId="{CAF24364-CE34-1940-8901-5D241A0500C4}" type="pres">
      <dgm:prSet presAssocID="{60A23998-E5C4-E242-A36C-79941523432E}" presName="rootText" presStyleLbl="node4" presStyleIdx="3" presStyleCnt="23">
        <dgm:presLayoutVars>
          <dgm:chPref val="3"/>
        </dgm:presLayoutVars>
      </dgm:prSet>
      <dgm:spPr/>
    </dgm:pt>
    <dgm:pt modelId="{52FE4656-DF31-5E47-B9C3-8536EE3E0E2D}" type="pres">
      <dgm:prSet presAssocID="{60A23998-E5C4-E242-A36C-79941523432E}" presName="rootConnector" presStyleLbl="node4" presStyleIdx="3" presStyleCnt="23"/>
      <dgm:spPr/>
    </dgm:pt>
    <dgm:pt modelId="{D6602F88-9B20-7347-8ECB-1BC71709EF24}" type="pres">
      <dgm:prSet presAssocID="{60A23998-E5C4-E242-A36C-79941523432E}" presName="hierChild4" presStyleCnt="0"/>
      <dgm:spPr/>
    </dgm:pt>
    <dgm:pt modelId="{F27CCDA1-E3B0-B543-88BB-088962354B70}" type="pres">
      <dgm:prSet presAssocID="{60A23998-E5C4-E242-A36C-79941523432E}" presName="hierChild5" presStyleCnt="0"/>
      <dgm:spPr/>
    </dgm:pt>
    <dgm:pt modelId="{40DD62B1-9C1B-7B40-B3F7-F9FB39810C7F}" type="pres">
      <dgm:prSet presAssocID="{2FA89CE0-9F3E-1249-A663-3D5DC986564B}" presName="Name37" presStyleLbl="parChTrans1D4" presStyleIdx="4" presStyleCnt="23"/>
      <dgm:spPr/>
    </dgm:pt>
    <dgm:pt modelId="{F3AA013A-48CA-D34D-8405-6BCD47F82EAA}" type="pres">
      <dgm:prSet presAssocID="{BBBEA9CA-9C95-2F4A-83E1-2481A69FFA03}" presName="hierRoot2" presStyleCnt="0">
        <dgm:presLayoutVars>
          <dgm:hierBranch val="init"/>
        </dgm:presLayoutVars>
      </dgm:prSet>
      <dgm:spPr/>
    </dgm:pt>
    <dgm:pt modelId="{11D911CE-1A12-244D-BCAC-DDA8144B76C4}" type="pres">
      <dgm:prSet presAssocID="{BBBEA9CA-9C95-2F4A-83E1-2481A69FFA03}" presName="rootComposite" presStyleCnt="0"/>
      <dgm:spPr/>
    </dgm:pt>
    <dgm:pt modelId="{DADB9546-880D-2A47-8553-40442CB501C7}" type="pres">
      <dgm:prSet presAssocID="{BBBEA9CA-9C95-2F4A-83E1-2481A69FFA03}" presName="rootText" presStyleLbl="node4" presStyleIdx="4" presStyleCnt="23">
        <dgm:presLayoutVars>
          <dgm:chPref val="3"/>
        </dgm:presLayoutVars>
      </dgm:prSet>
      <dgm:spPr/>
    </dgm:pt>
    <dgm:pt modelId="{F4CE78F2-857F-9A49-9C4F-E79EA6EF2143}" type="pres">
      <dgm:prSet presAssocID="{BBBEA9CA-9C95-2F4A-83E1-2481A69FFA03}" presName="rootConnector" presStyleLbl="node4" presStyleIdx="4" presStyleCnt="23"/>
      <dgm:spPr/>
    </dgm:pt>
    <dgm:pt modelId="{5619ABC5-CF2B-B345-878B-C20DF6526680}" type="pres">
      <dgm:prSet presAssocID="{BBBEA9CA-9C95-2F4A-83E1-2481A69FFA03}" presName="hierChild4" presStyleCnt="0"/>
      <dgm:spPr/>
    </dgm:pt>
    <dgm:pt modelId="{04586DCA-A24C-B344-9E69-76E303B7BDE4}" type="pres">
      <dgm:prSet presAssocID="{BBBEA9CA-9C95-2F4A-83E1-2481A69FFA03}" presName="hierChild5" presStyleCnt="0"/>
      <dgm:spPr/>
    </dgm:pt>
    <dgm:pt modelId="{35F1D4B7-C1FF-C548-BC0A-04B83A9E6F17}" type="pres">
      <dgm:prSet presAssocID="{F4F765C2-561C-DC42-8E59-1566B7D332BD}" presName="Name37" presStyleLbl="parChTrans1D4" presStyleIdx="5" presStyleCnt="23"/>
      <dgm:spPr/>
    </dgm:pt>
    <dgm:pt modelId="{76B81725-4B93-2B40-BE43-EA38EA26EB2D}" type="pres">
      <dgm:prSet presAssocID="{69F879CE-BFD5-A44E-8B96-A00312F0CBD2}" presName="hierRoot2" presStyleCnt="0">
        <dgm:presLayoutVars>
          <dgm:hierBranch val="init"/>
        </dgm:presLayoutVars>
      </dgm:prSet>
      <dgm:spPr/>
    </dgm:pt>
    <dgm:pt modelId="{3B9C3D95-6E6B-984F-B314-E685B21B8BF5}" type="pres">
      <dgm:prSet presAssocID="{69F879CE-BFD5-A44E-8B96-A00312F0CBD2}" presName="rootComposite" presStyleCnt="0"/>
      <dgm:spPr/>
    </dgm:pt>
    <dgm:pt modelId="{FBFEF48E-6ACC-DF45-BE67-32A16FE69774}" type="pres">
      <dgm:prSet presAssocID="{69F879CE-BFD5-A44E-8B96-A00312F0CBD2}" presName="rootText" presStyleLbl="node4" presStyleIdx="5" presStyleCnt="23">
        <dgm:presLayoutVars>
          <dgm:chPref val="3"/>
        </dgm:presLayoutVars>
      </dgm:prSet>
      <dgm:spPr/>
    </dgm:pt>
    <dgm:pt modelId="{90184D39-8599-734E-87C5-4BCC3FF8E713}" type="pres">
      <dgm:prSet presAssocID="{69F879CE-BFD5-A44E-8B96-A00312F0CBD2}" presName="rootConnector" presStyleLbl="node4" presStyleIdx="5" presStyleCnt="23"/>
      <dgm:spPr/>
    </dgm:pt>
    <dgm:pt modelId="{21C98B99-59CA-1742-B878-2775EE5A5CA0}" type="pres">
      <dgm:prSet presAssocID="{69F879CE-BFD5-A44E-8B96-A00312F0CBD2}" presName="hierChild4" presStyleCnt="0"/>
      <dgm:spPr/>
    </dgm:pt>
    <dgm:pt modelId="{E279CE19-2D1E-D243-B062-B4A60894B78F}" type="pres">
      <dgm:prSet presAssocID="{69F879CE-BFD5-A44E-8B96-A00312F0CBD2}" presName="hierChild5" presStyleCnt="0"/>
      <dgm:spPr/>
    </dgm:pt>
    <dgm:pt modelId="{A6BEA520-9E48-0C44-A126-FD67EFDF2C35}" type="pres">
      <dgm:prSet presAssocID="{E8E8DB46-6A2F-2642-94B4-6E161EC57453}" presName="hierChild5" presStyleCnt="0"/>
      <dgm:spPr/>
    </dgm:pt>
    <dgm:pt modelId="{08FB15BA-AC61-2342-8F22-478E4ED71A60}" type="pres">
      <dgm:prSet presAssocID="{860ED451-4644-6341-8E7B-D03C14973F46}" presName="Name37" presStyleLbl="parChTrans1D3" presStyleIdx="2" presStyleCnt="8"/>
      <dgm:spPr/>
    </dgm:pt>
    <dgm:pt modelId="{7D8C31BC-7E6C-F541-9854-2FF40EB594DD}" type="pres">
      <dgm:prSet presAssocID="{E27F9F37-4853-084F-96EE-FC96CF40FDEC}" presName="hierRoot2" presStyleCnt="0">
        <dgm:presLayoutVars>
          <dgm:hierBranch val="init"/>
        </dgm:presLayoutVars>
      </dgm:prSet>
      <dgm:spPr/>
    </dgm:pt>
    <dgm:pt modelId="{9C02E777-B3C9-AB4E-B6BE-AEB006D02992}" type="pres">
      <dgm:prSet presAssocID="{E27F9F37-4853-084F-96EE-FC96CF40FDEC}" presName="rootComposite" presStyleCnt="0"/>
      <dgm:spPr/>
    </dgm:pt>
    <dgm:pt modelId="{D35D7C40-199B-364A-A854-A05B6645BE0A}" type="pres">
      <dgm:prSet presAssocID="{E27F9F37-4853-084F-96EE-FC96CF40FDEC}" presName="rootText" presStyleLbl="node3" presStyleIdx="2" presStyleCnt="8">
        <dgm:presLayoutVars>
          <dgm:chPref val="3"/>
        </dgm:presLayoutVars>
      </dgm:prSet>
      <dgm:spPr/>
    </dgm:pt>
    <dgm:pt modelId="{F67C22C9-4CE2-1C42-930E-DED7A31AE11F}" type="pres">
      <dgm:prSet presAssocID="{E27F9F37-4853-084F-96EE-FC96CF40FDEC}" presName="rootConnector" presStyleLbl="node3" presStyleIdx="2" presStyleCnt="8"/>
      <dgm:spPr/>
    </dgm:pt>
    <dgm:pt modelId="{2DE00AE6-EB5A-5549-9EAC-F3FC49E190CA}" type="pres">
      <dgm:prSet presAssocID="{E27F9F37-4853-084F-96EE-FC96CF40FDEC}" presName="hierChild4" presStyleCnt="0"/>
      <dgm:spPr/>
    </dgm:pt>
    <dgm:pt modelId="{C41F8586-B276-1C44-8E6F-86EF50AE836C}" type="pres">
      <dgm:prSet presAssocID="{79313C8A-92B4-FA49-AEB4-E79A3B1B0458}" presName="Name37" presStyleLbl="parChTrans1D4" presStyleIdx="6" presStyleCnt="23"/>
      <dgm:spPr/>
    </dgm:pt>
    <dgm:pt modelId="{4059A37F-A749-A646-9669-4D070552981E}" type="pres">
      <dgm:prSet presAssocID="{89C10360-C41B-584F-A2E3-83846CD7E77A}" presName="hierRoot2" presStyleCnt="0">
        <dgm:presLayoutVars>
          <dgm:hierBranch val="init"/>
        </dgm:presLayoutVars>
      </dgm:prSet>
      <dgm:spPr/>
    </dgm:pt>
    <dgm:pt modelId="{BA33A611-C1B4-2B43-990D-9304F94C30C0}" type="pres">
      <dgm:prSet presAssocID="{89C10360-C41B-584F-A2E3-83846CD7E77A}" presName="rootComposite" presStyleCnt="0"/>
      <dgm:spPr/>
    </dgm:pt>
    <dgm:pt modelId="{D95A1E3C-D5B9-4848-B557-939D1BCCC19C}" type="pres">
      <dgm:prSet presAssocID="{89C10360-C41B-584F-A2E3-83846CD7E77A}" presName="rootText" presStyleLbl="node4" presStyleIdx="6" presStyleCnt="23">
        <dgm:presLayoutVars>
          <dgm:chPref val="3"/>
        </dgm:presLayoutVars>
      </dgm:prSet>
      <dgm:spPr/>
    </dgm:pt>
    <dgm:pt modelId="{F875B827-4DA5-D343-94AA-F8653E9F6128}" type="pres">
      <dgm:prSet presAssocID="{89C10360-C41B-584F-A2E3-83846CD7E77A}" presName="rootConnector" presStyleLbl="node4" presStyleIdx="6" presStyleCnt="23"/>
      <dgm:spPr/>
    </dgm:pt>
    <dgm:pt modelId="{4D7F618E-E927-9040-8337-26236468C621}" type="pres">
      <dgm:prSet presAssocID="{89C10360-C41B-584F-A2E3-83846CD7E77A}" presName="hierChild4" presStyleCnt="0"/>
      <dgm:spPr/>
    </dgm:pt>
    <dgm:pt modelId="{CD1BCC69-B11E-064D-9033-DF4743E8442D}" type="pres">
      <dgm:prSet presAssocID="{89C10360-C41B-584F-A2E3-83846CD7E77A}" presName="hierChild5" presStyleCnt="0"/>
      <dgm:spPr/>
    </dgm:pt>
    <dgm:pt modelId="{C1882154-A70C-C543-9FE6-40554CEE1ED6}" type="pres">
      <dgm:prSet presAssocID="{130B7399-6A3A-0D47-B7D5-0030BD0A0956}" presName="Name37" presStyleLbl="parChTrans1D4" presStyleIdx="7" presStyleCnt="23"/>
      <dgm:spPr/>
    </dgm:pt>
    <dgm:pt modelId="{388AA2DD-71F6-794C-8D7B-87FB3443D258}" type="pres">
      <dgm:prSet presAssocID="{B3849792-B4DC-D34A-BEFE-28C5F266C4DF}" presName="hierRoot2" presStyleCnt="0">
        <dgm:presLayoutVars>
          <dgm:hierBranch val="init"/>
        </dgm:presLayoutVars>
      </dgm:prSet>
      <dgm:spPr/>
    </dgm:pt>
    <dgm:pt modelId="{6648E65B-4A5E-F64D-86F3-2C96EE7F3639}" type="pres">
      <dgm:prSet presAssocID="{B3849792-B4DC-D34A-BEFE-28C5F266C4DF}" presName="rootComposite" presStyleCnt="0"/>
      <dgm:spPr/>
    </dgm:pt>
    <dgm:pt modelId="{33F2B955-5571-2F4D-A1E7-469D65E7516A}" type="pres">
      <dgm:prSet presAssocID="{B3849792-B4DC-D34A-BEFE-28C5F266C4DF}" presName="rootText" presStyleLbl="node4" presStyleIdx="7" presStyleCnt="23">
        <dgm:presLayoutVars>
          <dgm:chPref val="3"/>
        </dgm:presLayoutVars>
      </dgm:prSet>
      <dgm:spPr/>
    </dgm:pt>
    <dgm:pt modelId="{4A413E79-6CB2-5D49-8EC2-C52C9275E66C}" type="pres">
      <dgm:prSet presAssocID="{B3849792-B4DC-D34A-BEFE-28C5F266C4DF}" presName="rootConnector" presStyleLbl="node4" presStyleIdx="7" presStyleCnt="23"/>
      <dgm:spPr/>
    </dgm:pt>
    <dgm:pt modelId="{15CD5148-7B90-7B4F-9A60-627E014D8BC8}" type="pres">
      <dgm:prSet presAssocID="{B3849792-B4DC-D34A-BEFE-28C5F266C4DF}" presName="hierChild4" presStyleCnt="0"/>
      <dgm:spPr/>
    </dgm:pt>
    <dgm:pt modelId="{EE16D2B7-E22E-434C-904B-D1FB6633AAAB}" type="pres">
      <dgm:prSet presAssocID="{B3849792-B4DC-D34A-BEFE-28C5F266C4DF}" presName="hierChild5" presStyleCnt="0"/>
      <dgm:spPr/>
    </dgm:pt>
    <dgm:pt modelId="{36D5BD2F-9624-3A44-B7F2-F1C0A8D0CC9E}" type="pres">
      <dgm:prSet presAssocID="{E27F9F37-4853-084F-96EE-FC96CF40FDEC}" presName="hierChild5" presStyleCnt="0"/>
      <dgm:spPr/>
    </dgm:pt>
    <dgm:pt modelId="{E5A3733D-22E3-4F45-9720-A27DF03C5F4E}" type="pres">
      <dgm:prSet presAssocID="{FB838935-2508-3947-984D-DAD36C9DF511}" presName="hierChild5" presStyleCnt="0"/>
      <dgm:spPr/>
    </dgm:pt>
    <dgm:pt modelId="{E2F57A85-5F72-2242-86FD-9E17A9C8999C}" type="pres">
      <dgm:prSet presAssocID="{8B612606-FF29-CE44-85F3-BB8C82F39DCF}" presName="Name37" presStyleLbl="parChTrans1D2" presStyleIdx="1" presStyleCnt="3"/>
      <dgm:spPr/>
    </dgm:pt>
    <dgm:pt modelId="{D6C9F2FB-96AB-3D45-9FEE-20048762B8E3}" type="pres">
      <dgm:prSet presAssocID="{AC868FD2-17C7-BF4D-8C1A-09A0424C8D24}" presName="hierRoot2" presStyleCnt="0">
        <dgm:presLayoutVars>
          <dgm:hierBranch val="init"/>
        </dgm:presLayoutVars>
      </dgm:prSet>
      <dgm:spPr/>
    </dgm:pt>
    <dgm:pt modelId="{5A96F171-2450-B146-B294-42FA8B67A226}" type="pres">
      <dgm:prSet presAssocID="{AC868FD2-17C7-BF4D-8C1A-09A0424C8D24}" presName="rootComposite" presStyleCnt="0"/>
      <dgm:spPr/>
    </dgm:pt>
    <dgm:pt modelId="{4F9708C5-B7A5-134C-9299-18A66EDD1A24}" type="pres">
      <dgm:prSet presAssocID="{AC868FD2-17C7-BF4D-8C1A-09A0424C8D24}" presName="rootText" presStyleLbl="node2" presStyleIdx="1" presStyleCnt="3">
        <dgm:presLayoutVars>
          <dgm:chPref val="3"/>
        </dgm:presLayoutVars>
      </dgm:prSet>
      <dgm:spPr/>
    </dgm:pt>
    <dgm:pt modelId="{3E9F6BCB-01AF-DC49-9118-822683AAA63A}" type="pres">
      <dgm:prSet presAssocID="{AC868FD2-17C7-BF4D-8C1A-09A0424C8D24}" presName="rootConnector" presStyleLbl="node2" presStyleIdx="1" presStyleCnt="3"/>
      <dgm:spPr/>
    </dgm:pt>
    <dgm:pt modelId="{ABCE7614-49A4-4D42-90A8-C903EF6BC8DA}" type="pres">
      <dgm:prSet presAssocID="{AC868FD2-17C7-BF4D-8C1A-09A0424C8D24}" presName="hierChild4" presStyleCnt="0"/>
      <dgm:spPr/>
    </dgm:pt>
    <dgm:pt modelId="{0241ED3A-5764-B843-961A-6F7516CF6FBB}" type="pres">
      <dgm:prSet presAssocID="{F6A5AC56-759D-0C40-B76E-0FB8C057AC6A}" presName="Name37" presStyleLbl="parChTrans1D3" presStyleIdx="3" presStyleCnt="8"/>
      <dgm:spPr/>
    </dgm:pt>
    <dgm:pt modelId="{67246D74-2EA4-7848-A518-A3ACAE112A15}" type="pres">
      <dgm:prSet presAssocID="{ECCCBAF0-AE21-E444-AFCA-34817F1EB339}" presName="hierRoot2" presStyleCnt="0">
        <dgm:presLayoutVars>
          <dgm:hierBranch val="init"/>
        </dgm:presLayoutVars>
      </dgm:prSet>
      <dgm:spPr/>
    </dgm:pt>
    <dgm:pt modelId="{8426D1ED-681A-6F43-8DA5-EA26EAE1D296}" type="pres">
      <dgm:prSet presAssocID="{ECCCBAF0-AE21-E444-AFCA-34817F1EB339}" presName="rootComposite" presStyleCnt="0"/>
      <dgm:spPr/>
    </dgm:pt>
    <dgm:pt modelId="{96F60141-1641-7C43-930C-ABF14BF12142}" type="pres">
      <dgm:prSet presAssocID="{ECCCBAF0-AE21-E444-AFCA-34817F1EB339}" presName="rootText" presStyleLbl="node3" presStyleIdx="3" presStyleCnt="8">
        <dgm:presLayoutVars>
          <dgm:chPref val="3"/>
        </dgm:presLayoutVars>
      </dgm:prSet>
      <dgm:spPr/>
    </dgm:pt>
    <dgm:pt modelId="{C9D60C21-9E88-734B-9286-DEE0983D3A70}" type="pres">
      <dgm:prSet presAssocID="{ECCCBAF0-AE21-E444-AFCA-34817F1EB339}" presName="rootConnector" presStyleLbl="node3" presStyleIdx="3" presStyleCnt="8"/>
      <dgm:spPr/>
    </dgm:pt>
    <dgm:pt modelId="{D3108229-9E8F-174F-800C-E775C8BACC5D}" type="pres">
      <dgm:prSet presAssocID="{ECCCBAF0-AE21-E444-AFCA-34817F1EB339}" presName="hierChild4" presStyleCnt="0"/>
      <dgm:spPr/>
    </dgm:pt>
    <dgm:pt modelId="{86FAC65D-BD72-6847-AB68-3C85DE99AFEA}" type="pres">
      <dgm:prSet presAssocID="{0C794A1C-F69F-714D-8B21-AA4C361EB56D}" presName="Name37" presStyleLbl="parChTrans1D4" presStyleIdx="8" presStyleCnt="23"/>
      <dgm:spPr/>
    </dgm:pt>
    <dgm:pt modelId="{E0EBD23A-51AE-3A48-A064-4D1A7E2068D6}" type="pres">
      <dgm:prSet presAssocID="{206BAE6B-DCC7-5E4A-8C94-70500126A3C7}" presName="hierRoot2" presStyleCnt="0">
        <dgm:presLayoutVars>
          <dgm:hierBranch val="init"/>
        </dgm:presLayoutVars>
      </dgm:prSet>
      <dgm:spPr/>
    </dgm:pt>
    <dgm:pt modelId="{9B5433EB-0ED8-F141-A4DF-171D27801050}" type="pres">
      <dgm:prSet presAssocID="{206BAE6B-DCC7-5E4A-8C94-70500126A3C7}" presName="rootComposite" presStyleCnt="0"/>
      <dgm:spPr/>
    </dgm:pt>
    <dgm:pt modelId="{61254D58-0818-3D47-BE72-A04FF9D1C7B9}" type="pres">
      <dgm:prSet presAssocID="{206BAE6B-DCC7-5E4A-8C94-70500126A3C7}" presName="rootText" presStyleLbl="node4" presStyleIdx="8" presStyleCnt="23">
        <dgm:presLayoutVars>
          <dgm:chPref val="3"/>
        </dgm:presLayoutVars>
      </dgm:prSet>
      <dgm:spPr/>
    </dgm:pt>
    <dgm:pt modelId="{48AA5D9F-49D2-C047-AB16-7BB7BCDD30D7}" type="pres">
      <dgm:prSet presAssocID="{206BAE6B-DCC7-5E4A-8C94-70500126A3C7}" presName="rootConnector" presStyleLbl="node4" presStyleIdx="8" presStyleCnt="23"/>
      <dgm:spPr/>
    </dgm:pt>
    <dgm:pt modelId="{76CCBAB1-7323-454E-A398-44A94A6DAD9D}" type="pres">
      <dgm:prSet presAssocID="{206BAE6B-DCC7-5E4A-8C94-70500126A3C7}" presName="hierChild4" presStyleCnt="0"/>
      <dgm:spPr/>
    </dgm:pt>
    <dgm:pt modelId="{FAE706E3-CD57-AD40-82B0-03AF5B334292}" type="pres">
      <dgm:prSet presAssocID="{206BAE6B-DCC7-5E4A-8C94-70500126A3C7}" presName="hierChild5" presStyleCnt="0"/>
      <dgm:spPr/>
    </dgm:pt>
    <dgm:pt modelId="{250FC16B-B17F-CC4D-AD8C-744BC3E82183}" type="pres">
      <dgm:prSet presAssocID="{901C27F1-3443-984F-94E5-C5F6E57F8449}" presName="Name37" presStyleLbl="parChTrans1D4" presStyleIdx="9" presStyleCnt="23"/>
      <dgm:spPr/>
    </dgm:pt>
    <dgm:pt modelId="{15BE0250-9FE3-7640-AF8F-17C793DCBD25}" type="pres">
      <dgm:prSet presAssocID="{1FA9BDE2-524F-3148-BEE0-C698D004FAAD}" presName="hierRoot2" presStyleCnt="0">
        <dgm:presLayoutVars>
          <dgm:hierBranch val="init"/>
        </dgm:presLayoutVars>
      </dgm:prSet>
      <dgm:spPr/>
    </dgm:pt>
    <dgm:pt modelId="{868A7BE2-0DDA-654D-ADF7-5B2087944DD5}" type="pres">
      <dgm:prSet presAssocID="{1FA9BDE2-524F-3148-BEE0-C698D004FAAD}" presName="rootComposite" presStyleCnt="0"/>
      <dgm:spPr/>
    </dgm:pt>
    <dgm:pt modelId="{F4731801-F8D7-E746-864A-BE663D734FEF}" type="pres">
      <dgm:prSet presAssocID="{1FA9BDE2-524F-3148-BEE0-C698D004FAAD}" presName="rootText" presStyleLbl="node4" presStyleIdx="9" presStyleCnt="23">
        <dgm:presLayoutVars>
          <dgm:chPref val="3"/>
        </dgm:presLayoutVars>
      </dgm:prSet>
      <dgm:spPr/>
    </dgm:pt>
    <dgm:pt modelId="{265CED11-DD7D-7A45-85AE-E75AB39F46C3}" type="pres">
      <dgm:prSet presAssocID="{1FA9BDE2-524F-3148-BEE0-C698D004FAAD}" presName="rootConnector" presStyleLbl="node4" presStyleIdx="9" presStyleCnt="23"/>
      <dgm:spPr/>
    </dgm:pt>
    <dgm:pt modelId="{DAE6CD9D-B08A-C149-8817-BF941C8229B9}" type="pres">
      <dgm:prSet presAssocID="{1FA9BDE2-524F-3148-BEE0-C698D004FAAD}" presName="hierChild4" presStyleCnt="0"/>
      <dgm:spPr/>
    </dgm:pt>
    <dgm:pt modelId="{D5728C0B-0365-8041-9B4B-BA2658753F20}" type="pres">
      <dgm:prSet presAssocID="{1FA9BDE2-524F-3148-BEE0-C698D004FAAD}" presName="hierChild5" presStyleCnt="0"/>
      <dgm:spPr/>
    </dgm:pt>
    <dgm:pt modelId="{AAF875A9-C7AC-F84A-BDCD-0D167D9980CB}" type="pres">
      <dgm:prSet presAssocID="{F23E641D-A607-2345-A38A-6B51B543630B}" presName="Name37" presStyleLbl="parChTrans1D4" presStyleIdx="10" presStyleCnt="23"/>
      <dgm:spPr/>
    </dgm:pt>
    <dgm:pt modelId="{5BE123B9-7056-8B4A-A4C6-2349A839D0C6}" type="pres">
      <dgm:prSet presAssocID="{7E175907-72A9-F848-A56A-12C98BA8E7AC}" presName="hierRoot2" presStyleCnt="0">
        <dgm:presLayoutVars>
          <dgm:hierBranch val="init"/>
        </dgm:presLayoutVars>
      </dgm:prSet>
      <dgm:spPr/>
    </dgm:pt>
    <dgm:pt modelId="{8774C7BB-9A77-4B4E-BB94-BB98F2E9ECA7}" type="pres">
      <dgm:prSet presAssocID="{7E175907-72A9-F848-A56A-12C98BA8E7AC}" presName="rootComposite" presStyleCnt="0"/>
      <dgm:spPr/>
    </dgm:pt>
    <dgm:pt modelId="{DD6D6CCA-AACA-D34B-8A3E-F19996B4A03C}" type="pres">
      <dgm:prSet presAssocID="{7E175907-72A9-F848-A56A-12C98BA8E7AC}" presName="rootText" presStyleLbl="node4" presStyleIdx="10" presStyleCnt="23">
        <dgm:presLayoutVars>
          <dgm:chPref val="3"/>
        </dgm:presLayoutVars>
      </dgm:prSet>
      <dgm:spPr/>
    </dgm:pt>
    <dgm:pt modelId="{73F1CA63-E7EC-264E-BD3B-51697B0A8C0D}" type="pres">
      <dgm:prSet presAssocID="{7E175907-72A9-F848-A56A-12C98BA8E7AC}" presName="rootConnector" presStyleLbl="node4" presStyleIdx="10" presStyleCnt="23"/>
      <dgm:spPr/>
    </dgm:pt>
    <dgm:pt modelId="{54D06109-3451-9A46-91F2-4C56650BB4B5}" type="pres">
      <dgm:prSet presAssocID="{7E175907-72A9-F848-A56A-12C98BA8E7AC}" presName="hierChild4" presStyleCnt="0"/>
      <dgm:spPr/>
    </dgm:pt>
    <dgm:pt modelId="{692B71FA-7B25-1242-91ED-8C8B56ADAFDE}" type="pres">
      <dgm:prSet presAssocID="{7E175907-72A9-F848-A56A-12C98BA8E7AC}" presName="hierChild5" presStyleCnt="0"/>
      <dgm:spPr/>
    </dgm:pt>
    <dgm:pt modelId="{DEBDAB2B-5D46-E44E-BA36-FD6234C79A23}" type="pres">
      <dgm:prSet presAssocID="{ECCCBAF0-AE21-E444-AFCA-34817F1EB339}" presName="hierChild5" presStyleCnt="0"/>
      <dgm:spPr/>
    </dgm:pt>
    <dgm:pt modelId="{494E1D1F-ECF9-1748-B547-B07DF2D2798A}" type="pres">
      <dgm:prSet presAssocID="{AF79184E-EA83-644B-BB2F-53C961F2B7B3}" presName="Name37" presStyleLbl="parChTrans1D3" presStyleIdx="4" presStyleCnt="8"/>
      <dgm:spPr/>
    </dgm:pt>
    <dgm:pt modelId="{8C31A6E1-3E7E-2948-8FAC-5619672E697A}" type="pres">
      <dgm:prSet presAssocID="{AE867004-B038-4745-B238-3C175DB5E518}" presName="hierRoot2" presStyleCnt="0">
        <dgm:presLayoutVars>
          <dgm:hierBranch val="init"/>
        </dgm:presLayoutVars>
      </dgm:prSet>
      <dgm:spPr/>
    </dgm:pt>
    <dgm:pt modelId="{668884D3-FCFE-0841-A6DD-F86A5EE55804}" type="pres">
      <dgm:prSet presAssocID="{AE867004-B038-4745-B238-3C175DB5E518}" presName="rootComposite" presStyleCnt="0"/>
      <dgm:spPr/>
    </dgm:pt>
    <dgm:pt modelId="{909C11AD-20AD-0446-BBD4-ECFAFB29F238}" type="pres">
      <dgm:prSet presAssocID="{AE867004-B038-4745-B238-3C175DB5E518}" presName="rootText" presStyleLbl="node3" presStyleIdx="4" presStyleCnt="8">
        <dgm:presLayoutVars>
          <dgm:chPref val="3"/>
        </dgm:presLayoutVars>
      </dgm:prSet>
      <dgm:spPr/>
    </dgm:pt>
    <dgm:pt modelId="{E63453D4-E414-614C-A069-3DE8C1AA7F7A}" type="pres">
      <dgm:prSet presAssocID="{AE867004-B038-4745-B238-3C175DB5E518}" presName="rootConnector" presStyleLbl="node3" presStyleIdx="4" presStyleCnt="8"/>
      <dgm:spPr/>
    </dgm:pt>
    <dgm:pt modelId="{AB6C1BEF-8C06-F646-A63C-F12DACB12D0C}" type="pres">
      <dgm:prSet presAssocID="{AE867004-B038-4745-B238-3C175DB5E518}" presName="hierChild4" presStyleCnt="0"/>
      <dgm:spPr/>
    </dgm:pt>
    <dgm:pt modelId="{76DAFE43-1662-7641-8B35-C3AE378A1026}" type="pres">
      <dgm:prSet presAssocID="{62F8FB5B-8116-6C41-B171-728C094C0CA6}" presName="Name37" presStyleLbl="parChTrans1D4" presStyleIdx="11" presStyleCnt="23"/>
      <dgm:spPr/>
    </dgm:pt>
    <dgm:pt modelId="{69ED738E-F4F9-CB4A-82DD-1B784FEF7C47}" type="pres">
      <dgm:prSet presAssocID="{4BD03598-CC07-3442-92B5-367CBD8F6560}" presName="hierRoot2" presStyleCnt="0">
        <dgm:presLayoutVars>
          <dgm:hierBranch val="init"/>
        </dgm:presLayoutVars>
      </dgm:prSet>
      <dgm:spPr/>
    </dgm:pt>
    <dgm:pt modelId="{DBF56146-A876-7C49-9B28-7016FFF0398F}" type="pres">
      <dgm:prSet presAssocID="{4BD03598-CC07-3442-92B5-367CBD8F6560}" presName="rootComposite" presStyleCnt="0"/>
      <dgm:spPr/>
    </dgm:pt>
    <dgm:pt modelId="{58A3AD07-5781-F842-91F2-9E81E777BFD1}" type="pres">
      <dgm:prSet presAssocID="{4BD03598-CC07-3442-92B5-367CBD8F6560}" presName="rootText" presStyleLbl="node4" presStyleIdx="11" presStyleCnt="23">
        <dgm:presLayoutVars>
          <dgm:chPref val="3"/>
        </dgm:presLayoutVars>
      </dgm:prSet>
      <dgm:spPr/>
    </dgm:pt>
    <dgm:pt modelId="{AE17CD04-D68F-564F-8D0D-CAE905FED77A}" type="pres">
      <dgm:prSet presAssocID="{4BD03598-CC07-3442-92B5-367CBD8F6560}" presName="rootConnector" presStyleLbl="node4" presStyleIdx="11" presStyleCnt="23"/>
      <dgm:spPr/>
    </dgm:pt>
    <dgm:pt modelId="{181C82C0-ABA9-3241-A0E9-34A244F59A5A}" type="pres">
      <dgm:prSet presAssocID="{4BD03598-CC07-3442-92B5-367CBD8F6560}" presName="hierChild4" presStyleCnt="0"/>
      <dgm:spPr/>
    </dgm:pt>
    <dgm:pt modelId="{96C6F5FD-2F21-D443-BDCD-917D638A830A}" type="pres">
      <dgm:prSet presAssocID="{4BD03598-CC07-3442-92B5-367CBD8F6560}" presName="hierChild5" presStyleCnt="0"/>
      <dgm:spPr/>
    </dgm:pt>
    <dgm:pt modelId="{F2AB8F88-8F08-3C4D-AFF4-7DA0CF050716}" type="pres">
      <dgm:prSet presAssocID="{F6EF964A-9C08-A446-8192-1E426DC4FC7D}" presName="Name37" presStyleLbl="parChTrans1D4" presStyleIdx="12" presStyleCnt="23"/>
      <dgm:spPr/>
    </dgm:pt>
    <dgm:pt modelId="{60245204-F58B-E543-98DF-9CC816305DF2}" type="pres">
      <dgm:prSet presAssocID="{033F24A1-9A03-2B43-AC47-9322D1B740C8}" presName="hierRoot2" presStyleCnt="0">
        <dgm:presLayoutVars>
          <dgm:hierBranch val="init"/>
        </dgm:presLayoutVars>
      </dgm:prSet>
      <dgm:spPr/>
    </dgm:pt>
    <dgm:pt modelId="{817AFC82-E3AF-674C-B428-EAFA11DF22DE}" type="pres">
      <dgm:prSet presAssocID="{033F24A1-9A03-2B43-AC47-9322D1B740C8}" presName="rootComposite" presStyleCnt="0"/>
      <dgm:spPr/>
    </dgm:pt>
    <dgm:pt modelId="{F27895AB-98AB-844F-9AB7-16C97EB8A6AB}" type="pres">
      <dgm:prSet presAssocID="{033F24A1-9A03-2B43-AC47-9322D1B740C8}" presName="rootText" presStyleLbl="node4" presStyleIdx="12" presStyleCnt="23">
        <dgm:presLayoutVars>
          <dgm:chPref val="3"/>
        </dgm:presLayoutVars>
      </dgm:prSet>
      <dgm:spPr/>
    </dgm:pt>
    <dgm:pt modelId="{D44D91D5-E458-6346-9811-F020DB36D481}" type="pres">
      <dgm:prSet presAssocID="{033F24A1-9A03-2B43-AC47-9322D1B740C8}" presName="rootConnector" presStyleLbl="node4" presStyleIdx="12" presStyleCnt="23"/>
      <dgm:spPr/>
    </dgm:pt>
    <dgm:pt modelId="{DF04D5AB-E981-C34D-846F-FAF1B70366C7}" type="pres">
      <dgm:prSet presAssocID="{033F24A1-9A03-2B43-AC47-9322D1B740C8}" presName="hierChild4" presStyleCnt="0"/>
      <dgm:spPr/>
    </dgm:pt>
    <dgm:pt modelId="{51B25AA2-0FDB-8C46-BC5D-0AA78830628F}" type="pres">
      <dgm:prSet presAssocID="{033F24A1-9A03-2B43-AC47-9322D1B740C8}" presName="hierChild5" presStyleCnt="0"/>
      <dgm:spPr/>
    </dgm:pt>
    <dgm:pt modelId="{C77615B5-3043-8A4B-B41D-C4CF12306560}" type="pres">
      <dgm:prSet presAssocID="{12F58D0C-832F-714A-86B3-8E2D38260EE4}" presName="Name37" presStyleLbl="parChTrans1D4" presStyleIdx="13" presStyleCnt="23"/>
      <dgm:spPr/>
    </dgm:pt>
    <dgm:pt modelId="{4EDE7604-6D23-644B-85A4-59962158352C}" type="pres">
      <dgm:prSet presAssocID="{4E275FCC-F513-804C-8D6C-109817AFA116}" presName="hierRoot2" presStyleCnt="0">
        <dgm:presLayoutVars>
          <dgm:hierBranch val="init"/>
        </dgm:presLayoutVars>
      </dgm:prSet>
      <dgm:spPr/>
    </dgm:pt>
    <dgm:pt modelId="{79EE3122-16E5-DD42-B3D5-DD96A3F2F0D5}" type="pres">
      <dgm:prSet presAssocID="{4E275FCC-F513-804C-8D6C-109817AFA116}" presName="rootComposite" presStyleCnt="0"/>
      <dgm:spPr/>
    </dgm:pt>
    <dgm:pt modelId="{131880E0-82B8-6248-96D5-9158916ABFDD}" type="pres">
      <dgm:prSet presAssocID="{4E275FCC-F513-804C-8D6C-109817AFA116}" presName="rootText" presStyleLbl="node4" presStyleIdx="13" presStyleCnt="23">
        <dgm:presLayoutVars>
          <dgm:chPref val="3"/>
        </dgm:presLayoutVars>
      </dgm:prSet>
      <dgm:spPr/>
    </dgm:pt>
    <dgm:pt modelId="{D3566315-AA62-D041-9A76-2F7D2595C73E}" type="pres">
      <dgm:prSet presAssocID="{4E275FCC-F513-804C-8D6C-109817AFA116}" presName="rootConnector" presStyleLbl="node4" presStyleIdx="13" presStyleCnt="23"/>
      <dgm:spPr/>
    </dgm:pt>
    <dgm:pt modelId="{1CE92AB1-E890-D04F-A97C-A9D8497B9F5B}" type="pres">
      <dgm:prSet presAssocID="{4E275FCC-F513-804C-8D6C-109817AFA116}" presName="hierChild4" presStyleCnt="0"/>
      <dgm:spPr/>
    </dgm:pt>
    <dgm:pt modelId="{A68FA08F-1702-BB41-8DFB-7CB64BF9F517}" type="pres">
      <dgm:prSet presAssocID="{4E275FCC-F513-804C-8D6C-109817AFA116}" presName="hierChild5" presStyleCnt="0"/>
      <dgm:spPr/>
    </dgm:pt>
    <dgm:pt modelId="{D29F6E6D-F378-A341-B0AB-757E2F624A21}" type="pres">
      <dgm:prSet presAssocID="{AE867004-B038-4745-B238-3C175DB5E518}" presName="hierChild5" presStyleCnt="0"/>
      <dgm:spPr/>
    </dgm:pt>
    <dgm:pt modelId="{910F7A83-27D0-654E-8F36-0BB6B6581133}" type="pres">
      <dgm:prSet presAssocID="{AC868FD2-17C7-BF4D-8C1A-09A0424C8D24}" presName="hierChild5" presStyleCnt="0"/>
      <dgm:spPr/>
    </dgm:pt>
    <dgm:pt modelId="{B72DEDE1-F215-624E-88A7-56CB8246AA0B}" type="pres">
      <dgm:prSet presAssocID="{27873554-35F4-274B-A6AD-EFD540798659}" presName="Name37" presStyleLbl="parChTrans1D2" presStyleIdx="2" presStyleCnt="3"/>
      <dgm:spPr/>
    </dgm:pt>
    <dgm:pt modelId="{8AA5D582-F55E-0A46-8FF0-1F9D488B7531}" type="pres">
      <dgm:prSet presAssocID="{135DDFE8-54B2-524E-AC24-92902AA5B288}" presName="hierRoot2" presStyleCnt="0">
        <dgm:presLayoutVars>
          <dgm:hierBranch val="init"/>
        </dgm:presLayoutVars>
      </dgm:prSet>
      <dgm:spPr/>
    </dgm:pt>
    <dgm:pt modelId="{C86BD17F-1998-5041-8402-CF8B27E496F1}" type="pres">
      <dgm:prSet presAssocID="{135DDFE8-54B2-524E-AC24-92902AA5B288}" presName="rootComposite" presStyleCnt="0"/>
      <dgm:spPr/>
    </dgm:pt>
    <dgm:pt modelId="{EEA2C6B9-E10E-7D4F-AC1E-4538C1BB95BA}" type="pres">
      <dgm:prSet presAssocID="{135DDFE8-54B2-524E-AC24-92902AA5B288}" presName="rootText" presStyleLbl="node2" presStyleIdx="2" presStyleCnt="3">
        <dgm:presLayoutVars>
          <dgm:chPref val="3"/>
        </dgm:presLayoutVars>
      </dgm:prSet>
      <dgm:spPr/>
    </dgm:pt>
    <dgm:pt modelId="{59EE9D35-3FE9-6043-B23D-BFA51D93095A}" type="pres">
      <dgm:prSet presAssocID="{135DDFE8-54B2-524E-AC24-92902AA5B288}" presName="rootConnector" presStyleLbl="node2" presStyleIdx="2" presStyleCnt="3"/>
      <dgm:spPr/>
    </dgm:pt>
    <dgm:pt modelId="{682EB936-DFFC-1C43-89E7-065E4B50223B}" type="pres">
      <dgm:prSet presAssocID="{135DDFE8-54B2-524E-AC24-92902AA5B288}" presName="hierChild4" presStyleCnt="0"/>
      <dgm:spPr/>
    </dgm:pt>
    <dgm:pt modelId="{E25EB479-F546-7044-905C-126C27D037E5}" type="pres">
      <dgm:prSet presAssocID="{6A37688A-3C4D-A94D-B1CC-AB8642596578}" presName="Name37" presStyleLbl="parChTrans1D3" presStyleIdx="5" presStyleCnt="8"/>
      <dgm:spPr/>
    </dgm:pt>
    <dgm:pt modelId="{992E6CBD-EA96-734E-A2E2-0C46A2133971}" type="pres">
      <dgm:prSet presAssocID="{0798F3E2-04E3-0F48-A676-B5812F2A0172}" presName="hierRoot2" presStyleCnt="0">
        <dgm:presLayoutVars>
          <dgm:hierBranch val="init"/>
        </dgm:presLayoutVars>
      </dgm:prSet>
      <dgm:spPr/>
    </dgm:pt>
    <dgm:pt modelId="{9F6D5C5B-980C-EC42-99DD-1B72B71E2283}" type="pres">
      <dgm:prSet presAssocID="{0798F3E2-04E3-0F48-A676-B5812F2A0172}" presName="rootComposite" presStyleCnt="0"/>
      <dgm:spPr/>
    </dgm:pt>
    <dgm:pt modelId="{8E5A8307-587D-E840-B30B-DDC165E4FC01}" type="pres">
      <dgm:prSet presAssocID="{0798F3E2-04E3-0F48-A676-B5812F2A0172}" presName="rootText" presStyleLbl="node3" presStyleIdx="5" presStyleCnt="8">
        <dgm:presLayoutVars>
          <dgm:chPref val="3"/>
        </dgm:presLayoutVars>
      </dgm:prSet>
      <dgm:spPr/>
    </dgm:pt>
    <dgm:pt modelId="{7BF7233C-8321-5F40-B7A4-BD02564F6951}" type="pres">
      <dgm:prSet presAssocID="{0798F3E2-04E3-0F48-A676-B5812F2A0172}" presName="rootConnector" presStyleLbl="node3" presStyleIdx="5" presStyleCnt="8"/>
      <dgm:spPr/>
    </dgm:pt>
    <dgm:pt modelId="{7150189E-15E9-9040-BA65-5CF542D8F663}" type="pres">
      <dgm:prSet presAssocID="{0798F3E2-04E3-0F48-A676-B5812F2A0172}" presName="hierChild4" presStyleCnt="0"/>
      <dgm:spPr/>
    </dgm:pt>
    <dgm:pt modelId="{767C3CDB-B8E3-A047-9DB8-861A595F322A}" type="pres">
      <dgm:prSet presAssocID="{58E11687-D047-1645-86FB-61F6E3B762D2}" presName="Name37" presStyleLbl="parChTrans1D4" presStyleIdx="14" presStyleCnt="23"/>
      <dgm:spPr/>
    </dgm:pt>
    <dgm:pt modelId="{D11C2B9C-7B14-1C42-BABB-77563187D299}" type="pres">
      <dgm:prSet presAssocID="{35188469-7142-F24B-A66B-192ECE1680C5}" presName="hierRoot2" presStyleCnt="0">
        <dgm:presLayoutVars>
          <dgm:hierBranch val="init"/>
        </dgm:presLayoutVars>
      </dgm:prSet>
      <dgm:spPr/>
    </dgm:pt>
    <dgm:pt modelId="{041CB3C5-F109-1049-A019-864C55551142}" type="pres">
      <dgm:prSet presAssocID="{35188469-7142-F24B-A66B-192ECE1680C5}" presName="rootComposite" presStyleCnt="0"/>
      <dgm:spPr/>
    </dgm:pt>
    <dgm:pt modelId="{E8647574-7322-4A44-86EE-213E3F2CCE0F}" type="pres">
      <dgm:prSet presAssocID="{35188469-7142-F24B-A66B-192ECE1680C5}" presName="rootText" presStyleLbl="node4" presStyleIdx="14" presStyleCnt="23">
        <dgm:presLayoutVars>
          <dgm:chPref val="3"/>
        </dgm:presLayoutVars>
      </dgm:prSet>
      <dgm:spPr/>
    </dgm:pt>
    <dgm:pt modelId="{F59441A1-03C9-5148-982D-EA98FEB6FE1F}" type="pres">
      <dgm:prSet presAssocID="{35188469-7142-F24B-A66B-192ECE1680C5}" presName="rootConnector" presStyleLbl="node4" presStyleIdx="14" presStyleCnt="23"/>
      <dgm:spPr/>
    </dgm:pt>
    <dgm:pt modelId="{0499AC78-2413-C34E-AAA1-C89C51364D11}" type="pres">
      <dgm:prSet presAssocID="{35188469-7142-F24B-A66B-192ECE1680C5}" presName="hierChild4" presStyleCnt="0"/>
      <dgm:spPr/>
    </dgm:pt>
    <dgm:pt modelId="{D7784171-C9B9-4443-848A-ED463C19160B}" type="pres">
      <dgm:prSet presAssocID="{35188469-7142-F24B-A66B-192ECE1680C5}" presName="hierChild5" presStyleCnt="0"/>
      <dgm:spPr/>
    </dgm:pt>
    <dgm:pt modelId="{7852D4C0-1262-8E4A-AF71-9977D4E6E98F}" type="pres">
      <dgm:prSet presAssocID="{84EB1701-6510-C94B-A68E-C8CCD8067558}" presName="Name37" presStyleLbl="parChTrans1D4" presStyleIdx="15" presStyleCnt="23"/>
      <dgm:spPr/>
    </dgm:pt>
    <dgm:pt modelId="{7B6853C4-7F5D-F945-84A2-71B208876AFF}" type="pres">
      <dgm:prSet presAssocID="{51DD7A92-DE3D-A440-AB83-7B30063DA2E9}" presName="hierRoot2" presStyleCnt="0">
        <dgm:presLayoutVars>
          <dgm:hierBranch val="init"/>
        </dgm:presLayoutVars>
      </dgm:prSet>
      <dgm:spPr/>
    </dgm:pt>
    <dgm:pt modelId="{AA39FA16-C011-3D41-A358-E16E1B4BEC60}" type="pres">
      <dgm:prSet presAssocID="{51DD7A92-DE3D-A440-AB83-7B30063DA2E9}" presName="rootComposite" presStyleCnt="0"/>
      <dgm:spPr/>
    </dgm:pt>
    <dgm:pt modelId="{C4B1CF80-06C6-6643-AD5D-CC694D021FC9}" type="pres">
      <dgm:prSet presAssocID="{51DD7A92-DE3D-A440-AB83-7B30063DA2E9}" presName="rootText" presStyleLbl="node4" presStyleIdx="15" presStyleCnt="23">
        <dgm:presLayoutVars>
          <dgm:chPref val="3"/>
        </dgm:presLayoutVars>
      </dgm:prSet>
      <dgm:spPr/>
    </dgm:pt>
    <dgm:pt modelId="{63655C1F-BACE-E346-8AAB-6BD07068469E}" type="pres">
      <dgm:prSet presAssocID="{51DD7A92-DE3D-A440-AB83-7B30063DA2E9}" presName="rootConnector" presStyleLbl="node4" presStyleIdx="15" presStyleCnt="23"/>
      <dgm:spPr/>
    </dgm:pt>
    <dgm:pt modelId="{1A039B0B-064E-E745-A271-76C589137BF2}" type="pres">
      <dgm:prSet presAssocID="{51DD7A92-DE3D-A440-AB83-7B30063DA2E9}" presName="hierChild4" presStyleCnt="0"/>
      <dgm:spPr/>
    </dgm:pt>
    <dgm:pt modelId="{CA643125-3786-F64C-8476-CB27132B262D}" type="pres">
      <dgm:prSet presAssocID="{51DD7A92-DE3D-A440-AB83-7B30063DA2E9}" presName="hierChild5" presStyleCnt="0"/>
      <dgm:spPr/>
    </dgm:pt>
    <dgm:pt modelId="{DDBF1E06-187C-DC4D-AE5C-9A5751BE257D}" type="pres">
      <dgm:prSet presAssocID="{22A51277-8E43-5A4A-B681-F0728CA4CD8F}" presName="Name37" presStyleLbl="parChTrans1D4" presStyleIdx="16" presStyleCnt="23"/>
      <dgm:spPr/>
    </dgm:pt>
    <dgm:pt modelId="{98B18973-A626-EF41-A7D6-FC7C6FCD249A}" type="pres">
      <dgm:prSet presAssocID="{60D80A96-DDE0-C84E-A273-F2258FA1FE76}" presName="hierRoot2" presStyleCnt="0">
        <dgm:presLayoutVars>
          <dgm:hierBranch val="init"/>
        </dgm:presLayoutVars>
      </dgm:prSet>
      <dgm:spPr/>
    </dgm:pt>
    <dgm:pt modelId="{7C2AB49A-E5EF-474D-90F8-DA597A6C4319}" type="pres">
      <dgm:prSet presAssocID="{60D80A96-DDE0-C84E-A273-F2258FA1FE76}" presName="rootComposite" presStyleCnt="0"/>
      <dgm:spPr/>
    </dgm:pt>
    <dgm:pt modelId="{8E80B42A-F36D-2B4D-80BF-84AA5A555651}" type="pres">
      <dgm:prSet presAssocID="{60D80A96-DDE0-C84E-A273-F2258FA1FE76}" presName="rootText" presStyleLbl="node4" presStyleIdx="16" presStyleCnt="23">
        <dgm:presLayoutVars>
          <dgm:chPref val="3"/>
        </dgm:presLayoutVars>
      </dgm:prSet>
      <dgm:spPr/>
    </dgm:pt>
    <dgm:pt modelId="{4A03C67C-8434-C04A-B57E-F8C805053513}" type="pres">
      <dgm:prSet presAssocID="{60D80A96-DDE0-C84E-A273-F2258FA1FE76}" presName="rootConnector" presStyleLbl="node4" presStyleIdx="16" presStyleCnt="23"/>
      <dgm:spPr/>
    </dgm:pt>
    <dgm:pt modelId="{49804243-EF48-D04C-A135-708B8A8CA2AE}" type="pres">
      <dgm:prSet presAssocID="{60D80A96-DDE0-C84E-A273-F2258FA1FE76}" presName="hierChild4" presStyleCnt="0"/>
      <dgm:spPr/>
    </dgm:pt>
    <dgm:pt modelId="{C941995A-95BC-7C42-A801-607B7B0E3D31}" type="pres">
      <dgm:prSet presAssocID="{60D80A96-DDE0-C84E-A273-F2258FA1FE76}" presName="hierChild5" presStyleCnt="0"/>
      <dgm:spPr/>
    </dgm:pt>
    <dgm:pt modelId="{F4AE0186-F739-6149-B447-EC6AB88F3272}" type="pres">
      <dgm:prSet presAssocID="{0798F3E2-04E3-0F48-A676-B5812F2A0172}" presName="hierChild5" presStyleCnt="0"/>
      <dgm:spPr/>
    </dgm:pt>
    <dgm:pt modelId="{1AECF4F7-467D-E348-87DF-349A7504BD01}" type="pres">
      <dgm:prSet presAssocID="{9EEA29C2-686D-1146-8553-03545B795154}" presName="Name37" presStyleLbl="parChTrans1D3" presStyleIdx="6" presStyleCnt="8"/>
      <dgm:spPr/>
    </dgm:pt>
    <dgm:pt modelId="{E46F8D1A-DBBD-3D4C-8491-EBDE8F1238B8}" type="pres">
      <dgm:prSet presAssocID="{FF0EA589-AF4A-204C-8D6C-9EF0C4D37BFB}" presName="hierRoot2" presStyleCnt="0">
        <dgm:presLayoutVars>
          <dgm:hierBranch val="init"/>
        </dgm:presLayoutVars>
      </dgm:prSet>
      <dgm:spPr/>
    </dgm:pt>
    <dgm:pt modelId="{ADF546EA-B82D-3F4A-918F-789A55865A27}" type="pres">
      <dgm:prSet presAssocID="{FF0EA589-AF4A-204C-8D6C-9EF0C4D37BFB}" presName="rootComposite" presStyleCnt="0"/>
      <dgm:spPr/>
    </dgm:pt>
    <dgm:pt modelId="{BB8DBC6D-0873-5043-80C3-8DE090D9A4CE}" type="pres">
      <dgm:prSet presAssocID="{FF0EA589-AF4A-204C-8D6C-9EF0C4D37BFB}" presName="rootText" presStyleLbl="node3" presStyleIdx="6" presStyleCnt="8">
        <dgm:presLayoutVars>
          <dgm:chPref val="3"/>
        </dgm:presLayoutVars>
      </dgm:prSet>
      <dgm:spPr/>
    </dgm:pt>
    <dgm:pt modelId="{53932C5D-E908-504B-A8B4-DAB8373BF4B9}" type="pres">
      <dgm:prSet presAssocID="{FF0EA589-AF4A-204C-8D6C-9EF0C4D37BFB}" presName="rootConnector" presStyleLbl="node3" presStyleIdx="6" presStyleCnt="8"/>
      <dgm:spPr/>
    </dgm:pt>
    <dgm:pt modelId="{BF4B21C7-61D7-CD47-9CE0-22631029D714}" type="pres">
      <dgm:prSet presAssocID="{FF0EA589-AF4A-204C-8D6C-9EF0C4D37BFB}" presName="hierChild4" presStyleCnt="0"/>
      <dgm:spPr/>
    </dgm:pt>
    <dgm:pt modelId="{37BAC7BD-4D23-E240-8E3A-A256F116823F}" type="pres">
      <dgm:prSet presAssocID="{55B1A476-F851-3848-9D41-FFD1A8E1A4C9}" presName="Name37" presStyleLbl="parChTrans1D4" presStyleIdx="17" presStyleCnt="23"/>
      <dgm:spPr/>
    </dgm:pt>
    <dgm:pt modelId="{326E3135-AABA-BC48-8C95-03D46DE4FF80}" type="pres">
      <dgm:prSet presAssocID="{4A73D393-AD08-C149-BC6B-F7CC37C800C4}" presName="hierRoot2" presStyleCnt="0">
        <dgm:presLayoutVars>
          <dgm:hierBranch val="init"/>
        </dgm:presLayoutVars>
      </dgm:prSet>
      <dgm:spPr/>
    </dgm:pt>
    <dgm:pt modelId="{2024E10F-D946-0A42-8276-8ADBAB94AC2D}" type="pres">
      <dgm:prSet presAssocID="{4A73D393-AD08-C149-BC6B-F7CC37C800C4}" presName="rootComposite" presStyleCnt="0"/>
      <dgm:spPr/>
    </dgm:pt>
    <dgm:pt modelId="{40A87186-A391-0042-8392-3C6EAE7D828B}" type="pres">
      <dgm:prSet presAssocID="{4A73D393-AD08-C149-BC6B-F7CC37C800C4}" presName="rootText" presStyleLbl="node4" presStyleIdx="17" presStyleCnt="23">
        <dgm:presLayoutVars>
          <dgm:chPref val="3"/>
        </dgm:presLayoutVars>
      </dgm:prSet>
      <dgm:spPr/>
    </dgm:pt>
    <dgm:pt modelId="{7FB0DA4F-4577-7845-9A34-E6A11C931E29}" type="pres">
      <dgm:prSet presAssocID="{4A73D393-AD08-C149-BC6B-F7CC37C800C4}" presName="rootConnector" presStyleLbl="node4" presStyleIdx="17" presStyleCnt="23"/>
      <dgm:spPr/>
    </dgm:pt>
    <dgm:pt modelId="{50E01CCD-E7A1-554B-B71A-6CF1DB397BAD}" type="pres">
      <dgm:prSet presAssocID="{4A73D393-AD08-C149-BC6B-F7CC37C800C4}" presName="hierChild4" presStyleCnt="0"/>
      <dgm:spPr/>
    </dgm:pt>
    <dgm:pt modelId="{CD32DF70-875E-C24C-BCDE-DD097B0FACC0}" type="pres">
      <dgm:prSet presAssocID="{4A73D393-AD08-C149-BC6B-F7CC37C800C4}" presName="hierChild5" presStyleCnt="0"/>
      <dgm:spPr/>
    </dgm:pt>
    <dgm:pt modelId="{8348D461-41E1-B644-8A16-A820C02F0421}" type="pres">
      <dgm:prSet presAssocID="{215B164F-CEEA-1447-8D35-7A712900C156}" presName="Name37" presStyleLbl="parChTrans1D4" presStyleIdx="18" presStyleCnt="23"/>
      <dgm:spPr/>
    </dgm:pt>
    <dgm:pt modelId="{C35FA5C1-583E-4D4B-81CE-90E7BB0798AA}" type="pres">
      <dgm:prSet presAssocID="{059FCDB8-E95E-1A45-8737-E77D65077F93}" presName="hierRoot2" presStyleCnt="0">
        <dgm:presLayoutVars>
          <dgm:hierBranch val="init"/>
        </dgm:presLayoutVars>
      </dgm:prSet>
      <dgm:spPr/>
    </dgm:pt>
    <dgm:pt modelId="{0DC344B1-6444-5A4A-B961-8E1296941C67}" type="pres">
      <dgm:prSet presAssocID="{059FCDB8-E95E-1A45-8737-E77D65077F93}" presName="rootComposite" presStyleCnt="0"/>
      <dgm:spPr/>
    </dgm:pt>
    <dgm:pt modelId="{78256012-F1D8-2C49-AD43-559474C78036}" type="pres">
      <dgm:prSet presAssocID="{059FCDB8-E95E-1A45-8737-E77D65077F93}" presName="rootText" presStyleLbl="node4" presStyleIdx="18" presStyleCnt="23">
        <dgm:presLayoutVars>
          <dgm:chPref val="3"/>
        </dgm:presLayoutVars>
      </dgm:prSet>
      <dgm:spPr/>
    </dgm:pt>
    <dgm:pt modelId="{A52490E8-4EAB-D740-A475-6E8A934F23D8}" type="pres">
      <dgm:prSet presAssocID="{059FCDB8-E95E-1A45-8737-E77D65077F93}" presName="rootConnector" presStyleLbl="node4" presStyleIdx="18" presStyleCnt="23"/>
      <dgm:spPr/>
    </dgm:pt>
    <dgm:pt modelId="{AA89E4F4-3B27-FA4C-9B8A-D4B07EE435F9}" type="pres">
      <dgm:prSet presAssocID="{059FCDB8-E95E-1A45-8737-E77D65077F93}" presName="hierChild4" presStyleCnt="0"/>
      <dgm:spPr/>
    </dgm:pt>
    <dgm:pt modelId="{732D2A43-6B83-214D-9AE8-63878792D688}" type="pres">
      <dgm:prSet presAssocID="{059FCDB8-E95E-1A45-8737-E77D65077F93}" presName="hierChild5" presStyleCnt="0"/>
      <dgm:spPr/>
    </dgm:pt>
    <dgm:pt modelId="{812C2022-7DB6-5940-BC8A-4723EAA69E7F}" type="pres">
      <dgm:prSet presAssocID="{872C4E43-6CCF-C146-A73F-D1EF33B7E2A3}" presName="Name37" presStyleLbl="parChTrans1D4" presStyleIdx="19" presStyleCnt="23"/>
      <dgm:spPr/>
    </dgm:pt>
    <dgm:pt modelId="{89A92456-0E77-B948-AF5C-E2E52E1B4600}" type="pres">
      <dgm:prSet presAssocID="{2BF85DAE-D7CA-4E41-B431-FAF0ADE202CA}" presName="hierRoot2" presStyleCnt="0">
        <dgm:presLayoutVars>
          <dgm:hierBranch val="init"/>
        </dgm:presLayoutVars>
      </dgm:prSet>
      <dgm:spPr/>
    </dgm:pt>
    <dgm:pt modelId="{7C26437E-F28F-C74F-BEA3-00EDB8C4E698}" type="pres">
      <dgm:prSet presAssocID="{2BF85DAE-D7CA-4E41-B431-FAF0ADE202CA}" presName="rootComposite" presStyleCnt="0"/>
      <dgm:spPr/>
    </dgm:pt>
    <dgm:pt modelId="{3CD1DEDF-C225-A643-9EA2-DCD2604D6E8E}" type="pres">
      <dgm:prSet presAssocID="{2BF85DAE-D7CA-4E41-B431-FAF0ADE202CA}" presName="rootText" presStyleLbl="node4" presStyleIdx="19" presStyleCnt="23">
        <dgm:presLayoutVars>
          <dgm:chPref val="3"/>
        </dgm:presLayoutVars>
      </dgm:prSet>
      <dgm:spPr/>
    </dgm:pt>
    <dgm:pt modelId="{D6440688-BAD0-C845-9441-AF5C86E651D1}" type="pres">
      <dgm:prSet presAssocID="{2BF85DAE-D7CA-4E41-B431-FAF0ADE202CA}" presName="rootConnector" presStyleLbl="node4" presStyleIdx="19" presStyleCnt="23"/>
      <dgm:spPr/>
    </dgm:pt>
    <dgm:pt modelId="{452B82FD-DF86-4841-B120-5A06952F0CC1}" type="pres">
      <dgm:prSet presAssocID="{2BF85DAE-D7CA-4E41-B431-FAF0ADE202CA}" presName="hierChild4" presStyleCnt="0"/>
      <dgm:spPr/>
    </dgm:pt>
    <dgm:pt modelId="{03C2CC25-4498-214C-BBFA-A4B929DBEF67}" type="pres">
      <dgm:prSet presAssocID="{2BF85DAE-D7CA-4E41-B431-FAF0ADE202CA}" presName="hierChild5" presStyleCnt="0"/>
      <dgm:spPr/>
    </dgm:pt>
    <dgm:pt modelId="{01F30337-BDFF-6D46-82F4-3C3677C74582}" type="pres">
      <dgm:prSet presAssocID="{FF0EA589-AF4A-204C-8D6C-9EF0C4D37BFB}" presName="hierChild5" presStyleCnt="0"/>
      <dgm:spPr/>
    </dgm:pt>
    <dgm:pt modelId="{8211FA7A-8FB8-0A41-9A26-8C1236A50E07}" type="pres">
      <dgm:prSet presAssocID="{71D8CA1E-E0C8-2348-9A14-76095283DA13}" presName="Name37" presStyleLbl="parChTrans1D3" presStyleIdx="7" presStyleCnt="8"/>
      <dgm:spPr/>
    </dgm:pt>
    <dgm:pt modelId="{74DFBEFF-210E-B945-AB8A-7A54CF4AD0AD}" type="pres">
      <dgm:prSet presAssocID="{C66A7A44-0B45-AD40-AAF4-273220B82D77}" presName="hierRoot2" presStyleCnt="0">
        <dgm:presLayoutVars>
          <dgm:hierBranch val="init"/>
        </dgm:presLayoutVars>
      </dgm:prSet>
      <dgm:spPr/>
    </dgm:pt>
    <dgm:pt modelId="{F87E858A-5F5B-F34F-931E-5EC38C607ABD}" type="pres">
      <dgm:prSet presAssocID="{C66A7A44-0B45-AD40-AAF4-273220B82D77}" presName="rootComposite" presStyleCnt="0"/>
      <dgm:spPr/>
    </dgm:pt>
    <dgm:pt modelId="{8632BC25-EC7D-034F-BA56-DC4B13460D8B}" type="pres">
      <dgm:prSet presAssocID="{C66A7A44-0B45-AD40-AAF4-273220B82D77}" presName="rootText" presStyleLbl="node3" presStyleIdx="7" presStyleCnt="8">
        <dgm:presLayoutVars>
          <dgm:chPref val="3"/>
        </dgm:presLayoutVars>
      </dgm:prSet>
      <dgm:spPr/>
    </dgm:pt>
    <dgm:pt modelId="{0491DBA4-79EA-D244-8FCF-08F299A90383}" type="pres">
      <dgm:prSet presAssocID="{C66A7A44-0B45-AD40-AAF4-273220B82D77}" presName="rootConnector" presStyleLbl="node3" presStyleIdx="7" presStyleCnt="8"/>
      <dgm:spPr/>
    </dgm:pt>
    <dgm:pt modelId="{29701DC7-A8EB-C74E-B536-1B6CB0AD62A1}" type="pres">
      <dgm:prSet presAssocID="{C66A7A44-0B45-AD40-AAF4-273220B82D77}" presName="hierChild4" presStyleCnt="0"/>
      <dgm:spPr/>
    </dgm:pt>
    <dgm:pt modelId="{33E79D5D-976E-934F-8A70-B904A0EBC4A0}" type="pres">
      <dgm:prSet presAssocID="{5DF34C7F-B40D-4642-A73C-A9373AB7CF04}" presName="Name37" presStyleLbl="parChTrans1D4" presStyleIdx="20" presStyleCnt="23"/>
      <dgm:spPr/>
    </dgm:pt>
    <dgm:pt modelId="{AD5D98E8-463A-3042-A5E1-98AAF885C812}" type="pres">
      <dgm:prSet presAssocID="{7E0748B8-2366-FE45-965D-B21337DEDD43}" presName="hierRoot2" presStyleCnt="0">
        <dgm:presLayoutVars>
          <dgm:hierBranch val="init"/>
        </dgm:presLayoutVars>
      </dgm:prSet>
      <dgm:spPr/>
    </dgm:pt>
    <dgm:pt modelId="{56BCE6F3-9D3F-3C46-B1DD-17ABB5B79449}" type="pres">
      <dgm:prSet presAssocID="{7E0748B8-2366-FE45-965D-B21337DEDD43}" presName="rootComposite" presStyleCnt="0"/>
      <dgm:spPr/>
    </dgm:pt>
    <dgm:pt modelId="{8DDE964C-C8B1-DB40-BE71-FF73C8E9FF5B}" type="pres">
      <dgm:prSet presAssocID="{7E0748B8-2366-FE45-965D-B21337DEDD43}" presName="rootText" presStyleLbl="node4" presStyleIdx="20" presStyleCnt="23">
        <dgm:presLayoutVars>
          <dgm:chPref val="3"/>
        </dgm:presLayoutVars>
      </dgm:prSet>
      <dgm:spPr/>
    </dgm:pt>
    <dgm:pt modelId="{B5642B0A-C162-1A4E-B4F7-8EE30E7C585E}" type="pres">
      <dgm:prSet presAssocID="{7E0748B8-2366-FE45-965D-B21337DEDD43}" presName="rootConnector" presStyleLbl="node4" presStyleIdx="20" presStyleCnt="23"/>
      <dgm:spPr/>
    </dgm:pt>
    <dgm:pt modelId="{B8121396-C499-A844-AE4E-452300E0CECB}" type="pres">
      <dgm:prSet presAssocID="{7E0748B8-2366-FE45-965D-B21337DEDD43}" presName="hierChild4" presStyleCnt="0"/>
      <dgm:spPr/>
    </dgm:pt>
    <dgm:pt modelId="{FDE75042-6201-7D42-9BF5-B0A5DE8417FC}" type="pres">
      <dgm:prSet presAssocID="{7E0748B8-2366-FE45-965D-B21337DEDD43}" presName="hierChild5" presStyleCnt="0"/>
      <dgm:spPr/>
    </dgm:pt>
    <dgm:pt modelId="{57A7EAA5-3BAD-9945-AEC5-BA1EAE3B1510}" type="pres">
      <dgm:prSet presAssocID="{A7E1A7F8-67CA-B44E-A819-C446A239C86F}" presName="Name37" presStyleLbl="parChTrans1D4" presStyleIdx="21" presStyleCnt="23"/>
      <dgm:spPr/>
    </dgm:pt>
    <dgm:pt modelId="{EE7AF660-64E0-5547-82EB-404FF1AA7230}" type="pres">
      <dgm:prSet presAssocID="{617B4EE9-5A3A-B244-AA9A-754E2F8A018E}" presName="hierRoot2" presStyleCnt="0">
        <dgm:presLayoutVars>
          <dgm:hierBranch val="init"/>
        </dgm:presLayoutVars>
      </dgm:prSet>
      <dgm:spPr/>
    </dgm:pt>
    <dgm:pt modelId="{6AD912F2-BA9B-654F-A4E0-01368FA1B368}" type="pres">
      <dgm:prSet presAssocID="{617B4EE9-5A3A-B244-AA9A-754E2F8A018E}" presName="rootComposite" presStyleCnt="0"/>
      <dgm:spPr/>
    </dgm:pt>
    <dgm:pt modelId="{16CC1597-C993-8740-8496-5E5B1AE85632}" type="pres">
      <dgm:prSet presAssocID="{617B4EE9-5A3A-B244-AA9A-754E2F8A018E}" presName="rootText" presStyleLbl="node4" presStyleIdx="21" presStyleCnt="23">
        <dgm:presLayoutVars>
          <dgm:chPref val="3"/>
        </dgm:presLayoutVars>
      </dgm:prSet>
      <dgm:spPr/>
    </dgm:pt>
    <dgm:pt modelId="{C9734039-296F-E74D-9F35-BF567A8E8137}" type="pres">
      <dgm:prSet presAssocID="{617B4EE9-5A3A-B244-AA9A-754E2F8A018E}" presName="rootConnector" presStyleLbl="node4" presStyleIdx="21" presStyleCnt="23"/>
      <dgm:spPr/>
    </dgm:pt>
    <dgm:pt modelId="{9011ACF5-9A44-5746-8AB0-187A28663CD7}" type="pres">
      <dgm:prSet presAssocID="{617B4EE9-5A3A-B244-AA9A-754E2F8A018E}" presName="hierChild4" presStyleCnt="0"/>
      <dgm:spPr/>
    </dgm:pt>
    <dgm:pt modelId="{F7DA57C1-5AAA-D04D-9D16-154FBDFA992A}" type="pres">
      <dgm:prSet presAssocID="{617B4EE9-5A3A-B244-AA9A-754E2F8A018E}" presName="hierChild5" presStyleCnt="0"/>
      <dgm:spPr/>
    </dgm:pt>
    <dgm:pt modelId="{441B547F-47B0-0B4F-93B2-E754C468A7F7}" type="pres">
      <dgm:prSet presAssocID="{80FC7FE0-A8BD-9949-A071-871B4AF7FA96}" presName="Name37" presStyleLbl="parChTrans1D4" presStyleIdx="22" presStyleCnt="23"/>
      <dgm:spPr/>
    </dgm:pt>
    <dgm:pt modelId="{BB456C42-D9A4-1F41-8144-010F5733BF2E}" type="pres">
      <dgm:prSet presAssocID="{A798E9CF-B6A8-B644-A9B7-3E185834CEE9}" presName="hierRoot2" presStyleCnt="0">
        <dgm:presLayoutVars>
          <dgm:hierBranch val="init"/>
        </dgm:presLayoutVars>
      </dgm:prSet>
      <dgm:spPr/>
    </dgm:pt>
    <dgm:pt modelId="{070B0835-C3BB-DD4D-A163-EE6FE0FF5E1E}" type="pres">
      <dgm:prSet presAssocID="{A798E9CF-B6A8-B644-A9B7-3E185834CEE9}" presName="rootComposite" presStyleCnt="0"/>
      <dgm:spPr/>
    </dgm:pt>
    <dgm:pt modelId="{1B5C9D2D-A98E-584B-8E17-57F4E1C2D3F7}" type="pres">
      <dgm:prSet presAssocID="{A798E9CF-B6A8-B644-A9B7-3E185834CEE9}" presName="rootText" presStyleLbl="node4" presStyleIdx="22" presStyleCnt="23">
        <dgm:presLayoutVars>
          <dgm:chPref val="3"/>
        </dgm:presLayoutVars>
      </dgm:prSet>
      <dgm:spPr/>
    </dgm:pt>
    <dgm:pt modelId="{14CBDD59-412B-F849-A6A6-3009220A3402}" type="pres">
      <dgm:prSet presAssocID="{A798E9CF-B6A8-B644-A9B7-3E185834CEE9}" presName="rootConnector" presStyleLbl="node4" presStyleIdx="22" presStyleCnt="23"/>
      <dgm:spPr/>
    </dgm:pt>
    <dgm:pt modelId="{2DDF30BA-C6E4-9741-B23F-78CD06967153}" type="pres">
      <dgm:prSet presAssocID="{A798E9CF-B6A8-B644-A9B7-3E185834CEE9}" presName="hierChild4" presStyleCnt="0"/>
      <dgm:spPr/>
    </dgm:pt>
    <dgm:pt modelId="{E047CD4B-24FF-A24B-808F-E6BAD3EE387A}" type="pres">
      <dgm:prSet presAssocID="{A798E9CF-B6A8-B644-A9B7-3E185834CEE9}" presName="hierChild5" presStyleCnt="0"/>
      <dgm:spPr/>
    </dgm:pt>
    <dgm:pt modelId="{B891A868-88D0-074D-88CA-8C315DC13D1D}" type="pres">
      <dgm:prSet presAssocID="{C66A7A44-0B45-AD40-AAF4-273220B82D77}" presName="hierChild5" presStyleCnt="0"/>
      <dgm:spPr/>
    </dgm:pt>
    <dgm:pt modelId="{9EA46AEB-51F5-AA49-8EDE-DC126B3CB46C}" type="pres">
      <dgm:prSet presAssocID="{135DDFE8-54B2-524E-AC24-92902AA5B288}" presName="hierChild5" presStyleCnt="0"/>
      <dgm:spPr/>
    </dgm:pt>
    <dgm:pt modelId="{C8E9E176-4B7F-C34B-A0B2-D80ECB746D7E}" type="pres">
      <dgm:prSet presAssocID="{67AC2FB0-FBEB-DA47-ACA5-CB80D32BE39A}" presName="hierChild3" presStyleCnt="0"/>
      <dgm:spPr/>
    </dgm:pt>
  </dgm:ptLst>
  <dgm:cxnLst>
    <dgm:cxn modelId="{0BD80C01-09D9-CD4D-8D33-AA900989B274}" type="presOf" srcId="{2BF85DAE-D7CA-4E41-B431-FAF0ADE202CA}" destId="{D6440688-BAD0-C845-9441-AF5C86E651D1}" srcOrd="1" destOrd="0" presId="urn:microsoft.com/office/officeart/2005/8/layout/orgChart1"/>
    <dgm:cxn modelId="{B64C7201-592C-DA4B-96D9-C23FBF073B43}" type="presOf" srcId="{22A51277-8E43-5A4A-B681-F0728CA4CD8F}" destId="{DDBF1E06-187C-DC4D-AE5C-9A5751BE257D}" srcOrd="0" destOrd="0" presId="urn:microsoft.com/office/officeart/2005/8/layout/orgChart1"/>
    <dgm:cxn modelId="{492DA703-9BDB-064E-ADDB-239C4E616F2C}" srcId="{83E7F861-619D-8141-B646-A050061C76FA}" destId="{2FFB7D08-C561-1B4C-AEB4-49BCDA9ABBE4}" srcOrd="1" destOrd="0" parTransId="{B7CD65B7-91B6-1F44-8DCD-07FFDC104E85}" sibTransId="{0A7F9940-E58A-854F-9AB0-2E3A8F102628}"/>
    <dgm:cxn modelId="{7BFAAC08-2051-8143-984D-FB5093A60953}" type="presOf" srcId="{0798F3E2-04E3-0F48-A676-B5812F2A0172}" destId="{7BF7233C-8321-5F40-B7A4-BD02564F6951}" srcOrd="1" destOrd="0" presId="urn:microsoft.com/office/officeart/2005/8/layout/orgChart1"/>
    <dgm:cxn modelId="{193AE909-2876-9D40-86A9-345659AEA261}" type="presOf" srcId="{0C794A1C-F69F-714D-8B21-AA4C361EB56D}" destId="{86FAC65D-BD72-6847-AB68-3C85DE99AFEA}" srcOrd="0" destOrd="0" presId="urn:microsoft.com/office/officeart/2005/8/layout/orgChart1"/>
    <dgm:cxn modelId="{5D1A190C-6556-464D-97D8-166F44E47411}" srcId="{C66A7A44-0B45-AD40-AAF4-273220B82D77}" destId="{617B4EE9-5A3A-B244-AA9A-754E2F8A018E}" srcOrd="1" destOrd="0" parTransId="{A7E1A7F8-67CA-B44E-A819-C446A239C86F}" sibTransId="{9E41FBD3-2398-E044-AAC4-E7F381AFAD5F}"/>
    <dgm:cxn modelId="{A4993510-9E24-0E47-9EFD-0377B4B63E6B}" srcId="{135DDFE8-54B2-524E-AC24-92902AA5B288}" destId="{0798F3E2-04E3-0F48-A676-B5812F2A0172}" srcOrd="0" destOrd="0" parTransId="{6A37688A-3C4D-A94D-B1CC-AB8642596578}" sibTransId="{8E84CCF9-4D98-9D48-8F5A-7A34B0A65039}"/>
    <dgm:cxn modelId="{71165612-8C42-B042-802B-30C5A25A7552}" type="presOf" srcId="{253AEE31-736D-144E-81DB-2E921952E98D}" destId="{5320123E-91D6-6B4F-A130-74E09A4CF9F0}" srcOrd="1" destOrd="0" presId="urn:microsoft.com/office/officeart/2005/8/layout/orgChart1"/>
    <dgm:cxn modelId="{30522313-1579-7344-B20C-94BF23D8D6B3}" type="presOf" srcId="{2FFB7D08-C561-1B4C-AEB4-49BCDA9ABBE4}" destId="{C2F6680E-EC40-F344-B49E-A1A7A6243F4B}" srcOrd="1" destOrd="0" presId="urn:microsoft.com/office/officeart/2005/8/layout/orgChart1"/>
    <dgm:cxn modelId="{3CD7E813-C73E-794F-8C89-AC8F0B21013B}" type="presOf" srcId="{1BE69B92-37C2-6D46-AEF8-77D709543CC1}" destId="{D0508651-A9A5-5049-A162-35D2628522D8}" srcOrd="0" destOrd="0" presId="urn:microsoft.com/office/officeart/2005/8/layout/orgChart1"/>
    <dgm:cxn modelId="{B3B3A515-3F47-864C-B4BF-5ED4CBA6820B}" type="presOf" srcId="{BA5397FE-79D7-EF4D-AFBA-783462FA77D9}" destId="{AFD3883E-1AE3-FD4D-898E-8BDB71DD08C9}" srcOrd="0" destOrd="0" presId="urn:microsoft.com/office/officeart/2005/8/layout/orgChart1"/>
    <dgm:cxn modelId="{96ECD015-18DF-0D43-9491-B0794A62DF57}" type="presOf" srcId="{033F24A1-9A03-2B43-AC47-9322D1B740C8}" destId="{D44D91D5-E458-6346-9811-F020DB36D481}" srcOrd="1" destOrd="0" presId="urn:microsoft.com/office/officeart/2005/8/layout/orgChart1"/>
    <dgm:cxn modelId="{16299B17-4BB4-574F-B82E-64E5C3F8C57A}" type="presOf" srcId="{69F879CE-BFD5-A44E-8B96-A00312F0CBD2}" destId="{90184D39-8599-734E-87C5-4BCC3FF8E713}" srcOrd="1" destOrd="0" presId="urn:microsoft.com/office/officeart/2005/8/layout/orgChart1"/>
    <dgm:cxn modelId="{DB405E18-7FE1-314D-9470-91D08BA6DE68}" type="presOf" srcId="{215B164F-CEEA-1447-8D35-7A712900C156}" destId="{8348D461-41E1-B644-8A16-A820C02F0421}" srcOrd="0" destOrd="0" presId="urn:microsoft.com/office/officeart/2005/8/layout/orgChart1"/>
    <dgm:cxn modelId="{B205091B-DB96-3F41-A5F2-920B2E036E49}" srcId="{C66A7A44-0B45-AD40-AAF4-273220B82D77}" destId="{A798E9CF-B6A8-B644-A9B7-3E185834CEE9}" srcOrd="2" destOrd="0" parTransId="{80FC7FE0-A8BD-9949-A071-871B4AF7FA96}" sibTransId="{7B74784F-9786-E64B-B6E0-C83069B5423C}"/>
    <dgm:cxn modelId="{4EC1BD1C-75C5-7B48-BDEB-F54347C45249}" srcId="{ECCCBAF0-AE21-E444-AFCA-34817F1EB339}" destId="{206BAE6B-DCC7-5E4A-8C94-70500126A3C7}" srcOrd="0" destOrd="0" parTransId="{0C794A1C-F69F-714D-8B21-AA4C361EB56D}" sibTransId="{91992F81-3752-9645-A126-C3CA5375E865}"/>
    <dgm:cxn modelId="{9D50A51D-288A-B544-AD7F-92A2BE64EC9A}" type="presOf" srcId="{9AACC28C-65CB-6F4F-9631-D76DB8091A90}" destId="{C4739117-E564-314F-95F0-ADF4969B5687}" srcOrd="0" destOrd="0" presId="urn:microsoft.com/office/officeart/2005/8/layout/orgChart1"/>
    <dgm:cxn modelId="{E285A521-192C-B44E-8F0E-C7EECACAB2D3}" type="presOf" srcId="{4E275FCC-F513-804C-8D6C-109817AFA116}" destId="{D3566315-AA62-D041-9A76-2F7D2595C73E}" srcOrd="1" destOrd="0" presId="urn:microsoft.com/office/officeart/2005/8/layout/orgChart1"/>
    <dgm:cxn modelId="{70A13224-8004-B748-B5FA-2CC38FB5142A}" type="presOf" srcId="{BBBEA9CA-9C95-2F4A-83E1-2481A69FFA03}" destId="{F4CE78F2-857F-9A49-9C4F-E79EA6EF2143}" srcOrd="1" destOrd="0" presId="urn:microsoft.com/office/officeart/2005/8/layout/orgChart1"/>
    <dgm:cxn modelId="{F0831B27-F9CF-DA47-9341-12A8AD0555CA}" type="presOf" srcId="{253AEE31-736D-144E-81DB-2E921952E98D}" destId="{F8BF654D-AF6D-4B47-B425-E55194A63AB3}" srcOrd="0" destOrd="0" presId="urn:microsoft.com/office/officeart/2005/8/layout/orgChart1"/>
    <dgm:cxn modelId="{E94C4828-5AC6-744B-8B11-41558AB503C6}" type="presOf" srcId="{E27F9F37-4853-084F-96EE-FC96CF40FDEC}" destId="{D35D7C40-199B-364A-A854-A05B6645BE0A}" srcOrd="0" destOrd="0" presId="urn:microsoft.com/office/officeart/2005/8/layout/orgChart1"/>
    <dgm:cxn modelId="{C86C6C28-44C8-7942-9A53-257F82F9986D}" type="presOf" srcId="{FF0EA589-AF4A-204C-8D6C-9EF0C4D37BFB}" destId="{BB8DBC6D-0873-5043-80C3-8DE090D9A4CE}" srcOrd="0" destOrd="0" presId="urn:microsoft.com/office/officeart/2005/8/layout/orgChart1"/>
    <dgm:cxn modelId="{997F7F29-799F-2D4B-A5F3-E77EBBBA20C1}" type="presOf" srcId="{4E275FCC-F513-804C-8D6C-109817AFA116}" destId="{131880E0-82B8-6248-96D5-9158916ABFDD}" srcOrd="0" destOrd="0" presId="urn:microsoft.com/office/officeart/2005/8/layout/orgChart1"/>
    <dgm:cxn modelId="{F8578429-24B6-7F46-8DC0-F2E7A1F79AB1}" type="presOf" srcId="{BBBEA9CA-9C95-2F4A-83E1-2481A69FFA03}" destId="{DADB9546-880D-2A47-8553-40442CB501C7}" srcOrd="0" destOrd="0" presId="urn:microsoft.com/office/officeart/2005/8/layout/orgChart1"/>
    <dgm:cxn modelId="{26AF382B-217C-4B4E-AA9A-B1477D8EBD96}" type="presOf" srcId="{4A73D393-AD08-C149-BC6B-F7CC37C800C4}" destId="{40A87186-A391-0042-8392-3C6EAE7D828B}" srcOrd="0" destOrd="0" presId="urn:microsoft.com/office/officeart/2005/8/layout/orgChart1"/>
    <dgm:cxn modelId="{134F472E-07BF-D14C-9B99-CCF68E1056E1}" type="presOf" srcId="{2BF85DAE-D7CA-4E41-B431-FAF0ADE202CA}" destId="{3CD1DEDF-C225-A643-9EA2-DCD2604D6E8E}" srcOrd="0" destOrd="0" presId="urn:microsoft.com/office/officeart/2005/8/layout/orgChart1"/>
    <dgm:cxn modelId="{EC060530-851F-0943-9462-170FB4DC654F}" type="presOf" srcId="{83E7F861-619D-8141-B646-A050061C76FA}" destId="{C3A5A93F-1722-884E-A97B-AE3F3F71AB95}" srcOrd="1" destOrd="0" presId="urn:microsoft.com/office/officeart/2005/8/layout/orgChart1"/>
    <dgm:cxn modelId="{628C4731-51C0-9F41-BAE3-7C89ECC0E174}" srcId="{AC868FD2-17C7-BF4D-8C1A-09A0424C8D24}" destId="{ECCCBAF0-AE21-E444-AFCA-34817F1EB339}" srcOrd="0" destOrd="0" parTransId="{F6A5AC56-759D-0C40-B76E-0FB8C057AC6A}" sibTransId="{6F961578-E295-6E4D-A02D-CD8E786CE76A}"/>
    <dgm:cxn modelId="{234FB234-3DA0-C64C-809E-DC65102428B8}" srcId="{E8E8DB46-6A2F-2642-94B4-6E161EC57453}" destId="{60A23998-E5C4-E242-A36C-79941523432E}" srcOrd="0" destOrd="0" parTransId="{91FD6D9D-E9B7-6341-B780-9352EDDEBDDB}" sibTransId="{C9E7581F-419B-8042-9B4E-342F3692A48F}"/>
    <dgm:cxn modelId="{9FA05F39-5B6C-3948-984D-2C7ECEC7BFD1}" type="presOf" srcId="{7E175907-72A9-F848-A56A-12C98BA8E7AC}" destId="{DD6D6CCA-AACA-D34B-8A3E-F19996B4A03C}" srcOrd="0" destOrd="0" presId="urn:microsoft.com/office/officeart/2005/8/layout/orgChart1"/>
    <dgm:cxn modelId="{8435573B-E9AC-0943-B0F4-D176EAC2A8B6}" srcId="{FB838935-2508-3947-984D-DAD36C9DF511}" destId="{83E7F861-619D-8141-B646-A050061C76FA}" srcOrd="0" destOrd="0" parTransId="{58C0E123-E1C6-5A46-B49B-038FD9D772E3}" sibTransId="{BCB4AAC7-40E4-5842-AC6A-42C80FB0D1E8}"/>
    <dgm:cxn modelId="{171EA13D-4585-3341-A4F7-F45F7ACE9A89}" type="presOf" srcId="{9F34F8D4-4DE4-0E4A-ADE6-1675889A12AE}" destId="{DA3A976E-DE50-7A47-B8B6-1647335ADBAE}" srcOrd="0" destOrd="0" presId="urn:microsoft.com/office/officeart/2005/8/layout/orgChart1"/>
    <dgm:cxn modelId="{E3CBE941-8B23-894C-83E6-0A936FB2D329}" type="presOf" srcId="{B7CD65B7-91B6-1F44-8DCD-07FFDC104E85}" destId="{596463DE-7478-C842-9032-4A8B889F461F}" srcOrd="0" destOrd="0" presId="urn:microsoft.com/office/officeart/2005/8/layout/orgChart1"/>
    <dgm:cxn modelId="{0D403E43-03A8-5643-82BB-085716CA8E0D}" type="presOf" srcId="{7E0748B8-2366-FE45-965D-B21337DEDD43}" destId="{8DDE964C-C8B1-DB40-BE71-FF73C8E9FF5B}" srcOrd="0" destOrd="0" presId="urn:microsoft.com/office/officeart/2005/8/layout/orgChart1"/>
    <dgm:cxn modelId="{17A6B945-02AC-0A4A-BBC0-7798343601FF}" type="presOf" srcId="{1FA9BDE2-524F-3148-BEE0-C698D004FAAD}" destId="{F4731801-F8D7-E746-864A-BE663D734FEF}" srcOrd="0" destOrd="0" presId="urn:microsoft.com/office/officeart/2005/8/layout/orgChart1"/>
    <dgm:cxn modelId="{8CB93D47-8DE8-F64A-8A3D-5A0924DF9264}" type="presOf" srcId="{B60DD600-E723-CE47-AC10-C387508AB96B}" destId="{7CF489FB-E955-4A46-8A65-67E4E9DF5D82}" srcOrd="0" destOrd="0" presId="urn:microsoft.com/office/officeart/2005/8/layout/orgChart1"/>
    <dgm:cxn modelId="{A45D8D4A-C4D8-E14C-8715-5E39537C2F7F}" type="presOf" srcId="{9EEA29C2-686D-1146-8553-03545B795154}" destId="{1AECF4F7-467D-E348-87DF-349A7504BD01}" srcOrd="0" destOrd="0" presId="urn:microsoft.com/office/officeart/2005/8/layout/orgChart1"/>
    <dgm:cxn modelId="{A55D0F4B-B99D-3C4B-A457-D7BC6AD2E509}" type="presOf" srcId="{860ED451-4644-6341-8E7B-D03C14973F46}" destId="{08FB15BA-AC61-2342-8F22-478E4ED71A60}" srcOrd="0" destOrd="0" presId="urn:microsoft.com/office/officeart/2005/8/layout/orgChart1"/>
    <dgm:cxn modelId="{CCD7254B-5B24-EC48-8B14-C8E34DCE34ED}" type="presOf" srcId="{A798E9CF-B6A8-B644-A9B7-3E185834CEE9}" destId="{14CBDD59-412B-F849-A6A6-3009220A3402}" srcOrd="1" destOrd="0" presId="urn:microsoft.com/office/officeart/2005/8/layout/orgChart1"/>
    <dgm:cxn modelId="{868E264C-7A55-774E-9008-687F081ABDAA}" type="presOf" srcId="{A7E1A7F8-67CA-B44E-A819-C446A239C86F}" destId="{57A7EAA5-3BAD-9945-AEC5-BA1EAE3B1510}" srcOrd="0" destOrd="0" presId="urn:microsoft.com/office/officeart/2005/8/layout/orgChart1"/>
    <dgm:cxn modelId="{67AA004E-61BE-B641-A86C-8E12AD2FAEE5}" type="presOf" srcId="{69F879CE-BFD5-A44E-8B96-A00312F0CBD2}" destId="{FBFEF48E-6ACC-DF45-BE67-32A16FE69774}" srcOrd="0" destOrd="0" presId="urn:microsoft.com/office/officeart/2005/8/layout/orgChart1"/>
    <dgm:cxn modelId="{48207F4E-BBD8-C240-8E6D-0042D0FFC10A}" type="presOf" srcId="{67AC2FB0-FBEB-DA47-ACA5-CB80D32BE39A}" destId="{9AB27C7B-2F00-C945-96D3-2E49682FA3CF}" srcOrd="0" destOrd="0" presId="urn:microsoft.com/office/officeart/2005/8/layout/orgChart1"/>
    <dgm:cxn modelId="{2741DE50-25F7-9B48-8580-6608CCEBD385}" type="presOf" srcId="{7E175907-72A9-F848-A56A-12C98BA8E7AC}" destId="{73F1CA63-E7EC-264E-BD3B-51697B0A8C0D}" srcOrd="1" destOrd="0" presId="urn:microsoft.com/office/officeart/2005/8/layout/orgChart1"/>
    <dgm:cxn modelId="{75D5BC52-96A9-C849-845E-4C0F9549DDA8}" type="presOf" srcId="{617B4EE9-5A3A-B244-AA9A-754E2F8A018E}" destId="{16CC1597-C993-8740-8496-5E5B1AE85632}" srcOrd="0" destOrd="0" presId="urn:microsoft.com/office/officeart/2005/8/layout/orgChart1"/>
    <dgm:cxn modelId="{50D0CA53-C270-5847-8634-4ADA82064116}" type="presOf" srcId="{80FC7FE0-A8BD-9949-A071-871B4AF7FA96}" destId="{441B547F-47B0-0B4F-93B2-E754C468A7F7}" srcOrd="0" destOrd="0" presId="urn:microsoft.com/office/officeart/2005/8/layout/orgChart1"/>
    <dgm:cxn modelId="{91021854-34A2-E945-B1CB-BBA6AF64173F}" type="presOf" srcId="{FB838935-2508-3947-984D-DAD36C9DF511}" destId="{922D7606-917B-814C-8AE1-6E815ABED869}" srcOrd="1" destOrd="0" presId="urn:microsoft.com/office/officeart/2005/8/layout/orgChart1"/>
    <dgm:cxn modelId="{B8B42254-86F0-BF4B-BFE8-D5C9DB54F5B7}" srcId="{AE867004-B038-4745-B238-3C175DB5E518}" destId="{4BD03598-CC07-3442-92B5-367CBD8F6560}" srcOrd="0" destOrd="0" parTransId="{62F8FB5B-8116-6C41-B171-728C094C0CA6}" sibTransId="{08FE3C02-7F89-1947-8EFC-0D910EB1791D}"/>
    <dgm:cxn modelId="{A1EA0355-65AA-7942-9E6C-FAF20EAF6010}" type="presOf" srcId="{51DD7A92-DE3D-A440-AB83-7B30063DA2E9}" destId="{63655C1F-BACE-E346-8AAB-6BD07068469E}" srcOrd="1" destOrd="0" presId="urn:microsoft.com/office/officeart/2005/8/layout/orgChart1"/>
    <dgm:cxn modelId="{3931CB55-C505-C140-8511-3F9F21C5C447}" srcId="{0798F3E2-04E3-0F48-A676-B5812F2A0172}" destId="{60D80A96-DDE0-C84E-A273-F2258FA1FE76}" srcOrd="2" destOrd="0" parTransId="{22A51277-8E43-5A4A-B681-F0728CA4CD8F}" sibTransId="{4851600F-F9EF-1B45-BA78-3D2DAB1648B7}"/>
    <dgm:cxn modelId="{E2E8EB58-7381-3A44-AC14-316DCFCE0584}" type="presOf" srcId="{033F24A1-9A03-2B43-AC47-9322D1B740C8}" destId="{F27895AB-98AB-844F-9AB7-16C97EB8A6AB}" srcOrd="0" destOrd="0" presId="urn:microsoft.com/office/officeart/2005/8/layout/orgChart1"/>
    <dgm:cxn modelId="{7C9D6259-F58A-3844-9EB6-B4B3830A2E9B}" type="presOf" srcId="{35188469-7142-F24B-A66B-192ECE1680C5}" destId="{F59441A1-03C9-5148-982D-EA98FEB6FE1F}" srcOrd="1" destOrd="0" presId="urn:microsoft.com/office/officeart/2005/8/layout/orgChart1"/>
    <dgm:cxn modelId="{BC69F459-00A9-254A-AB6C-3F8ED41F6281}" srcId="{AE867004-B038-4745-B238-3C175DB5E518}" destId="{4E275FCC-F513-804C-8D6C-109817AFA116}" srcOrd="2" destOrd="0" parTransId="{12F58D0C-832F-714A-86B3-8E2D38260EE4}" sibTransId="{A8B31B2F-5F75-9541-9F3F-4A6378CEEDA5}"/>
    <dgm:cxn modelId="{6030485D-FD9D-6943-85EE-BA121E6B04FF}" type="presOf" srcId="{83E7F861-619D-8141-B646-A050061C76FA}" destId="{B63EDE2E-D069-024E-88E5-EFE0EAD6C650}" srcOrd="0" destOrd="0" presId="urn:microsoft.com/office/officeart/2005/8/layout/orgChart1"/>
    <dgm:cxn modelId="{97D2CE5D-6994-FF44-860C-D264391610E4}" srcId="{135DDFE8-54B2-524E-AC24-92902AA5B288}" destId="{FF0EA589-AF4A-204C-8D6C-9EF0C4D37BFB}" srcOrd="1" destOrd="0" parTransId="{9EEA29C2-686D-1146-8553-03545B795154}" sibTransId="{3E56C3BF-63AC-4F40-B7DC-CF6B1D4BCB8E}"/>
    <dgm:cxn modelId="{E350145E-E4C5-9A42-BEF2-1ED64AFB8930}" type="presOf" srcId="{C66A7A44-0B45-AD40-AAF4-273220B82D77}" destId="{0491DBA4-79EA-D244-8FCF-08F299A90383}" srcOrd="1" destOrd="0" presId="urn:microsoft.com/office/officeart/2005/8/layout/orgChart1"/>
    <dgm:cxn modelId="{0EDA0160-324A-F444-BB7D-C0484463CD57}" type="presOf" srcId="{91FD6D9D-E9B7-6341-B780-9352EDDEBDDB}" destId="{0FED2937-1551-6945-916F-2264A7BF91C3}" srcOrd="0" destOrd="0" presId="urn:microsoft.com/office/officeart/2005/8/layout/orgChart1"/>
    <dgm:cxn modelId="{AF8E9F60-4912-7B4C-937A-A39945B54798}" srcId="{FB838935-2508-3947-984D-DAD36C9DF511}" destId="{E27F9F37-4853-084F-96EE-FC96CF40FDEC}" srcOrd="2" destOrd="0" parTransId="{860ED451-4644-6341-8E7B-D03C14973F46}" sibTransId="{5DB83B65-B404-9142-A728-63EDB3DD4B0E}"/>
    <dgm:cxn modelId="{871D6061-017A-4946-BB66-CC9B7449DA89}" srcId="{ECCCBAF0-AE21-E444-AFCA-34817F1EB339}" destId="{1FA9BDE2-524F-3148-BEE0-C698D004FAAD}" srcOrd="1" destOrd="0" parTransId="{901C27F1-3443-984F-94E5-C5F6E57F8449}" sibTransId="{0B07A143-EBFD-6B4B-912F-B81A30B15946}"/>
    <dgm:cxn modelId="{ED98E864-CA25-334E-8674-DD1226F516A6}" type="presOf" srcId="{89C10360-C41B-584F-A2E3-83846CD7E77A}" destId="{D95A1E3C-D5B9-4848-B557-939D1BCCC19C}" srcOrd="0" destOrd="0" presId="urn:microsoft.com/office/officeart/2005/8/layout/orgChart1"/>
    <dgm:cxn modelId="{9C69A765-DAAD-D848-BD8E-2C0ED13381A4}" srcId="{83E7F861-619D-8141-B646-A050061C76FA}" destId="{1BE69B92-37C2-6D46-AEF8-77D709543CC1}" srcOrd="2" destOrd="0" parTransId="{9AACC28C-65CB-6F4F-9631-D76DB8091A90}" sibTransId="{BB93271B-A749-5E42-A3D7-636C70DFFD9B}"/>
    <dgm:cxn modelId="{6EEA6F66-9815-1B47-8F4E-4C430BF8F3A2}" type="presOf" srcId="{130B7399-6A3A-0D47-B7D5-0030BD0A0956}" destId="{C1882154-A70C-C543-9FE6-40554CEE1ED6}" srcOrd="0" destOrd="0" presId="urn:microsoft.com/office/officeart/2005/8/layout/orgChart1"/>
    <dgm:cxn modelId="{ED322168-B242-8749-8FF8-61DED3BAE36D}" type="presOf" srcId="{AE867004-B038-4745-B238-3C175DB5E518}" destId="{909C11AD-20AD-0446-BBD4-ECFAFB29F238}" srcOrd="0" destOrd="0" presId="urn:microsoft.com/office/officeart/2005/8/layout/orgChart1"/>
    <dgm:cxn modelId="{C148DE6A-8FA8-AE42-9258-2D0207D658FC}" type="presOf" srcId="{2FFB7D08-C561-1B4C-AEB4-49BCDA9ABBE4}" destId="{6B54EF58-57E4-A446-B382-0D19883B783C}" srcOrd="0" destOrd="0" presId="urn:microsoft.com/office/officeart/2005/8/layout/orgChart1"/>
    <dgm:cxn modelId="{C09DA96E-BD6E-2B45-9D35-CB6A8DAAF3DF}" type="presOf" srcId="{79313C8A-92B4-FA49-AEB4-E79A3B1B0458}" destId="{C41F8586-B276-1C44-8E6F-86EF50AE836C}" srcOrd="0" destOrd="0" presId="urn:microsoft.com/office/officeart/2005/8/layout/orgChart1"/>
    <dgm:cxn modelId="{CAAD9C6F-743C-3947-9CDB-3042FA627F0F}" type="presOf" srcId="{6A37688A-3C4D-A94D-B1CC-AB8642596578}" destId="{E25EB479-F546-7044-905C-126C27D037E5}" srcOrd="0" destOrd="0" presId="urn:microsoft.com/office/officeart/2005/8/layout/orgChart1"/>
    <dgm:cxn modelId="{C659E26F-A042-014E-A6EF-B44279F7CCE6}" srcId="{FB838935-2508-3947-984D-DAD36C9DF511}" destId="{E8E8DB46-6A2F-2642-94B4-6E161EC57453}" srcOrd="1" destOrd="0" parTransId="{9F34F8D4-4DE4-0E4A-ADE6-1675889A12AE}" sibTransId="{12F3D04E-6E48-D64A-958D-6C7D2C4A0F5D}"/>
    <dgm:cxn modelId="{C8192E73-98A1-B64A-BF62-610C0D352EB0}" type="presOf" srcId="{1BE69B92-37C2-6D46-AEF8-77D709543CC1}" destId="{C139ABCA-B893-6543-BF52-A97C59A9FC77}" srcOrd="1" destOrd="0" presId="urn:microsoft.com/office/officeart/2005/8/layout/orgChart1"/>
    <dgm:cxn modelId="{645BCA77-9CE3-234A-B9AA-C1E175525668}" srcId="{FF0EA589-AF4A-204C-8D6C-9EF0C4D37BFB}" destId="{4A73D393-AD08-C149-BC6B-F7CC37C800C4}" srcOrd="0" destOrd="0" parTransId="{55B1A476-F851-3848-9D41-FFD1A8E1A4C9}" sibTransId="{C394B13C-B367-FA42-ACA0-CB1529624803}"/>
    <dgm:cxn modelId="{87948478-079C-7340-AC22-8B2915D78571}" type="presOf" srcId="{ECCCBAF0-AE21-E444-AFCA-34817F1EB339}" destId="{96F60141-1641-7C43-930C-ABF14BF12142}" srcOrd="0" destOrd="0" presId="urn:microsoft.com/office/officeart/2005/8/layout/orgChart1"/>
    <dgm:cxn modelId="{D6DC2F7C-B47D-0449-91E6-C31FDBBE93FD}" type="presOf" srcId="{2FA89CE0-9F3E-1249-A663-3D5DC986564B}" destId="{40DD62B1-9C1B-7B40-B3F7-F9FB39810C7F}" srcOrd="0" destOrd="0" presId="urn:microsoft.com/office/officeart/2005/8/layout/orgChart1"/>
    <dgm:cxn modelId="{476C307E-D0B0-9D42-B535-6D81AF370597}" type="presOf" srcId="{60D80A96-DDE0-C84E-A273-F2258FA1FE76}" destId="{8E80B42A-F36D-2B4D-80BF-84AA5A555651}" srcOrd="0" destOrd="0" presId="urn:microsoft.com/office/officeart/2005/8/layout/orgChart1"/>
    <dgm:cxn modelId="{6422597E-E5AD-3449-A408-512723BBFC0B}" type="presOf" srcId="{AF79184E-EA83-644B-BB2F-53C961F2B7B3}" destId="{494E1D1F-ECF9-1748-B547-B07DF2D2798A}" srcOrd="0" destOrd="0" presId="urn:microsoft.com/office/officeart/2005/8/layout/orgChart1"/>
    <dgm:cxn modelId="{6C01597F-6964-FB41-8290-DE9A7BA253A7}" srcId="{C66A7A44-0B45-AD40-AAF4-273220B82D77}" destId="{7E0748B8-2366-FE45-965D-B21337DEDD43}" srcOrd="0" destOrd="0" parTransId="{5DF34C7F-B40D-4642-A73C-A9373AB7CF04}" sibTransId="{D330C0B4-D85E-974F-AE05-5C8DB9F27398}"/>
    <dgm:cxn modelId="{E08D5D81-D2B3-2A46-B3E4-449444219525}" srcId="{135DDFE8-54B2-524E-AC24-92902AA5B288}" destId="{C66A7A44-0B45-AD40-AAF4-273220B82D77}" srcOrd="2" destOrd="0" parTransId="{71D8CA1E-E0C8-2348-9A14-76095283DA13}" sibTransId="{EEEE4338-76D2-024D-A3D5-254145C1006D}"/>
    <dgm:cxn modelId="{124F6182-EB11-4949-A9C5-42F7DE18CAE1}" srcId="{B60DD600-E723-CE47-AC10-C387508AB96B}" destId="{67AC2FB0-FBEB-DA47-ACA5-CB80D32BE39A}" srcOrd="0" destOrd="0" parTransId="{C93CE24D-9D8A-914F-AEB6-661C56EA8E35}" sibTransId="{09C8FE95-D547-DF4B-8061-B6BEC970E145}"/>
    <dgm:cxn modelId="{03BE0185-7DC1-474B-B17A-5843DC6B3B19}" type="presOf" srcId="{059FCDB8-E95E-1A45-8737-E77D65077F93}" destId="{A52490E8-4EAB-D740-A475-6E8A934F23D8}" srcOrd="1" destOrd="0" presId="urn:microsoft.com/office/officeart/2005/8/layout/orgChart1"/>
    <dgm:cxn modelId="{EAF72486-0A99-0E42-B05E-09BE8DC105EB}" srcId="{FF0EA589-AF4A-204C-8D6C-9EF0C4D37BFB}" destId="{2BF85DAE-D7CA-4E41-B431-FAF0ADE202CA}" srcOrd="2" destOrd="0" parTransId="{872C4E43-6CCF-C146-A73F-D1EF33B7E2A3}" sibTransId="{A8D8206A-ACAF-0142-BB75-CD557DB75599}"/>
    <dgm:cxn modelId="{8BD3EA86-3C33-2942-AEC5-62926F703910}" type="presOf" srcId="{206BAE6B-DCC7-5E4A-8C94-70500126A3C7}" destId="{61254D58-0818-3D47-BE72-A04FF9D1C7B9}" srcOrd="0" destOrd="0" presId="urn:microsoft.com/office/officeart/2005/8/layout/orgChart1"/>
    <dgm:cxn modelId="{E7B67F88-CD72-064B-8A0B-FAC06D74A2E3}" type="presOf" srcId="{901C27F1-3443-984F-94E5-C5F6E57F8449}" destId="{250FC16B-B17F-CC4D-AD8C-744BC3E82183}" srcOrd="0" destOrd="0" presId="urn:microsoft.com/office/officeart/2005/8/layout/orgChart1"/>
    <dgm:cxn modelId="{E289A688-9DE5-1646-A2DD-BC0C580B22AF}" type="presOf" srcId="{B3849792-B4DC-D34A-BEFE-28C5F266C4DF}" destId="{33F2B955-5571-2F4D-A1E7-469D65E7516A}" srcOrd="0" destOrd="0" presId="urn:microsoft.com/office/officeart/2005/8/layout/orgChart1"/>
    <dgm:cxn modelId="{7603DD88-4F54-F047-BAF7-DAD725AB84A9}" srcId="{0798F3E2-04E3-0F48-A676-B5812F2A0172}" destId="{35188469-7142-F24B-A66B-192ECE1680C5}" srcOrd="0" destOrd="0" parTransId="{58E11687-D047-1645-86FB-61F6E3B762D2}" sibTransId="{93B486C3-73BC-FA43-9895-98F782DE5F1F}"/>
    <dgm:cxn modelId="{BFE6438A-62FF-094E-838B-F9EF61289614}" type="presOf" srcId="{67AC2FB0-FBEB-DA47-ACA5-CB80D32BE39A}" destId="{08146391-7B22-3648-BAC1-D31391BA8CA5}" srcOrd="1" destOrd="0" presId="urn:microsoft.com/office/officeart/2005/8/layout/orgChart1"/>
    <dgm:cxn modelId="{D3AAC88B-48A0-8341-BFF4-03CBFA5F1D30}" type="presOf" srcId="{35188469-7142-F24B-A66B-192ECE1680C5}" destId="{E8647574-7322-4A44-86EE-213E3F2CCE0F}" srcOrd="0" destOrd="0" presId="urn:microsoft.com/office/officeart/2005/8/layout/orgChart1"/>
    <dgm:cxn modelId="{0A2D128C-D716-8B4A-BA9F-8D2BE17345D7}" type="presOf" srcId="{E27F9F37-4853-084F-96EE-FC96CF40FDEC}" destId="{F67C22C9-4CE2-1C42-930E-DED7A31AE11F}" srcOrd="1" destOrd="0" presId="urn:microsoft.com/office/officeart/2005/8/layout/orgChart1"/>
    <dgm:cxn modelId="{BB8E9B8D-C247-3947-B963-B03776B2CC5A}" type="presOf" srcId="{B3849792-B4DC-D34A-BEFE-28C5F266C4DF}" destId="{4A413E79-6CB2-5D49-8EC2-C52C9275E66C}" srcOrd="1" destOrd="0" presId="urn:microsoft.com/office/officeart/2005/8/layout/orgChart1"/>
    <dgm:cxn modelId="{3514A28D-0D5C-0E46-A647-3A678D0A6056}" srcId="{FF0EA589-AF4A-204C-8D6C-9EF0C4D37BFB}" destId="{059FCDB8-E95E-1A45-8737-E77D65077F93}" srcOrd="1" destOrd="0" parTransId="{215B164F-CEEA-1447-8D35-7A712900C156}" sibTransId="{5630ABC0-CE5F-8842-9F75-C6F3F3FFAF6D}"/>
    <dgm:cxn modelId="{A0380390-4EEA-0D4C-9B33-0659E28337FF}" srcId="{67AC2FB0-FBEB-DA47-ACA5-CB80D32BE39A}" destId="{135DDFE8-54B2-524E-AC24-92902AA5B288}" srcOrd="2" destOrd="0" parTransId="{27873554-35F4-274B-A6AD-EFD540798659}" sibTransId="{572479DC-7FA9-534C-AC91-D4C7B079F25D}"/>
    <dgm:cxn modelId="{B0AB7091-6575-994D-B693-8069789DC32B}" srcId="{AC868FD2-17C7-BF4D-8C1A-09A0424C8D24}" destId="{AE867004-B038-4745-B238-3C175DB5E518}" srcOrd="1" destOrd="0" parTransId="{AF79184E-EA83-644B-BB2F-53C961F2B7B3}" sibTransId="{01201833-AA37-0C4C-B405-5D8781955331}"/>
    <dgm:cxn modelId="{6BF81095-F968-5247-8CB0-616AE920300E}" type="presOf" srcId="{4A73D393-AD08-C149-BC6B-F7CC37C800C4}" destId="{7FB0DA4F-4577-7845-9A34-E6A11C931E29}" srcOrd="1" destOrd="0" presId="urn:microsoft.com/office/officeart/2005/8/layout/orgChart1"/>
    <dgm:cxn modelId="{32016F95-CBB4-1244-B14F-9D9DC668404E}" srcId="{E27F9F37-4853-084F-96EE-FC96CF40FDEC}" destId="{89C10360-C41B-584F-A2E3-83846CD7E77A}" srcOrd="0" destOrd="0" parTransId="{79313C8A-92B4-FA49-AEB4-E79A3B1B0458}" sibTransId="{C493BD3F-B96F-D046-8857-5731764ADF0F}"/>
    <dgm:cxn modelId="{8ADC3896-D106-0244-A4FA-50F3D6CB60B5}" type="presOf" srcId="{E8E8DB46-6A2F-2642-94B4-6E161EC57453}" destId="{6AD8F282-0D09-0D4F-97BA-8D8D48F3A6B1}" srcOrd="0" destOrd="0" presId="urn:microsoft.com/office/officeart/2005/8/layout/orgChart1"/>
    <dgm:cxn modelId="{DB663996-628B-9949-B111-AFF8BBA06197}" type="presOf" srcId="{135DDFE8-54B2-524E-AC24-92902AA5B288}" destId="{EEA2C6B9-E10E-7D4F-AC1E-4538C1BB95BA}" srcOrd="0" destOrd="0" presId="urn:microsoft.com/office/officeart/2005/8/layout/orgChart1"/>
    <dgm:cxn modelId="{9A0B5E96-82A0-0F40-B9EE-6C527ECF144A}" type="presOf" srcId="{CAABF800-C1C8-3341-80F4-72828BEB5388}" destId="{489ECBED-2041-F04B-8F3C-566FA33E9398}" srcOrd="0" destOrd="0" presId="urn:microsoft.com/office/officeart/2005/8/layout/orgChart1"/>
    <dgm:cxn modelId="{79F45897-F941-2849-B1D0-AA42A8235727}" srcId="{67AC2FB0-FBEB-DA47-ACA5-CB80D32BE39A}" destId="{FB838935-2508-3947-984D-DAD36C9DF511}" srcOrd="0" destOrd="0" parTransId="{BA5397FE-79D7-EF4D-AFBA-783462FA77D9}" sibTransId="{6CD53B27-C64B-8A40-A88C-67167C474F4B}"/>
    <dgm:cxn modelId="{97622E9F-D97E-3042-A831-3627DC572203}" type="presOf" srcId="{1FA9BDE2-524F-3148-BEE0-C698D004FAAD}" destId="{265CED11-DD7D-7A45-85AE-E75AB39F46C3}" srcOrd="1" destOrd="0" presId="urn:microsoft.com/office/officeart/2005/8/layout/orgChart1"/>
    <dgm:cxn modelId="{A7E41CA1-0A93-024C-8B3A-C401ABC4A0E9}" type="presOf" srcId="{55B1A476-F851-3848-9D41-FFD1A8E1A4C9}" destId="{37BAC7BD-4D23-E240-8E3A-A256F116823F}" srcOrd="0" destOrd="0" presId="urn:microsoft.com/office/officeart/2005/8/layout/orgChart1"/>
    <dgm:cxn modelId="{B781EDA1-253C-A24B-ACD3-CC2C535B9495}" type="presOf" srcId="{58E11687-D047-1645-86FB-61F6E3B762D2}" destId="{767C3CDB-B8E3-A047-9DB8-861A595F322A}" srcOrd="0" destOrd="0" presId="urn:microsoft.com/office/officeart/2005/8/layout/orgChart1"/>
    <dgm:cxn modelId="{351241A2-10FA-F240-B20A-0420AFFCCA12}" type="presOf" srcId="{F4F765C2-561C-DC42-8E59-1566B7D332BD}" destId="{35F1D4B7-C1FF-C548-BC0A-04B83A9E6F17}" srcOrd="0" destOrd="0" presId="urn:microsoft.com/office/officeart/2005/8/layout/orgChart1"/>
    <dgm:cxn modelId="{6D2F22A4-DAFE-DF4B-81C4-196C44A76124}" type="presOf" srcId="{4BD03598-CC07-3442-92B5-367CBD8F6560}" destId="{58A3AD07-5781-F842-91F2-9E81E777BFD1}" srcOrd="0" destOrd="0" presId="urn:microsoft.com/office/officeart/2005/8/layout/orgChart1"/>
    <dgm:cxn modelId="{C4C92FA6-1E1D-524E-B413-031718FF730D}" srcId="{E8E8DB46-6A2F-2642-94B4-6E161EC57453}" destId="{69F879CE-BFD5-A44E-8B96-A00312F0CBD2}" srcOrd="2" destOrd="0" parTransId="{F4F765C2-561C-DC42-8E59-1566B7D332BD}" sibTransId="{563F3F02-1BA5-E348-A0BA-FB3935205288}"/>
    <dgm:cxn modelId="{88287BA7-78B8-C140-920F-73B2F2AF864D}" type="presOf" srcId="{51DD7A92-DE3D-A440-AB83-7B30063DA2E9}" destId="{C4B1CF80-06C6-6643-AD5D-CC694D021FC9}" srcOrd="0" destOrd="0" presId="urn:microsoft.com/office/officeart/2005/8/layout/orgChart1"/>
    <dgm:cxn modelId="{B94657A9-7D6A-B646-80BE-CF9206CC9019}" type="presOf" srcId="{7E0748B8-2366-FE45-965D-B21337DEDD43}" destId="{B5642B0A-C162-1A4E-B4F7-8EE30E7C585E}" srcOrd="1" destOrd="0" presId="urn:microsoft.com/office/officeart/2005/8/layout/orgChart1"/>
    <dgm:cxn modelId="{D3268DAA-1333-0B4F-9D4F-42AAAF88CD99}" type="presOf" srcId="{F6A5AC56-759D-0C40-B76E-0FB8C057AC6A}" destId="{0241ED3A-5764-B843-961A-6F7516CF6FBB}" srcOrd="0" destOrd="0" presId="urn:microsoft.com/office/officeart/2005/8/layout/orgChart1"/>
    <dgm:cxn modelId="{BD8718B1-0A38-7345-AEFA-3C7A31DED1B1}" srcId="{67AC2FB0-FBEB-DA47-ACA5-CB80D32BE39A}" destId="{AC868FD2-17C7-BF4D-8C1A-09A0424C8D24}" srcOrd="1" destOrd="0" parTransId="{8B612606-FF29-CE44-85F3-BB8C82F39DCF}" sibTransId="{61255985-495E-954D-A755-FFA73A8FFF65}"/>
    <dgm:cxn modelId="{91D42AB3-37E4-0441-843C-71AFE031F823}" type="presOf" srcId="{E8E8DB46-6A2F-2642-94B4-6E161EC57453}" destId="{BE2B3B20-BB71-DE46-9602-F06B6E9C1AF0}" srcOrd="1" destOrd="0" presId="urn:microsoft.com/office/officeart/2005/8/layout/orgChart1"/>
    <dgm:cxn modelId="{3E92DDB4-3B3E-8E44-B6FE-6B046FD44C24}" type="presOf" srcId="{206BAE6B-DCC7-5E4A-8C94-70500126A3C7}" destId="{48AA5D9F-49D2-C047-AB16-7BB7BCDD30D7}" srcOrd="1" destOrd="0" presId="urn:microsoft.com/office/officeart/2005/8/layout/orgChart1"/>
    <dgm:cxn modelId="{B3C5D6B5-6C7B-F845-AC88-35F727534473}" type="presOf" srcId="{AE867004-B038-4745-B238-3C175DB5E518}" destId="{E63453D4-E414-614C-A069-3DE8C1AA7F7A}" srcOrd="1" destOrd="0" presId="urn:microsoft.com/office/officeart/2005/8/layout/orgChart1"/>
    <dgm:cxn modelId="{9C4AA3B6-E6D4-9140-9FE5-F5A51A1C563E}" type="presOf" srcId="{059FCDB8-E95E-1A45-8737-E77D65077F93}" destId="{78256012-F1D8-2C49-AD43-559474C78036}" srcOrd="0" destOrd="0" presId="urn:microsoft.com/office/officeart/2005/8/layout/orgChart1"/>
    <dgm:cxn modelId="{848D84BA-E19C-9C4D-BC65-E784B1985D18}" type="presOf" srcId="{0798F3E2-04E3-0F48-A676-B5812F2A0172}" destId="{8E5A8307-587D-E840-B30B-DDC165E4FC01}" srcOrd="0" destOrd="0" presId="urn:microsoft.com/office/officeart/2005/8/layout/orgChart1"/>
    <dgm:cxn modelId="{F95125BB-CA37-E44E-992B-CE8D24A4F61F}" srcId="{E8E8DB46-6A2F-2642-94B4-6E161EC57453}" destId="{BBBEA9CA-9C95-2F4A-83E1-2481A69FFA03}" srcOrd="1" destOrd="0" parTransId="{2FA89CE0-9F3E-1249-A663-3D5DC986564B}" sibTransId="{92024595-822C-6645-84B6-297C9CEA25E5}"/>
    <dgm:cxn modelId="{838FA4BC-8846-B54F-87D8-68EAD1AEB0EA}" type="presOf" srcId="{60A23998-E5C4-E242-A36C-79941523432E}" destId="{CAF24364-CE34-1940-8901-5D241A0500C4}" srcOrd="0" destOrd="0" presId="urn:microsoft.com/office/officeart/2005/8/layout/orgChart1"/>
    <dgm:cxn modelId="{7F4F4DBD-3D99-3843-B4AA-2EEC0C24C88B}" type="presOf" srcId="{617B4EE9-5A3A-B244-AA9A-754E2F8A018E}" destId="{C9734039-296F-E74D-9F35-BF567A8E8137}" srcOrd="1" destOrd="0" presId="urn:microsoft.com/office/officeart/2005/8/layout/orgChart1"/>
    <dgm:cxn modelId="{690EC6BD-06DF-7E4F-99D7-15DF130D3115}" type="presOf" srcId="{4BD03598-CC07-3442-92B5-367CBD8F6560}" destId="{AE17CD04-D68F-564F-8D0D-CAE905FED77A}" srcOrd="1" destOrd="0" presId="urn:microsoft.com/office/officeart/2005/8/layout/orgChart1"/>
    <dgm:cxn modelId="{651D4FBE-6F49-5140-86B3-8DD2477B7966}" type="presOf" srcId="{8B612606-FF29-CE44-85F3-BB8C82F39DCF}" destId="{E2F57A85-5F72-2242-86FD-9E17A9C8999C}" srcOrd="0" destOrd="0" presId="urn:microsoft.com/office/officeart/2005/8/layout/orgChart1"/>
    <dgm:cxn modelId="{CCB090BE-C4EF-1A4A-AB43-1CFE03AFEC97}" type="presOf" srcId="{60D80A96-DDE0-C84E-A273-F2258FA1FE76}" destId="{4A03C67C-8434-C04A-B57E-F8C805053513}" srcOrd="1" destOrd="0" presId="urn:microsoft.com/office/officeart/2005/8/layout/orgChart1"/>
    <dgm:cxn modelId="{8CBE4BBF-329B-E446-AF65-845FBB7A629E}" srcId="{AE867004-B038-4745-B238-3C175DB5E518}" destId="{033F24A1-9A03-2B43-AC47-9322D1B740C8}" srcOrd="1" destOrd="0" parTransId="{F6EF964A-9C08-A446-8192-1E426DC4FC7D}" sibTransId="{E2CE9F7D-DDD5-4D4C-B5A2-D414F954793D}"/>
    <dgm:cxn modelId="{563BB0C3-2274-E844-A1BE-7296E1E40C7E}" type="presOf" srcId="{5DF34C7F-B40D-4642-A73C-A9373AB7CF04}" destId="{33E79D5D-976E-934F-8A70-B904A0EBC4A0}" srcOrd="0" destOrd="0" presId="urn:microsoft.com/office/officeart/2005/8/layout/orgChart1"/>
    <dgm:cxn modelId="{47A94DC6-C059-194B-BDB6-48EECC45B271}" type="presOf" srcId="{ECCCBAF0-AE21-E444-AFCA-34817F1EB339}" destId="{C9D60C21-9E88-734B-9286-DEE0983D3A70}" srcOrd="1" destOrd="0" presId="urn:microsoft.com/office/officeart/2005/8/layout/orgChart1"/>
    <dgm:cxn modelId="{89B173C7-9EBA-E14C-B868-FDBAE7186D32}" type="presOf" srcId="{C66A7A44-0B45-AD40-AAF4-273220B82D77}" destId="{8632BC25-EC7D-034F-BA56-DC4B13460D8B}" srcOrd="0" destOrd="0" presId="urn:microsoft.com/office/officeart/2005/8/layout/orgChart1"/>
    <dgm:cxn modelId="{9062E3C7-A765-BD44-96E3-EAE73FC73C08}" type="presOf" srcId="{12F58D0C-832F-714A-86B3-8E2D38260EE4}" destId="{C77615B5-3043-8A4B-B41D-C4CF12306560}" srcOrd="0" destOrd="0" presId="urn:microsoft.com/office/officeart/2005/8/layout/orgChart1"/>
    <dgm:cxn modelId="{D22209CC-6133-3F45-A21D-EE935804428D}" type="presOf" srcId="{62F8FB5B-8116-6C41-B171-728C094C0CA6}" destId="{76DAFE43-1662-7641-8B35-C3AE378A1026}" srcOrd="0" destOrd="0" presId="urn:microsoft.com/office/officeart/2005/8/layout/orgChart1"/>
    <dgm:cxn modelId="{208AEDCE-EE0A-064A-BA16-62AD519733C1}" type="presOf" srcId="{27873554-35F4-274B-A6AD-EFD540798659}" destId="{B72DEDE1-F215-624E-88A7-56CB8246AA0B}" srcOrd="0" destOrd="0" presId="urn:microsoft.com/office/officeart/2005/8/layout/orgChart1"/>
    <dgm:cxn modelId="{AAD86BD2-2969-0449-8E52-4D0E2564DBBA}" type="presOf" srcId="{135DDFE8-54B2-524E-AC24-92902AA5B288}" destId="{59EE9D35-3FE9-6043-B23D-BFA51D93095A}" srcOrd="1" destOrd="0" presId="urn:microsoft.com/office/officeart/2005/8/layout/orgChart1"/>
    <dgm:cxn modelId="{B99DA7D5-923C-AF4B-95DF-4681FDAAF8FE}" type="presOf" srcId="{58C0E123-E1C6-5A46-B49B-038FD9D772E3}" destId="{9CECBD48-0A3F-DF4F-928B-1C1CE2FFB4B1}" srcOrd="0" destOrd="0" presId="urn:microsoft.com/office/officeart/2005/8/layout/orgChart1"/>
    <dgm:cxn modelId="{9FB3D6D5-17BD-7A4E-BE49-CB8B67264C82}" srcId="{0798F3E2-04E3-0F48-A676-B5812F2A0172}" destId="{51DD7A92-DE3D-A440-AB83-7B30063DA2E9}" srcOrd="1" destOrd="0" parTransId="{84EB1701-6510-C94B-A68E-C8CCD8067558}" sibTransId="{3B105E1F-F2DC-2743-AECA-1837F34D78D0}"/>
    <dgm:cxn modelId="{F99B38D6-618D-204E-89B5-C9AD6AFE7D46}" type="presOf" srcId="{FB838935-2508-3947-984D-DAD36C9DF511}" destId="{7B172669-5D60-C647-BD6B-375EF5D9D198}" srcOrd="0" destOrd="0" presId="urn:microsoft.com/office/officeart/2005/8/layout/orgChart1"/>
    <dgm:cxn modelId="{C42547DB-35A0-CA47-9F6C-4987BA198ED0}" type="presOf" srcId="{872C4E43-6CCF-C146-A73F-D1EF33B7E2A3}" destId="{812C2022-7DB6-5940-BC8A-4723EAA69E7F}" srcOrd="0" destOrd="0" presId="urn:microsoft.com/office/officeart/2005/8/layout/orgChart1"/>
    <dgm:cxn modelId="{463657DC-5AE8-F046-9A2A-297DAB950DDA}" type="presOf" srcId="{F23E641D-A607-2345-A38A-6B51B543630B}" destId="{AAF875A9-C7AC-F84A-BDCD-0D167D9980CB}" srcOrd="0" destOrd="0" presId="urn:microsoft.com/office/officeart/2005/8/layout/orgChart1"/>
    <dgm:cxn modelId="{C83A6DDF-3F0A-9041-BB38-D5EDA0E4539F}" type="presOf" srcId="{AC868FD2-17C7-BF4D-8C1A-09A0424C8D24}" destId="{4F9708C5-B7A5-134C-9299-18A66EDD1A24}" srcOrd="0" destOrd="0" presId="urn:microsoft.com/office/officeart/2005/8/layout/orgChart1"/>
    <dgm:cxn modelId="{7E8D25E3-3775-C945-A17B-663F9FFDFE9E}" type="presOf" srcId="{FF0EA589-AF4A-204C-8D6C-9EF0C4D37BFB}" destId="{53932C5D-E908-504B-A8B4-DAB8373BF4B9}" srcOrd="1" destOrd="0" presId="urn:microsoft.com/office/officeart/2005/8/layout/orgChart1"/>
    <dgm:cxn modelId="{DCB912E6-C563-5947-9F24-76835BBD6EE6}" type="presOf" srcId="{89C10360-C41B-584F-A2E3-83846CD7E77A}" destId="{F875B827-4DA5-D343-94AA-F8653E9F6128}" srcOrd="1" destOrd="0" presId="urn:microsoft.com/office/officeart/2005/8/layout/orgChart1"/>
    <dgm:cxn modelId="{9A7D7DE6-3A5E-CD43-8575-7656D16C10A6}" srcId="{83E7F861-619D-8141-B646-A050061C76FA}" destId="{253AEE31-736D-144E-81DB-2E921952E98D}" srcOrd="0" destOrd="0" parTransId="{CAABF800-C1C8-3341-80F4-72828BEB5388}" sibTransId="{C1FA51EE-2E25-4A40-9765-A5380FB91797}"/>
    <dgm:cxn modelId="{77136AE8-20A4-F443-B940-4C2F6F37E331}" type="presOf" srcId="{F6EF964A-9C08-A446-8192-1E426DC4FC7D}" destId="{F2AB8F88-8F08-3C4D-AFF4-7DA0CF050716}" srcOrd="0" destOrd="0" presId="urn:microsoft.com/office/officeart/2005/8/layout/orgChart1"/>
    <dgm:cxn modelId="{2BAB50E9-22DB-724C-AA9F-D1B358F7B9A5}" srcId="{E27F9F37-4853-084F-96EE-FC96CF40FDEC}" destId="{B3849792-B4DC-D34A-BEFE-28C5F266C4DF}" srcOrd="1" destOrd="0" parTransId="{130B7399-6A3A-0D47-B7D5-0030BD0A0956}" sibTransId="{102FE925-9778-C348-88E9-7AB8450681D9}"/>
    <dgm:cxn modelId="{786671EF-39E8-6A49-B82D-F943F722FDD7}" srcId="{ECCCBAF0-AE21-E444-AFCA-34817F1EB339}" destId="{7E175907-72A9-F848-A56A-12C98BA8E7AC}" srcOrd="2" destOrd="0" parTransId="{F23E641D-A607-2345-A38A-6B51B543630B}" sibTransId="{AC8F31C6-D603-2544-8D80-369A56ACB0F1}"/>
    <dgm:cxn modelId="{3E8AFFF2-6A53-F44F-8019-4E01955B3E35}" type="presOf" srcId="{AC868FD2-17C7-BF4D-8C1A-09A0424C8D24}" destId="{3E9F6BCB-01AF-DC49-9118-822683AAA63A}" srcOrd="1" destOrd="0" presId="urn:microsoft.com/office/officeart/2005/8/layout/orgChart1"/>
    <dgm:cxn modelId="{A0C9D2F3-0F69-5F47-9AF4-0DEF45E35CDC}" type="presOf" srcId="{60A23998-E5C4-E242-A36C-79941523432E}" destId="{52FE4656-DF31-5E47-B9C3-8536EE3E0E2D}" srcOrd="1" destOrd="0" presId="urn:microsoft.com/office/officeart/2005/8/layout/orgChart1"/>
    <dgm:cxn modelId="{7141D6F3-65EF-5242-AFDE-65FAC1D7DAAE}" type="presOf" srcId="{71D8CA1E-E0C8-2348-9A14-76095283DA13}" destId="{8211FA7A-8FB8-0A41-9A26-8C1236A50E07}" srcOrd="0" destOrd="0" presId="urn:microsoft.com/office/officeart/2005/8/layout/orgChart1"/>
    <dgm:cxn modelId="{1C6418FC-D387-234B-83AA-9496F95E537E}" type="presOf" srcId="{84EB1701-6510-C94B-A68E-C8CCD8067558}" destId="{7852D4C0-1262-8E4A-AF71-9977D4E6E98F}" srcOrd="0" destOrd="0" presId="urn:microsoft.com/office/officeart/2005/8/layout/orgChart1"/>
    <dgm:cxn modelId="{BD0B3BFC-3001-D344-95F1-962D3F27CB6D}" type="presOf" srcId="{A798E9CF-B6A8-B644-A9B7-3E185834CEE9}" destId="{1B5C9D2D-A98E-584B-8E17-57F4E1C2D3F7}" srcOrd="0" destOrd="0" presId="urn:microsoft.com/office/officeart/2005/8/layout/orgChart1"/>
    <dgm:cxn modelId="{ED211D60-A8CD-E947-9D7D-26FEC8AADB18}" type="presParOf" srcId="{7CF489FB-E955-4A46-8A65-67E4E9DF5D82}" destId="{806EA05F-BD31-1949-96A7-14F8DA2B3E5D}" srcOrd="0" destOrd="0" presId="urn:microsoft.com/office/officeart/2005/8/layout/orgChart1"/>
    <dgm:cxn modelId="{5B268766-A90B-3542-84DB-766B973DE8C4}" type="presParOf" srcId="{806EA05F-BD31-1949-96A7-14F8DA2B3E5D}" destId="{BF4880C8-390A-FE41-A22F-895B7E1BA5CC}" srcOrd="0" destOrd="0" presId="urn:microsoft.com/office/officeart/2005/8/layout/orgChart1"/>
    <dgm:cxn modelId="{05302AA1-3CEF-DF46-83AB-7E49DF674099}" type="presParOf" srcId="{BF4880C8-390A-FE41-A22F-895B7E1BA5CC}" destId="{9AB27C7B-2F00-C945-96D3-2E49682FA3CF}" srcOrd="0" destOrd="0" presId="urn:microsoft.com/office/officeart/2005/8/layout/orgChart1"/>
    <dgm:cxn modelId="{0666C637-B43D-6644-908E-61AF74412548}" type="presParOf" srcId="{BF4880C8-390A-FE41-A22F-895B7E1BA5CC}" destId="{08146391-7B22-3648-BAC1-D31391BA8CA5}" srcOrd="1" destOrd="0" presId="urn:microsoft.com/office/officeart/2005/8/layout/orgChart1"/>
    <dgm:cxn modelId="{C35F9D4A-B721-404A-A528-E4D5C57EBFD7}" type="presParOf" srcId="{806EA05F-BD31-1949-96A7-14F8DA2B3E5D}" destId="{8857F827-E3E7-AE4B-B369-F1A19C5E000D}" srcOrd="1" destOrd="0" presId="urn:microsoft.com/office/officeart/2005/8/layout/orgChart1"/>
    <dgm:cxn modelId="{E281E015-3174-D444-9011-9A25B842EF7A}" type="presParOf" srcId="{8857F827-E3E7-AE4B-B369-F1A19C5E000D}" destId="{AFD3883E-1AE3-FD4D-898E-8BDB71DD08C9}" srcOrd="0" destOrd="0" presId="urn:microsoft.com/office/officeart/2005/8/layout/orgChart1"/>
    <dgm:cxn modelId="{6AC91CF6-5750-8B44-89C1-1D7168A7D63E}" type="presParOf" srcId="{8857F827-E3E7-AE4B-B369-F1A19C5E000D}" destId="{D3B661FD-1AEB-5A4A-B5BB-7697C42E6585}" srcOrd="1" destOrd="0" presId="urn:microsoft.com/office/officeart/2005/8/layout/orgChart1"/>
    <dgm:cxn modelId="{FE414154-450F-F74B-A05F-079F6D8324ED}" type="presParOf" srcId="{D3B661FD-1AEB-5A4A-B5BB-7697C42E6585}" destId="{3166B83A-3A60-F740-B0D5-9AA4068532EE}" srcOrd="0" destOrd="0" presId="urn:microsoft.com/office/officeart/2005/8/layout/orgChart1"/>
    <dgm:cxn modelId="{FDF9820D-391D-FD45-91CA-E9931D457985}" type="presParOf" srcId="{3166B83A-3A60-F740-B0D5-9AA4068532EE}" destId="{7B172669-5D60-C647-BD6B-375EF5D9D198}" srcOrd="0" destOrd="0" presId="urn:microsoft.com/office/officeart/2005/8/layout/orgChart1"/>
    <dgm:cxn modelId="{30CD4E5A-2970-1644-85C0-85BF485B9F63}" type="presParOf" srcId="{3166B83A-3A60-F740-B0D5-9AA4068532EE}" destId="{922D7606-917B-814C-8AE1-6E815ABED869}" srcOrd="1" destOrd="0" presId="urn:microsoft.com/office/officeart/2005/8/layout/orgChart1"/>
    <dgm:cxn modelId="{A72ACC25-81E2-534D-866C-37A7257196BF}" type="presParOf" srcId="{D3B661FD-1AEB-5A4A-B5BB-7697C42E6585}" destId="{1043A24A-FC3D-3945-BE5F-20DB25D33F34}" srcOrd="1" destOrd="0" presId="urn:microsoft.com/office/officeart/2005/8/layout/orgChart1"/>
    <dgm:cxn modelId="{6B40DCA5-C587-2841-92F4-DE305FD404E5}" type="presParOf" srcId="{1043A24A-FC3D-3945-BE5F-20DB25D33F34}" destId="{9CECBD48-0A3F-DF4F-928B-1C1CE2FFB4B1}" srcOrd="0" destOrd="0" presId="urn:microsoft.com/office/officeart/2005/8/layout/orgChart1"/>
    <dgm:cxn modelId="{FBC08B57-1709-8C47-B6CC-88475F0192E0}" type="presParOf" srcId="{1043A24A-FC3D-3945-BE5F-20DB25D33F34}" destId="{01D29D7C-39B4-334E-B1ED-F14F044700C7}" srcOrd="1" destOrd="0" presId="urn:microsoft.com/office/officeart/2005/8/layout/orgChart1"/>
    <dgm:cxn modelId="{A97396E8-23B5-C845-B472-E55EB1D753E7}" type="presParOf" srcId="{01D29D7C-39B4-334E-B1ED-F14F044700C7}" destId="{AC08F624-8129-EE4C-B7DE-CE0B94FF2F5E}" srcOrd="0" destOrd="0" presId="urn:microsoft.com/office/officeart/2005/8/layout/orgChart1"/>
    <dgm:cxn modelId="{DAA717FE-77E1-1B49-8477-C1484239B859}" type="presParOf" srcId="{AC08F624-8129-EE4C-B7DE-CE0B94FF2F5E}" destId="{B63EDE2E-D069-024E-88E5-EFE0EAD6C650}" srcOrd="0" destOrd="0" presId="urn:microsoft.com/office/officeart/2005/8/layout/orgChart1"/>
    <dgm:cxn modelId="{B7B0DE56-BEAB-0F47-B915-85FC10D6EF58}" type="presParOf" srcId="{AC08F624-8129-EE4C-B7DE-CE0B94FF2F5E}" destId="{C3A5A93F-1722-884E-A97B-AE3F3F71AB95}" srcOrd="1" destOrd="0" presId="urn:microsoft.com/office/officeart/2005/8/layout/orgChart1"/>
    <dgm:cxn modelId="{259E7E77-51D1-374A-88E6-BAC62383A51F}" type="presParOf" srcId="{01D29D7C-39B4-334E-B1ED-F14F044700C7}" destId="{72DD3104-CA71-934F-8731-87F525068208}" srcOrd="1" destOrd="0" presId="urn:microsoft.com/office/officeart/2005/8/layout/orgChart1"/>
    <dgm:cxn modelId="{F5C6D3CF-4BFD-0841-8DF6-5B65A85734AF}" type="presParOf" srcId="{72DD3104-CA71-934F-8731-87F525068208}" destId="{489ECBED-2041-F04B-8F3C-566FA33E9398}" srcOrd="0" destOrd="0" presId="urn:microsoft.com/office/officeart/2005/8/layout/orgChart1"/>
    <dgm:cxn modelId="{84FF2B38-183C-C344-9E08-CB11A26B3F4E}" type="presParOf" srcId="{72DD3104-CA71-934F-8731-87F525068208}" destId="{D4DCCF42-7151-A549-9F4A-A44E5BE4E2A0}" srcOrd="1" destOrd="0" presId="urn:microsoft.com/office/officeart/2005/8/layout/orgChart1"/>
    <dgm:cxn modelId="{085F8A1B-A4CB-8842-A9BF-84B9CB8DB6F5}" type="presParOf" srcId="{D4DCCF42-7151-A549-9F4A-A44E5BE4E2A0}" destId="{0F3DA79C-602F-954C-9F30-80475993655F}" srcOrd="0" destOrd="0" presId="urn:microsoft.com/office/officeart/2005/8/layout/orgChart1"/>
    <dgm:cxn modelId="{950521BE-54A0-C846-B579-A3DA355953B4}" type="presParOf" srcId="{0F3DA79C-602F-954C-9F30-80475993655F}" destId="{F8BF654D-AF6D-4B47-B425-E55194A63AB3}" srcOrd="0" destOrd="0" presId="urn:microsoft.com/office/officeart/2005/8/layout/orgChart1"/>
    <dgm:cxn modelId="{46BA5577-7B30-034A-91B8-C9EBA0DD718B}" type="presParOf" srcId="{0F3DA79C-602F-954C-9F30-80475993655F}" destId="{5320123E-91D6-6B4F-A130-74E09A4CF9F0}" srcOrd="1" destOrd="0" presId="urn:microsoft.com/office/officeart/2005/8/layout/orgChart1"/>
    <dgm:cxn modelId="{E99AE771-C53D-784D-9CB4-08B06B49EFE8}" type="presParOf" srcId="{D4DCCF42-7151-A549-9F4A-A44E5BE4E2A0}" destId="{79C1E4D9-0549-3042-A3C3-6FC0C6E655A8}" srcOrd="1" destOrd="0" presId="urn:microsoft.com/office/officeart/2005/8/layout/orgChart1"/>
    <dgm:cxn modelId="{611F5514-6B24-4A49-910B-99BB2661C3F5}" type="presParOf" srcId="{D4DCCF42-7151-A549-9F4A-A44E5BE4E2A0}" destId="{7E40A8F1-390A-6348-B04B-F04430DBF674}" srcOrd="2" destOrd="0" presId="urn:microsoft.com/office/officeart/2005/8/layout/orgChart1"/>
    <dgm:cxn modelId="{568B176F-6309-F742-85F5-9B41BD9B2ED7}" type="presParOf" srcId="{72DD3104-CA71-934F-8731-87F525068208}" destId="{596463DE-7478-C842-9032-4A8B889F461F}" srcOrd="2" destOrd="0" presId="urn:microsoft.com/office/officeart/2005/8/layout/orgChart1"/>
    <dgm:cxn modelId="{2B6E2F29-3C86-2344-A2B1-40DFBFD18D4F}" type="presParOf" srcId="{72DD3104-CA71-934F-8731-87F525068208}" destId="{D563FDF5-188C-B34B-85FB-9CC0458FA1F6}" srcOrd="3" destOrd="0" presId="urn:microsoft.com/office/officeart/2005/8/layout/orgChart1"/>
    <dgm:cxn modelId="{2B8FA6BB-59EB-3043-B530-6FCFE4ABDFDA}" type="presParOf" srcId="{D563FDF5-188C-B34B-85FB-9CC0458FA1F6}" destId="{F8176975-B10D-5448-A8F7-12D40D1BDE4D}" srcOrd="0" destOrd="0" presId="urn:microsoft.com/office/officeart/2005/8/layout/orgChart1"/>
    <dgm:cxn modelId="{3547864B-8B4A-9141-A859-17338E3C0CD6}" type="presParOf" srcId="{F8176975-B10D-5448-A8F7-12D40D1BDE4D}" destId="{6B54EF58-57E4-A446-B382-0D19883B783C}" srcOrd="0" destOrd="0" presId="urn:microsoft.com/office/officeart/2005/8/layout/orgChart1"/>
    <dgm:cxn modelId="{F69530EC-EFB8-3048-87B1-5CCA8C6166FB}" type="presParOf" srcId="{F8176975-B10D-5448-A8F7-12D40D1BDE4D}" destId="{C2F6680E-EC40-F344-B49E-A1A7A6243F4B}" srcOrd="1" destOrd="0" presId="urn:microsoft.com/office/officeart/2005/8/layout/orgChart1"/>
    <dgm:cxn modelId="{4C1165F9-B207-1743-A2C1-1393355C9EC6}" type="presParOf" srcId="{D563FDF5-188C-B34B-85FB-9CC0458FA1F6}" destId="{C4FC2D4C-7811-3143-9B0F-08C8CDED08EC}" srcOrd="1" destOrd="0" presId="urn:microsoft.com/office/officeart/2005/8/layout/orgChart1"/>
    <dgm:cxn modelId="{04B80F8D-F7A9-0F42-B9CA-2D65958209FE}" type="presParOf" srcId="{D563FDF5-188C-B34B-85FB-9CC0458FA1F6}" destId="{075740F5-3EC6-3246-807E-019AB293512A}" srcOrd="2" destOrd="0" presId="urn:microsoft.com/office/officeart/2005/8/layout/orgChart1"/>
    <dgm:cxn modelId="{870EA391-7E3F-5543-9FB8-952A8BC3EEDC}" type="presParOf" srcId="{72DD3104-CA71-934F-8731-87F525068208}" destId="{C4739117-E564-314F-95F0-ADF4969B5687}" srcOrd="4" destOrd="0" presId="urn:microsoft.com/office/officeart/2005/8/layout/orgChart1"/>
    <dgm:cxn modelId="{74D1DD3F-DC1F-5045-AA59-4E7E5960420B}" type="presParOf" srcId="{72DD3104-CA71-934F-8731-87F525068208}" destId="{A12786CF-E00D-924B-BD89-03AC6417F982}" srcOrd="5" destOrd="0" presId="urn:microsoft.com/office/officeart/2005/8/layout/orgChart1"/>
    <dgm:cxn modelId="{B61656BC-6597-CD47-906D-50287BB3EDC5}" type="presParOf" srcId="{A12786CF-E00D-924B-BD89-03AC6417F982}" destId="{06B11747-2A43-BB4A-95BE-8CC3239FFC8E}" srcOrd="0" destOrd="0" presId="urn:microsoft.com/office/officeart/2005/8/layout/orgChart1"/>
    <dgm:cxn modelId="{39629ED5-7272-B848-AE3E-6B0AA2B007C3}" type="presParOf" srcId="{06B11747-2A43-BB4A-95BE-8CC3239FFC8E}" destId="{D0508651-A9A5-5049-A162-35D2628522D8}" srcOrd="0" destOrd="0" presId="urn:microsoft.com/office/officeart/2005/8/layout/orgChart1"/>
    <dgm:cxn modelId="{35E27CC9-C6CE-C140-A512-0F07A4866398}" type="presParOf" srcId="{06B11747-2A43-BB4A-95BE-8CC3239FFC8E}" destId="{C139ABCA-B893-6543-BF52-A97C59A9FC77}" srcOrd="1" destOrd="0" presId="urn:microsoft.com/office/officeart/2005/8/layout/orgChart1"/>
    <dgm:cxn modelId="{E75F5052-C8C9-264C-A97D-699F998722EA}" type="presParOf" srcId="{A12786CF-E00D-924B-BD89-03AC6417F982}" destId="{AEF43EFA-B498-0D4A-AB8D-321BB72D9316}" srcOrd="1" destOrd="0" presId="urn:microsoft.com/office/officeart/2005/8/layout/orgChart1"/>
    <dgm:cxn modelId="{90CDDB68-2FF5-194D-B002-DB57BC4CCCF6}" type="presParOf" srcId="{A12786CF-E00D-924B-BD89-03AC6417F982}" destId="{AEEFD4E2-281E-F844-99B1-5706A9178D8A}" srcOrd="2" destOrd="0" presId="urn:microsoft.com/office/officeart/2005/8/layout/orgChart1"/>
    <dgm:cxn modelId="{BF273BA9-249C-F34A-A348-DD3F37840A86}" type="presParOf" srcId="{01D29D7C-39B4-334E-B1ED-F14F044700C7}" destId="{A8556DA6-FA8C-464D-9831-A3BA5C61094F}" srcOrd="2" destOrd="0" presId="urn:microsoft.com/office/officeart/2005/8/layout/orgChart1"/>
    <dgm:cxn modelId="{0519124E-BEF1-E840-B262-384B2C71E9C1}" type="presParOf" srcId="{1043A24A-FC3D-3945-BE5F-20DB25D33F34}" destId="{DA3A976E-DE50-7A47-B8B6-1647335ADBAE}" srcOrd="2" destOrd="0" presId="urn:microsoft.com/office/officeart/2005/8/layout/orgChart1"/>
    <dgm:cxn modelId="{D73622F6-1003-4946-B95F-B6320EB06092}" type="presParOf" srcId="{1043A24A-FC3D-3945-BE5F-20DB25D33F34}" destId="{16E4112B-E005-2748-B080-7EFBCB7928EB}" srcOrd="3" destOrd="0" presId="urn:microsoft.com/office/officeart/2005/8/layout/orgChart1"/>
    <dgm:cxn modelId="{49384CFC-CB62-5448-9442-F83C2E0EC39D}" type="presParOf" srcId="{16E4112B-E005-2748-B080-7EFBCB7928EB}" destId="{2B7D6F35-0FA4-0249-A2AA-CEC6B911ED66}" srcOrd="0" destOrd="0" presId="urn:microsoft.com/office/officeart/2005/8/layout/orgChart1"/>
    <dgm:cxn modelId="{BC4DE1E3-D847-8C45-9AD0-5A3BC7F9DDC8}" type="presParOf" srcId="{2B7D6F35-0FA4-0249-A2AA-CEC6B911ED66}" destId="{6AD8F282-0D09-0D4F-97BA-8D8D48F3A6B1}" srcOrd="0" destOrd="0" presId="urn:microsoft.com/office/officeart/2005/8/layout/orgChart1"/>
    <dgm:cxn modelId="{13B2164F-F4B9-2147-9A8C-4DAF7BDDBD53}" type="presParOf" srcId="{2B7D6F35-0FA4-0249-A2AA-CEC6B911ED66}" destId="{BE2B3B20-BB71-DE46-9602-F06B6E9C1AF0}" srcOrd="1" destOrd="0" presId="urn:microsoft.com/office/officeart/2005/8/layout/orgChart1"/>
    <dgm:cxn modelId="{2CC8B98B-39B8-0D47-BF32-549AF49A25B3}" type="presParOf" srcId="{16E4112B-E005-2748-B080-7EFBCB7928EB}" destId="{58B63F25-9719-6E4B-95E0-F175D5CB8AE6}" srcOrd="1" destOrd="0" presId="urn:microsoft.com/office/officeart/2005/8/layout/orgChart1"/>
    <dgm:cxn modelId="{2A29DDA9-8DA2-6A43-B918-807410A98ECC}" type="presParOf" srcId="{58B63F25-9719-6E4B-95E0-F175D5CB8AE6}" destId="{0FED2937-1551-6945-916F-2264A7BF91C3}" srcOrd="0" destOrd="0" presId="urn:microsoft.com/office/officeart/2005/8/layout/orgChart1"/>
    <dgm:cxn modelId="{279CDC00-2320-3743-A102-9D6E7F8DEC26}" type="presParOf" srcId="{58B63F25-9719-6E4B-95E0-F175D5CB8AE6}" destId="{CF44FBCE-DA4E-2D43-9385-7A49D735D441}" srcOrd="1" destOrd="0" presId="urn:microsoft.com/office/officeart/2005/8/layout/orgChart1"/>
    <dgm:cxn modelId="{3AF9BF42-838D-CE46-BF98-12F749E8653B}" type="presParOf" srcId="{CF44FBCE-DA4E-2D43-9385-7A49D735D441}" destId="{107F38A5-7C0A-AD4B-BB6E-E083CC901196}" srcOrd="0" destOrd="0" presId="urn:microsoft.com/office/officeart/2005/8/layout/orgChart1"/>
    <dgm:cxn modelId="{382B251D-DD29-D246-8752-B327B7CAAE71}" type="presParOf" srcId="{107F38A5-7C0A-AD4B-BB6E-E083CC901196}" destId="{CAF24364-CE34-1940-8901-5D241A0500C4}" srcOrd="0" destOrd="0" presId="urn:microsoft.com/office/officeart/2005/8/layout/orgChart1"/>
    <dgm:cxn modelId="{4901AA04-5A4E-A649-A813-6DD9BEF534F3}" type="presParOf" srcId="{107F38A5-7C0A-AD4B-BB6E-E083CC901196}" destId="{52FE4656-DF31-5E47-B9C3-8536EE3E0E2D}" srcOrd="1" destOrd="0" presId="urn:microsoft.com/office/officeart/2005/8/layout/orgChart1"/>
    <dgm:cxn modelId="{9B5E844F-7F3C-3742-8265-8E551C50EB03}" type="presParOf" srcId="{CF44FBCE-DA4E-2D43-9385-7A49D735D441}" destId="{D6602F88-9B20-7347-8ECB-1BC71709EF24}" srcOrd="1" destOrd="0" presId="urn:microsoft.com/office/officeart/2005/8/layout/orgChart1"/>
    <dgm:cxn modelId="{F487C86B-2627-2C4F-BA5C-A49A8AD56762}" type="presParOf" srcId="{CF44FBCE-DA4E-2D43-9385-7A49D735D441}" destId="{F27CCDA1-E3B0-B543-88BB-088962354B70}" srcOrd="2" destOrd="0" presId="urn:microsoft.com/office/officeart/2005/8/layout/orgChart1"/>
    <dgm:cxn modelId="{77BA9F09-919C-9B49-B0EF-BE6DB81184EE}" type="presParOf" srcId="{58B63F25-9719-6E4B-95E0-F175D5CB8AE6}" destId="{40DD62B1-9C1B-7B40-B3F7-F9FB39810C7F}" srcOrd="2" destOrd="0" presId="urn:microsoft.com/office/officeart/2005/8/layout/orgChart1"/>
    <dgm:cxn modelId="{8A4DA8DF-332E-574D-97EF-A98CC5EFD6A3}" type="presParOf" srcId="{58B63F25-9719-6E4B-95E0-F175D5CB8AE6}" destId="{F3AA013A-48CA-D34D-8405-6BCD47F82EAA}" srcOrd="3" destOrd="0" presId="urn:microsoft.com/office/officeart/2005/8/layout/orgChart1"/>
    <dgm:cxn modelId="{DF11947B-4E99-F84F-A966-D15A512954FE}" type="presParOf" srcId="{F3AA013A-48CA-D34D-8405-6BCD47F82EAA}" destId="{11D911CE-1A12-244D-BCAC-DDA8144B76C4}" srcOrd="0" destOrd="0" presId="urn:microsoft.com/office/officeart/2005/8/layout/orgChart1"/>
    <dgm:cxn modelId="{747C88B2-4FE7-8B4C-803D-723B20B52313}" type="presParOf" srcId="{11D911CE-1A12-244D-BCAC-DDA8144B76C4}" destId="{DADB9546-880D-2A47-8553-40442CB501C7}" srcOrd="0" destOrd="0" presId="urn:microsoft.com/office/officeart/2005/8/layout/orgChart1"/>
    <dgm:cxn modelId="{94EA5ABC-3A48-DF46-92BF-81EDCBE381F6}" type="presParOf" srcId="{11D911CE-1A12-244D-BCAC-DDA8144B76C4}" destId="{F4CE78F2-857F-9A49-9C4F-E79EA6EF2143}" srcOrd="1" destOrd="0" presId="urn:microsoft.com/office/officeart/2005/8/layout/orgChart1"/>
    <dgm:cxn modelId="{F7401157-FE99-D649-B15F-679ACBDBEA59}" type="presParOf" srcId="{F3AA013A-48CA-D34D-8405-6BCD47F82EAA}" destId="{5619ABC5-CF2B-B345-878B-C20DF6526680}" srcOrd="1" destOrd="0" presId="urn:microsoft.com/office/officeart/2005/8/layout/orgChart1"/>
    <dgm:cxn modelId="{32D2FB47-D52E-3845-8509-8A5005DDE533}" type="presParOf" srcId="{F3AA013A-48CA-D34D-8405-6BCD47F82EAA}" destId="{04586DCA-A24C-B344-9E69-76E303B7BDE4}" srcOrd="2" destOrd="0" presId="urn:microsoft.com/office/officeart/2005/8/layout/orgChart1"/>
    <dgm:cxn modelId="{0F7A2E45-B89B-F84F-9D72-41301EDF429D}" type="presParOf" srcId="{58B63F25-9719-6E4B-95E0-F175D5CB8AE6}" destId="{35F1D4B7-C1FF-C548-BC0A-04B83A9E6F17}" srcOrd="4" destOrd="0" presId="urn:microsoft.com/office/officeart/2005/8/layout/orgChart1"/>
    <dgm:cxn modelId="{6F3550AA-9A29-254A-85EC-BF65C8FBFE09}" type="presParOf" srcId="{58B63F25-9719-6E4B-95E0-F175D5CB8AE6}" destId="{76B81725-4B93-2B40-BE43-EA38EA26EB2D}" srcOrd="5" destOrd="0" presId="urn:microsoft.com/office/officeart/2005/8/layout/orgChart1"/>
    <dgm:cxn modelId="{A5090484-E1D2-7944-8646-13918BC47D9F}" type="presParOf" srcId="{76B81725-4B93-2B40-BE43-EA38EA26EB2D}" destId="{3B9C3D95-6E6B-984F-B314-E685B21B8BF5}" srcOrd="0" destOrd="0" presId="urn:microsoft.com/office/officeart/2005/8/layout/orgChart1"/>
    <dgm:cxn modelId="{E4488A3A-96C3-8F47-9D0E-2811A5375322}" type="presParOf" srcId="{3B9C3D95-6E6B-984F-B314-E685B21B8BF5}" destId="{FBFEF48E-6ACC-DF45-BE67-32A16FE69774}" srcOrd="0" destOrd="0" presId="urn:microsoft.com/office/officeart/2005/8/layout/orgChart1"/>
    <dgm:cxn modelId="{28C79315-D62A-E644-B350-2963E0801E02}" type="presParOf" srcId="{3B9C3D95-6E6B-984F-B314-E685B21B8BF5}" destId="{90184D39-8599-734E-87C5-4BCC3FF8E713}" srcOrd="1" destOrd="0" presId="urn:microsoft.com/office/officeart/2005/8/layout/orgChart1"/>
    <dgm:cxn modelId="{EC483C8D-44C1-7949-BFA5-B4AD226C7A82}" type="presParOf" srcId="{76B81725-4B93-2B40-BE43-EA38EA26EB2D}" destId="{21C98B99-59CA-1742-B878-2775EE5A5CA0}" srcOrd="1" destOrd="0" presId="urn:microsoft.com/office/officeart/2005/8/layout/orgChart1"/>
    <dgm:cxn modelId="{59ABF44B-340D-DE47-8312-2F19687A8188}" type="presParOf" srcId="{76B81725-4B93-2B40-BE43-EA38EA26EB2D}" destId="{E279CE19-2D1E-D243-B062-B4A60894B78F}" srcOrd="2" destOrd="0" presId="urn:microsoft.com/office/officeart/2005/8/layout/orgChart1"/>
    <dgm:cxn modelId="{BF784AE4-8ABD-D84E-A57F-FC38A04397A7}" type="presParOf" srcId="{16E4112B-E005-2748-B080-7EFBCB7928EB}" destId="{A6BEA520-9E48-0C44-A126-FD67EFDF2C35}" srcOrd="2" destOrd="0" presId="urn:microsoft.com/office/officeart/2005/8/layout/orgChart1"/>
    <dgm:cxn modelId="{0E973947-B5BB-954B-B0A6-97F3A45CD8F7}" type="presParOf" srcId="{1043A24A-FC3D-3945-BE5F-20DB25D33F34}" destId="{08FB15BA-AC61-2342-8F22-478E4ED71A60}" srcOrd="4" destOrd="0" presId="urn:microsoft.com/office/officeart/2005/8/layout/orgChart1"/>
    <dgm:cxn modelId="{389EA3CD-5218-3242-871E-47128B9330A2}" type="presParOf" srcId="{1043A24A-FC3D-3945-BE5F-20DB25D33F34}" destId="{7D8C31BC-7E6C-F541-9854-2FF40EB594DD}" srcOrd="5" destOrd="0" presId="urn:microsoft.com/office/officeart/2005/8/layout/orgChart1"/>
    <dgm:cxn modelId="{CAAAD5EE-B1C5-E042-8463-55CA90AABDB6}" type="presParOf" srcId="{7D8C31BC-7E6C-F541-9854-2FF40EB594DD}" destId="{9C02E777-B3C9-AB4E-B6BE-AEB006D02992}" srcOrd="0" destOrd="0" presId="urn:microsoft.com/office/officeart/2005/8/layout/orgChart1"/>
    <dgm:cxn modelId="{0E142072-B8F6-B840-9D8D-84C638CE53B1}" type="presParOf" srcId="{9C02E777-B3C9-AB4E-B6BE-AEB006D02992}" destId="{D35D7C40-199B-364A-A854-A05B6645BE0A}" srcOrd="0" destOrd="0" presId="urn:microsoft.com/office/officeart/2005/8/layout/orgChart1"/>
    <dgm:cxn modelId="{6C53E3DF-9C31-5D49-8555-0AD0D398711D}" type="presParOf" srcId="{9C02E777-B3C9-AB4E-B6BE-AEB006D02992}" destId="{F67C22C9-4CE2-1C42-930E-DED7A31AE11F}" srcOrd="1" destOrd="0" presId="urn:microsoft.com/office/officeart/2005/8/layout/orgChart1"/>
    <dgm:cxn modelId="{DAFF83BE-9A9D-324C-BD48-2E29E7B9216B}" type="presParOf" srcId="{7D8C31BC-7E6C-F541-9854-2FF40EB594DD}" destId="{2DE00AE6-EB5A-5549-9EAC-F3FC49E190CA}" srcOrd="1" destOrd="0" presId="urn:microsoft.com/office/officeart/2005/8/layout/orgChart1"/>
    <dgm:cxn modelId="{0B19B847-673B-2244-AFFD-18B20B002A87}" type="presParOf" srcId="{2DE00AE6-EB5A-5549-9EAC-F3FC49E190CA}" destId="{C41F8586-B276-1C44-8E6F-86EF50AE836C}" srcOrd="0" destOrd="0" presId="urn:microsoft.com/office/officeart/2005/8/layout/orgChart1"/>
    <dgm:cxn modelId="{5594206B-51CE-374B-8BE3-5BEEAC1840FA}" type="presParOf" srcId="{2DE00AE6-EB5A-5549-9EAC-F3FC49E190CA}" destId="{4059A37F-A749-A646-9669-4D070552981E}" srcOrd="1" destOrd="0" presId="urn:microsoft.com/office/officeart/2005/8/layout/orgChart1"/>
    <dgm:cxn modelId="{5D189CD9-59B8-9F4C-BDC0-EFD9EED16690}" type="presParOf" srcId="{4059A37F-A749-A646-9669-4D070552981E}" destId="{BA33A611-C1B4-2B43-990D-9304F94C30C0}" srcOrd="0" destOrd="0" presId="urn:microsoft.com/office/officeart/2005/8/layout/orgChart1"/>
    <dgm:cxn modelId="{11727448-2949-6E4B-BAA0-FA72A66329B7}" type="presParOf" srcId="{BA33A611-C1B4-2B43-990D-9304F94C30C0}" destId="{D95A1E3C-D5B9-4848-B557-939D1BCCC19C}" srcOrd="0" destOrd="0" presId="urn:microsoft.com/office/officeart/2005/8/layout/orgChart1"/>
    <dgm:cxn modelId="{D9DEBB57-4F20-B746-8482-416E07B3D99C}" type="presParOf" srcId="{BA33A611-C1B4-2B43-990D-9304F94C30C0}" destId="{F875B827-4DA5-D343-94AA-F8653E9F6128}" srcOrd="1" destOrd="0" presId="urn:microsoft.com/office/officeart/2005/8/layout/orgChart1"/>
    <dgm:cxn modelId="{1198DA34-7D19-3D46-8417-D3B4CFDBB84C}" type="presParOf" srcId="{4059A37F-A749-A646-9669-4D070552981E}" destId="{4D7F618E-E927-9040-8337-26236468C621}" srcOrd="1" destOrd="0" presId="urn:microsoft.com/office/officeart/2005/8/layout/orgChart1"/>
    <dgm:cxn modelId="{FE214265-AC32-AC4D-B029-AA6E15F49CFB}" type="presParOf" srcId="{4059A37F-A749-A646-9669-4D070552981E}" destId="{CD1BCC69-B11E-064D-9033-DF4743E8442D}" srcOrd="2" destOrd="0" presId="urn:microsoft.com/office/officeart/2005/8/layout/orgChart1"/>
    <dgm:cxn modelId="{83231BF9-0DFB-C941-AB73-9DA0B14EE3E5}" type="presParOf" srcId="{2DE00AE6-EB5A-5549-9EAC-F3FC49E190CA}" destId="{C1882154-A70C-C543-9FE6-40554CEE1ED6}" srcOrd="2" destOrd="0" presId="urn:microsoft.com/office/officeart/2005/8/layout/orgChart1"/>
    <dgm:cxn modelId="{EDFF8F00-8144-8845-A15B-188617CF2782}" type="presParOf" srcId="{2DE00AE6-EB5A-5549-9EAC-F3FC49E190CA}" destId="{388AA2DD-71F6-794C-8D7B-87FB3443D258}" srcOrd="3" destOrd="0" presId="urn:microsoft.com/office/officeart/2005/8/layout/orgChart1"/>
    <dgm:cxn modelId="{4EBD003A-8DD2-4743-B60F-9E997050EA6B}" type="presParOf" srcId="{388AA2DD-71F6-794C-8D7B-87FB3443D258}" destId="{6648E65B-4A5E-F64D-86F3-2C96EE7F3639}" srcOrd="0" destOrd="0" presId="urn:microsoft.com/office/officeart/2005/8/layout/orgChart1"/>
    <dgm:cxn modelId="{F1D4B252-90A1-BE4A-9F7C-68B1D7B36808}" type="presParOf" srcId="{6648E65B-4A5E-F64D-86F3-2C96EE7F3639}" destId="{33F2B955-5571-2F4D-A1E7-469D65E7516A}" srcOrd="0" destOrd="0" presId="urn:microsoft.com/office/officeart/2005/8/layout/orgChart1"/>
    <dgm:cxn modelId="{8A8E22DC-1175-AC44-8D04-2BB0C6FE52C1}" type="presParOf" srcId="{6648E65B-4A5E-F64D-86F3-2C96EE7F3639}" destId="{4A413E79-6CB2-5D49-8EC2-C52C9275E66C}" srcOrd="1" destOrd="0" presId="urn:microsoft.com/office/officeart/2005/8/layout/orgChart1"/>
    <dgm:cxn modelId="{2A7275B3-708C-0249-92B6-93071A09BDA6}" type="presParOf" srcId="{388AA2DD-71F6-794C-8D7B-87FB3443D258}" destId="{15CD5148-7B90-7B4F-9A60-627E014D8BC8}" srcOrd="1" destOrd="0" presId="urn:microsoft.com/office/officeart/2005/8/layout/orgChart1"/>
    <dgm:cxn modelId="{AEE73D66-05FD-7D4B-8162-945A58DF4866}" type="presParOf" srcId="{388AA2DD-71F6-794C-8D7B-87FB3443D258}" destId="{EE16D2B7-E22E-434C-904B-D1FB6633AAAB}" srcOrd="2" destOrd="0" presId="urn:microsoft.com/office/officeart/2005/8/layout/orgChart1"/>
    <dgm:cxn modelId="{7AB354C0-D4CA-1544-BCF2-7F89E4780695}" type="presParOf" srcId="{7D8C31BC-7E6C-F541-9854-2FF40EB594DD}" destId="{36D5BD2F-9624-3A44-B7F2-F1C0A8D0CC9E}" srcOrd="2" destOrd="0" presId="urn:microsoft.com/office/officeart/2005/8/layout/orgChart1"/>
    <dgm:cxn modelId="{A7B410D7-51A6-5946-A6E5-306D2765C64A}" type="presParOf" srcId="{D3B661FD-1AEB-5A4A-B5BB-7697C42E6585}" destId="{E5A3733D-22E3-4F45-9720-A27DF03C5F4E}" srcOrd="2" destOrd="0" presId="urn:microsoft.com/office/officeart/2005/8/layout/orgChart1"/>
    <dgm:cxn modelId="{83E2C682-8D41-054E-AC94-1B1C663DD811}" type="presParOf" srcId="{8857F827-E3E7-AE4B-B369-F1A19C5E000D}" destId="{E2F57A85-5F72-2242-86FD-9E17A9C8999C}" srcOrd="2" destOrd="0" presId="urn:microsoft.com/office/officeart/2005/8/layout/orgChart1"/>
    <dgm:cxn modelId="{EE5A181E-8932-C449-81EE-5D753155DEA3}" type="presParOf" srcId="{8857F827-E3E7-AE4B-B369-F1A19C5E000D}" destId="{D6C9F2FB-96AB-3D45-9FEE-20048762B8E3}" srcOrd="3" destOrd="0" presId="urn:microsoft.com/office/officeart/2005/8/layout/orgChart1"/>
    <dgm:cxn modelId="{050568DE-4B02-C947-BDB8-40459A6FA752}" type="presParOf" srcId="{D6C9F2FB-96AB-3D45-9FEE-20048762B8E3}" destId="{5A96F171-2450-B146-B294-42FA8B67A226}" srcOrd="0" destOrd="0" presId="urn:microsoft.com/office/officeart/2005/8/layout/orgChart1"/>
    <dgm:cxn modelId="{C3B95E88-6542-994E-B040-A8453C83955F}" type="presParOf" srcId="{5A96F171-2450-B146-B294-42FA8B67A226}" destId="{4F9708C5-B7A5-134C-9299-18A66EDD1A24}" srcOrd="0" destOrd="0" presId="urn:microsoft.com/office/officeart/2005/8/layout/orgChart1"/>
    <dgm:cxn modelId="{1971B009-25E7-D043-B16F-043323C31473}" type="presParOf" srcId="{5A96F171-2450-B146-B294-42FA8B67A226}" destId="{3E9F6BCB-01AF-DC49-9118-822683AAA63A}" srcOrd="1" destOrd="0" presId="urn:microsoft.com/office/officeart/2005/8/layout/orgChart1"/>
    <dgm:cxn modelId="{BEC713C4-80E0-5840-9E5A-B98C15CAF26B}" type="presParOf" srcId="{D6C9F2FB-96AB-3D45-9FEE-20048762B8E3}" destId="{ABCE7614-49A4-4D42-90A8-C903EF6BC8DA}" srcOrd="1" destOrd="0" presId="urn:microsoft.com/office/officeart/2005/8/layout/orgChart1"/>
    <dgm:cxn modelId="{7EC5EBF6-6428-3842-BB0E-72987C405D3C}" type="presParOf" srcId="{ABCE7614-49A4-4D42-90A8-C903EF6BC8DA}" destId="{0241ED3A-5764-B843-961A-6F7516CF6FBB}" srcOrd="0" destOrd="0" presId="urn:microsoft.com/office/officeart/2005/8/layout/orgChart1"/>
    <dgm:cxn modelId="{5B2B42E5-87FF-FA4B-B81F-F0E09AAD8819}" type="presParOf" srcId="{ABCE7614-49A4-4D42-90A8-C903EF6BC8DA}" destId="{67246D74-2EA4-7848-A518-A3ACAE112A15}" srcOrd="1" destOrd="0" presId="urn:microsoft.com/office/officeart/2005/8/layout/orgChart1"/>
    <dgm:cxn modelId="{A4867697-20D9-7A4F-8995-EEC5C1042580}" type="presParOf" srcId="{67246D74-2EA4-7848-A518-A3ACAE112A15}" destId="{8426D1ED-681A-6F43-8DA5-EA26EAE1D296}" srcOrd="0" destOrd="0" presId="urn:microsoft.com/office/officeart/2005/8/layout/orgChart1"/>
    <dgm:cxn modelId="{0E33F004-9EDE-574B-A412-0B18987841C8}" type="presParOf" srcId="{8426D1ED-681A-6F43-8DA5-EA26EAE1D296}" destId="{96F60141-1641-7C43-930C-ABF14BF12142}" srcOrd="0" destOrd="0" presId="urn:microsoft.com/office/officeart/2005/8/layout/orgChart1"/>
    <dgm:cxn modelId="{6FCCA297-588E-F348-84F2-2E0F9E143634}" type="presParOf" srcId="{8426D1ED-681A-6F43-8DA5-EA26EAE1D296}" destId="{C9D60C21-9E88-734B-9286-DEE0983D3A70}" srcOrd="1" destOrd="0" presId="urn:microsoft.com/office/officeart/2005/8/layout/orgChart1"/>
    <dgm:cxn modelId="{A81C91F4-66FB-4A4F-B1EA-C545535DCADE}" type="presParOf" srcId="{67246D74-2EA4-7848-A518-A3ACAE112A15}" destId="{D3108229-9E8F-174F-800C-E775C8BACC5D}" srcOrd="1" destOrd="0" presId="urn:microsoft.com/office/officeart/2005/8/layout/orgChart1"/>
    <dgm:cxn modelId="{5093878E-5330-8A4B-9170-B40BDBF4F3A2}" type="presParOf" srcId="{D3108229-9E8F-174F-800C-E775C8BACC5D}" destId="{86FAC65D-BD72-6847-AB68-3C85DE99AFEA}" srcOrd="0" destOrd="0" presId="urn:microsoft.com/office/officeart/2005/8/layout/orgChart1"/>
    <dgm:cxn modelId="{152D6C92-124F-5B46-AB21-A220956020AB}" type="presParOf" srcId="{D3108229-9E8F-174F-800C-E775C8BACC5D}" destId="{E0EBD23A-51AE-3A48-A064-4D1A7E2068D6}" srcOrd="1" destOrd="0" presId="urn:microsoft.com/office/officeart/2005/8/layout/orgChart1"/>
    <dgm:cxn modelId="{253B8DCE-4FF2-094B-B2BE-3794718AEE7D}" type="presParOf" srcId="{E0EBD23A-51AE-3A48-A064-4D1A7E2068D6}" destId="{9B5433EB-0ED8-F141-A4DF-171D27801050}" srcOrd="0" destOrd="0" presId="urn:microsoft.com/office/officeart/2005/8/layout/orgChart1"/>
    <dgm:cxn modelId="{1D3502A1-EF6B-9E4F-94FF-302B96F19C5E}" type="presParOf" srcId="{9B5433EB-0ED8-F141-A4DF-171D27801050}" destId="{61254D58-0818-3D47-BE72-A04FF9D1C7B9}" srcOrd="0" destOrd="0" presId="urn:microsoft.com/office/officeart/2005/8/layout/orgChart1"/>
    <dgm:cxn modelId="{9A9C2E7C-7106-E44C-9E33-2B857F1301D1}" type="presParOf" srcId="{9B5433EB-0ED8-F141-A4DF-171D27801050}" destId="{48AA5D9F-49D2-C047-AB16-7BB7BCDD30D7}" srcOrd="1" destOrd="0" presId="urn:microsoft.com/office/officeart/2005/8/layout/orgChart1"/>
    <dgm:cxn modelId="{C77DAA1E-192D-E348-8239-C03A045564ED}" type="presParOf" srcId="{E0EBD23A-51AE-3A48-A064-4D1A7E2068D6}" destId="{76CCBAB1-7323-454E-A398-44A94A6DAD9D}" srcOrd="1" destOrd="0" presId="urn:microsoft.com/office/officeart/2005/8/layout/orgChart1"/>
    <dgm:cxn modelId="{FCBB176F-94FB-514A-97B4-A16A50E67E5C}" type="presParOf" srcId="{E0EBD23A-51AE-3A48-A064-4D1A7E2068D6}" destId="{FAE706E3-CD57-AD40-82B0-03AF5B334292}" srcOrd="2" destOrd="0" presId="urn:microsoft.com/office/officeart/2005/8/layout/orgChart1"/>
    <dgm:cxn modelId="{59FC7CDB-12F6-D84C-BC15-8AA262870DD6}" type="presParOf" srcId="{D3108229-9E8F-174F-800C-E775C8BACC5D}" destId="{250FC16B-B17F-CC4D-AD8C-744BC3E82183}" srcOrd="2" destOrd="0" presId="urn:microsoft.com/office/officeart/2005/8/layout/orgChart1"/>
    <dgm:cxn modelId="{6FFFE7F8-3B12-3945-8165-406DFCBB4EF8}" type="presParOf" srcId="{D3108229-9E8F-174F-800C-E775C8BACC5D}" destId="{15BE0250-9FE3-7640-AF8F-17C793DCBD25}" srcOrd="3" destOrd="0" presId="urn:microsoft.com/office/officeart/2005/8/layout/orgChart1"/>
    <dgm:cxn modelId="{ADACEAE9-8A40-144A-82B7-687BAB3E0C44}" type="presParOf" srcId="{15BE0250-9FE3-7640-AF8F-17C793DCBD25}" destId="{868A7BE2-0DDA-654D-ADF7-5B2087944DD5}" srcOrd="0" destOrd="0" presId="urn:microsoft.com/office/officeart/2005/8/layout/orgChart1"/>
    <dgm:cxn modelId="{AEC67E4F-F5CE-0D46-97D0-394EAC05964C}" type="presParOf" srcId="{868A7BE2-0DDA-654D-ADF7-5B2087944DD5}" destId="{F4731801-F8D7-E746-864A-BE663D734FEF}" srcOrd="0" destOrd="0" presId="urn:microsoft.com/office/officeart/2005/8/layout/orgChart1"/>
    <dgm:cxn modelId="{FC248153-7340-1745-9D6C-3BA162EF2768}" type="presParOf" srcId="{868A7BE2-0DDA-654D-ADF7-5B2087944DD5}" destId="{265CED11-DD7D-7A45-85AE-E75AB39F46C3}" srcOrd="1" destOrd="0" presId="urn:microsoft.com/office/officeart/2005/8/layout/orgChart1"/>
    <dgm:cxn modelId="{6EED27E6-7CFA-D14A-8FFB-8A47A00E4DFA}" type="presParOf" srcId="{15BE0250-9FE3-7640-AF8F-17C793DCBD25}" destId="{DAE6CD9D-B08A-C149-8817-BF941C8229B9}" srcOrd="1" destOrd="0" presId="urn:microsoft.com/office/officeart/2005/8/layout/orgChart1"/>
    <dgm:cxn modelId="{1B973C49-E943-AC43-8B5C-37BCDAFD2AE9}" type="presParOf" srcId="{15BE0250-9FE3-7640-AF8F-17C793DCBD25}" destId="{D5728C0B-0365-8041-9B4B-BA2658753F20}" srcOrd="2" destOrd="0" presId="urn:microsoft.com/office/officeart/2005/8/layout/orgChart1"/>
    <dgm:cxn modelId="{58DED638-7DCD-0C41-BF41-CD34E1C8367F}" type="presParOf" srcId="{D3108229-9E8F-174F-800C-E775C8BACC5D}" destId="{AAF875A9-C7AC-F84A-BDCD-0D167D9980CB}" srcOrd="4" destOrd="0" presId="urn:microsoft.com/office/officeart/2005/8/layout/orgChart1"/>
    <dgm:cxn modelId="{D00E1071-6673-EC40-BFCD-9A0A19F9293D}" type="presParOf" srcId="{D3108229-9E8F-174F-800C-E775C8BACC5D}" destId="{5BE123B9-7056-8B4A-A4C6-2349A839D0C6}" srcOrd="5" destOrd="0" presId="urn:microsoft.com/office/officeart/2005/8/layout/orgChart1"/>
    <dgm:cxn modelId="{5619B1D2-EA6C-CB47-A716-F5841EEAC1AC}" type="presParOf" srcId="{5BE123B9-7056-8B4A-A4C6-2349A839D0C6}" destId="{8774C7BB-9A77-4B4E-BB94-BB98F2E9ECA7}" srcOrd="0" destOrd="0" presId="urn:microsoft.com/office/officeart/2005/8/layout/orgChart1"/>
    <dgm:cxn modelId="{72E22C8D-EB95-7245-9994-D2598059FDD0}" type="presParOf" srcId="{8774C7BB-9A77-4B4E-BB94-BB98F2E9ECA7}" destId="{DD6D6CCA-AACA-D34B-8A3E-F19996B4A03C}" srcOrd="0" destOrd="0" presId="urn:microsoft.com/office/officeart/2005/8/layout/orgChart1"/>
    <dgm:cxn modelId="{81603020-4C7E-0941-9E2A-B2E06BE2B702}" type="presParOf" srcId="{8774C7BB-9A77-4B4E-BB94-BB98F2E9ECA7}" destId="{73F1CA63-E7EC-264E-BD3B-51697B0A8C0D}" srcOrd="1" destOrd="0" presId="urn:microsoft.com/office/officeart/2005/8/layout/orgChart1"/>
    <dgm:cxn modelId="{8086DD0A-CF2C-3A49-B521-75141A362A87}" type="presParOf" srcId="{5BE123B9-7056-8B4A-A4C6-2349A839D0C6}" destId="{54D06109-3451-9A46-91F2-4C56650BB4B5}" srcOrd="1" destOrd="0" presId="urn:microsoft.com/office/officeart/2005/8/layout/orgChart1"/>
    <dgm:cxn modelId="{26A0B2A7-332E-7E4B-AB34-E3BA04A16157}" type="presParOf" srcId="{5BE123B9-7056-8B4A-A4C6-2349A839D0C6}" destId="{692B71FA-7B25-1242-91ED-8C8B56ADAFDE}" srcOrd="2" destOrd="0" presId="urn:microsoft.com/office/officeart/2005/8/layout/orgChart1"/>
    <dgm:cxn modelId="{87072E70-E146-2540-95F6-DDCACFD24AD3}" type="presParOf" srcId="{67246D74-2EA4-7848-A518-A3ACAE112A15}" destId="{DEBDAB2B-5D46-E44E-BA36-FD6234C79A23}" srcOrd="2" destOrd="0" presId="urn:microsoft.com/office/officeart/2005/8/layout/orgChart1"/>
    <dgm:cxn modelId="{88E1B812-3645-4541-90B2-038FD2B2600D}" type="presParOf" srcId="{ABCE7614-49A4-4D42-90A8-C903EF6BC8DA}" destId="{494E1D1F-ECF9-1748-B547-B07DF2D2798A}" srcOrd="2" destOrd="0" presId="urn:microsoft.com/office/officeart/2005/8/layout/orgChart1"/>
    <dgm:cxn modelId="{31A73547-53AC-4740-9D41-DFA8B6156978}" type="presParOf" srcId="{ABCE7614-49A4-4D42-90A8-C903EF6BC8DA}" destId="{8C31A6E1-3E7E-2948-8FAC-5619672E697A}" srcOrd="3" destOrd="0" presId="urn:microsoft.com/office/officeart/2005/8/layout/orgChart1"/>
    <dgm:cxn modelId="{D2022772-C5C2-D643-BE8D-D8ACB6DE239B}" type="presParOf" srcId="{8C31A6E1-3E7E-2948-8FAC-5619672E697A}" destId="{668884D3-FCFE-0841-A6DD-F86A5EE55804}" srcOrd="0" destOrd="0" presId="urn:microsoft.com/office/officeart/2005/8/layout/orgChart1"/>
    <dgm:cxn modelId="{7AAC907A-9033-7A42-94B1-67FC1A890C7A}" type="presParOf" srcId="{668884D3-FCFE-0841-A6DD-F86A5EE55804}" destId="{909C11AD-20AD-0446-BBD4-ECFAFB29F238}" srcOrd="0" destOrd="0" presId="urn:microsoft.com/office/officeart/2005/8/layout/orgChart1"/>
    <dgm:cxn modelId="{758691BD-2074-1C41-99A1-DAB984E3004B}" type="presParOf" srcId="{668884D3-FCFE-0841-A6DD-F86A5EE55804}" destId="{E63453D4-E414-614C-A069-3DE8C1AA7F7A}" srcOrd="1" destOrd="0" presId="urn:microsoft.com/office/officeart/2005/8/layout/orgChart1"/>
    <dgm:cxn modelId="{A8DB33E9-291D-FE4D-B339-16D572B75EC3}" type="presParOf" srcId="{8C31A6E1-3E7E-2948-8FAC-5619672E697A}" destId="{AB6C1BEF-8C06-F646-A63C-F12DACB12D0C}" srcOrd="1" destOrd="0" presId="urn:microsoft.com/office/officeart/2005/8/layout/orgChart1"/>
    <dgm:cxn modelId="{BD60AFC8-CF83-B34D-9783-13B9194D5983}" type="presParOf" srcId="{AB6C1BEF-8C06-F646-A63C-F12DACB12D0C}" destId="{76DAFE43-1662-7641-8B35-C3AE378A1026}" srcOrd="0" destOrd="0" presId="urn:microsoft.com/office/officeart/2005/8/layout/orgChart1"/>
    <dgm:cxn modelId="{7BDB75AD-E4AB-DD46-A422-38B326F98137}" type="presParOf" srcId="{AB6C1BEF-8C06-F646-A63C-F12DACB12D0C}" destId="{69ED738E-F4F9-CB4A-82DD-1B784FEF7C47}" srcOrd="1" destOrd="0" presId="urn:microsoft.com/office/officeart/2005/8/layout/orgChart1"/>
    <dgm:cxn modelId="{90CB9087-7249-0B40-8959-B85FC94DE038}" type="presParOf" srcId="{69ED738E-F4F9-CB4A-82DD-1B784FEF7C47}" destId="{DBF56146-A876-7C49-9B28-7016FFF0398F}" srcOrd="0" destOrd="0" presId="urn:microsoft.com/office/officeart/2005/8/layout/orgChart1"/>
    <dgm:cxn modelId="{BF36F588-02CC-AB44-A2E2-F18EC7CDE9B4}" type="presParOf" srcId="{DBF56146-A876-7C49-9B28-7016FFF0398F}" destId="{58A3AD07-5781-F842-91F2-9E81E777BFD1}" srcOrd="0" destOrd="0" presId="urn:microsoft.com/office/officeart/2005/8/layout/orgChart1"/>
    <dgm:cxn modelId="{DD1EDF2B-F10E-6547-ADEA-CBEE8AB9554E}" type="presParOf" srcId="{DBF56146-A876-7C49-9B28-7016FFF0398F}" destId="{AE17CD04-D68F-564F-8D0D-CAE905FED77A}" srcOrd="1" destOrd="0" presId="urn:microsoft.com/office/officeart/2005/8/layout/orgChart1"/>
    <dgm:cxn modelId="{4AB577CC-7368-4A47-B4D5-D201D1721F51}" type="presParOf" srcId="{69ED738E-F4F9-CB4A-82DD-1B784FEF7C47}" destId="{181C82C0-ABA9-3241-A0E9-34A244F59A5A}" srcOrd="1" destOrd="0" presId="urn:microsoft.com/office/officeart/2005/8/layout/orgChart1"/>
    <dgm:cxn modelId="{4AA1B38A-693A-C449-913D-FD18C11BD397}" type="presParOf" srcId="{69ED738E-F4F9-CB4A-82DD-1B784FEF7C47}" destId="{96C6F5FD-2F21-D443-BDCD-917D638A830A}" srcOrd="2" destOrd="0" presId="urn:microsoft.com/office/officeart/2005/8/layout/orgChart1"/>
    <dgm:cxn modelId="{CEE4A6AF-03C6-0546-BBE4-2B83DA603126}" type="presParOf" srcId="{AB6C1BEF-8C06-F646-A63C-F12DACB12D0C}" destId="{F2AB8F88-8F08-3C4D-AFF4-7DA0CF050716}" srcOrd="2" destOrd="0" presId="urn:microsoft.com/office/officeart/2005/8/layout/orgChart1"/>
    <dgm:cxn modelId="{41D79C42-FF43-F44B-B5D3-F6DBA08D3E7F}" type="presParOf" srcId="{AB6C1BEF-8C06-F646-A63C-F12DACB12D0C}" destId="{60245204-F58B-E543-98DF-9CC816305DF2}" srcOrd="3" destOrd="0" presId="urn:microsoft.com/office/officeart/2005/8/layout/orgChart1"/>
    <dgm:cxn modelId="{70AAAA8C-886B-5E41-B566-2FCF7AFC1DC0}" type="presParOf" srcId="{60245204-F58B-E543-98DF-9CC816305DF2}" destId="{817AFC82-E3AF-674C-B428-EAFA11DF22DE}" srcOrd="0" destOrd="0" presId="urn:microsoft.com/office/officeart/2005/8/layout/orgChart1"/>
    <dgm:cxn modelId="{C95CB808-E28D-7A41-BFEE-B7395C26AE95}" type="presParOf" srcId="{817AFC82-E3AF-674C-B428-EAFA11DF22DE}" destId="{F27895AB-98AB-844F-9AB7-16C97EB8A6AB}" srcOrd="0" destOrd="0" presId="urn:microsoft.com/office/officeart/2005/8/layout/orgChart1"/>
    <dgm:cxn modelId="{D5D10F14-AD23-CD41-B9CC-3170B50EEDC4}" type="presParOf" srcId="{817AFC82-E3AF-674C-B428-EAFA11DF22DE}" destId="{D44D91D5-E458-6346-9811-F020DB36D481}" srcOrd="1" destOrd="0" presId="urn:microsoft.com/office/officeart/2005/8/layout/orgChart1"/>
    <dgm:cxn modelId="{C1F8F6AC-D72F-554A-BAE5-DFF6F67DFDB7}" type="presParOf" srcId="{60245204-F58B-E543-98DF-9CC816305DF2}" destId="{DF04D5AB-E981-C34D-846F-FAF1B70366C7}" srcOrd="1" destOrd="0" presId="urn:microsoft.com/office/officeart/2005/8/layout/orgChart1"/>
    <dgm:cxn modelId="{A2F656E1-0E1E-1E40-9E14-F675C647AE6C}" type="presParOf" srcId="{60245204-F58B-E543-98DF-9CC816305DF2}" destId="{51B25AA2-0FDB-8C46-BC5D-0AA78830628F}" srcOrd="2" destOrd="0" presId="urn:microsoft.com/office/officeart/2005/8/layout/orgChart1"/>
    <dgm:cxn modelId="{C6284184-E7DC-D84B-8A83-A0C179B4E111}" type="presParOf" srcId="{AB6C1BEF-8C06-F646-A63C-F12DACB12D0C}" destId="{C77615B5-3043-8A4B-B41D-C4CF12306560}" srcOrd="4" destOrd="0" presId="urn:microsoft.com/office/officeart/2005/8/layout/orgChart1"/>
    <dgm:cxn modelId="{9534CB16-4630-FA46-9C0C-17219C628B75}" type="presParOf" srcId="{AB6C1BEF-8C06-F646-A63C-F12DACB12D0C}" destId="{4EDE7604-6D23-644B-85A4-59962158352C}" srcOrd="5" destOrd="0" presId="urn:microsoft.com/office/officeart/2005/8/layout/orgChart1"/>
    <dgm:cxn modelId="{73A787FD-DCCD-384D-B162-AC63AC2B943C}" type="presParOf" srcId="{4EDE7604-6D23-644B-85A4-59962158352C}" destId="{79EE3122-16E5-DD42-B3D5-DD96A3F2F0D5}" srcOrd="0" destOrd="0" presId="urn:microsoft.com/office/officeart/2005/8/layout/orgChart1"/>
    <dgm:cxn modelId="{A269D63E-44FA-8D4B-ACD7-6F9DE8099333}" type="presParOf" srcId="{79EE3122-16E5-DD42-B3D5-DD96A3F2F0D5}" destId="{131880E0-82B8-6248-96D5-9158916ABFDD}" srcOrd="0" destOrd="0" presId="urn:microsoft.com/office/officeart/2005/8/layout/orgChart1"/>
    <dgm:cxn modelId="{89C6FC02-D826-8348-A342-5089E497759F}" type="presParOf" srcId="{79EE3122-16E5-DD42-B3D5-DD96A3F2F0D5}" destId="{D3566315-AA62-D041-9A76-2F7D2595C73E}" srcOrd="1" destOrd="0" presId="urn:microsoft.com/office/officeart/2005/8/layout/orgChart1"/>
    <dgm:cxn modelId="{8E9F48A4-4CB9-DA49-B22C-98184D6849F1}" type="presParOf" srcId="{4EDE7604-6D23-644B-85A4-59962158352C}" destId="{1CE92AB1-E890-D04F-A97C-A9D8497B9F5B}" srcOrd="1" destOrd="0" presId="urn:microsoft.com/office/officeart/2005/8/layout/orgChart1"/>
    <dgm:cxn modelId="{5ADA79AD-D18F-8B48-9D82-9E4CB18FBA85}" type="presParOf" srcId="{4EDE7604-6D23-644B-85A4-59962158352C}" destId="{A68FA08F-1702-BB41-8DFB-7CB64BF9F517}" srcOrd="2" destOrd="0" presId="urn:microsoft.com/office/officeart/2005/8/layout/orgChart1"/>
    <dgm:cxn modelId="{B541B9F7-B405-1945-ACB2-6237142DBAE8}" type="presParOf" srcId="{8C31A6E1-3E7E-2948-8FAC-5619672E697A}" destId="{D29F6E6D-F378-A341-B0AB-757E2F624A21}" srcOrd="2" destOrd="0" presId="urn:microsoft.com/office/officeart/2005/8/layout/orgChart1"/>
    <dgm:cxn modelId="{2C4A8BB0-CB11-FF4D-B35F-EFC7DD575FE5}" type="presParOf" srcId="{D6C9F2FB-96AB-3D45-9FEE-20048762B8E3}" destId="{910F7A83-27D0-654E-8F36-0BB6B6581133}" srcOrd="2" destOrd="0" presId="urn:microsoft.com/office/officeart/2005/8/layout/orgChart1"/>
    <dgm:cxn modelId="{22172226-ABDE-3E40-8198-3AF7632217E5}" type="presParOf" srcId="{8857F827-E3E7-AE4B-B369-F1A19C5E000D}" destId="{B72DEDE1-F215-624E-88A7-56CB8246AA0B}" srcOrd="4" destOrd="0" presId="urn:microsoft.com/office/officeart/2005/8/layout/orgChart1"/>
    <dgm:cxn modelId="{E9E90932-2F4C-E142-92D9-E9E5D35BE249}" type="presParOf" srcId="{8857F827-E3E7-AE4B-B369-F1A19C5E000D}" destId="{8AA5D582-F55E-0A46-8FF0-1F9D488B7531}" srcOrd="5" destOrd="0" presId="urn:microsoft.com/office/officeart/2005/8/layout/orgChart1"/>
    <dgm:cxn modelId="{0FD81583-E9B8-0340-96DE-E89456D3E3AA}" type="presParOf" srcId="{8AA5D582-F55E-0A46-8FF0-1F9D488B7531}" destId="{C86BD17F-1998-5041-8402-CF8B27E496F1}" srcOrd="0" destOrd="0" presId="urn:microsoft.com/office/officeart/2005/8/layout/orgChart1"/>
    <dgm:cxn modelId="{11886B10-4662-AE4A-A8AE-518F40D2F3DD}" type="presParOf" srcId="{C86BD17F-1998-5041-8402-CF8B27E496F1}" destId="{EEA2C6B9-E10E-7D4F-AC1E-4538C1BB95BA}" srcOrd="0" destOrd="0" presId="urn:microsoft.com/office/officeart/2005/8/layout/orgChart1"/>
    <dgm:cxn modelId="{96912E47-8142-3843-A022-8A3267D0555B}" type="presParOf" srcId="{C86BD17F-1998-5041-8402-CF8B27E496F1}" destId="{59EE9D35-3FE9-6043-B23D-BFA51D93095A}" srcOrd="1" destOrd="0" presId="urn:microsoft.com/office/officeart/2005/8/layout/orgChart1"/>
    <dgm:cxn modelId="{B90C64B5-8B31-CB4B-BAAD-5443A118A28B}" type="presParOf" srcId="{8AA5D582-F55E-0A46-8FF0-1F9D488B7531}" destId="{682EB936-DFFC-1C43-89E7-065E4B50223B}" srcOrd="1" destOrd="0" presId="urn:microsoft.com/office/officeart/2005/8/layout/orgChart1"/>
    <dgm:cxn modelId="{D321127F-408D-2E47-A2BB-3D1E10DF094F}" type="presParOf" srcId="{682EB936-DFFC-1C43-89E7-065E4B50223B}" destId="{E25EB479-F546-7044-905C-126C27D037E5}" srcOrd="0" destOrd="0" presId="urn:microsoft.com/office/officeart/2005/8/layout/orgChart1"/>
    <dgm:cxn modelId="{16517A36-28CD-8846-84FF-EFBE756CFD68}" type="presParOf" srcId="{682EB936-DFFC-1C43-89E7-065E4B50223B}" destId="{992E6CBD-EA96-734E-A2E2-0C46A2133971}" srcOrd="1" destOrd="0" presId="urn:microsoft.com/office/officeart/2005/8/layout/orgChart1"/>
    <dgm:cxn modelId="{6E557BF5-6170-C440-8E54-E379DDD030E5}" type="presParOf" srcId="{992E6CBD-EA96-734E-A2E2-0C46A2133971}" destId="{9F6D5C5B-980C-EC42-99DD-1B72B71E2283}" srcOrd="0" destOrd="0" presId="urn:microsoft.com/office/officeart/2005/8/layout/orgChart1"/>
    <dgm:cxn modelId="{14FE3B89-CEBF-E341-920B-5B723F03B417}" type="presParOf" srcId="{9F6D5C5B-980C-EC42-99DD-1B72B71E2283}" destId="{8E5A8307-587D-E840-B30B-DDC165E4FC01}" srcOrd="0" destOrd="0" presId="urn:microsoft.com/office/officeart/2005/8/layout/orgChart1"/>
    <dgm:cxn modelId="{E1C85C2B-3F82-FE40-9DF7-DB4D13F63025}" type="presParOf" srcId="{9F6D5C5B-980C-EC42-99DD-1B72B71E2283}" destId="{7BF7233C-8321-5F40-B7A4-BD02564F6951}" srcOrd="1" destOrd="0" presId="urn:microsoft.com/office/officeart/2005/8/layout/orgChart1"/>
    <dgm:cxn modelId="{5B780BB1-8A91-7640-B5FF-3D8D1552D91B}" type="presParOf" srcId="{992E6CBD-EA96-734E-A2E2-0C46A2133971}" destId="{7150189E-15E9-9040-BA65-5CF542D8F663}" srcOrd="1" destOrd="0" presId="urn:microsoft.com/office/officeart/2005/8/layout/orgChart1"/>
    <dgm:cxn modelId="{4CB4B2EA-B6F7-F54E-B6BC-B68FBF1E5D3F}" type="presParOf" srcId="{7150189E-15E9-9040-BA65-5CF542D8F663}" destId="{767C3CDB-B8E3-A047-9DB8-861A595F322A}" srcOrd="0" destOrd="0" presId="urn:microsoft.com/office/officeart/2005/8/layout/orgChart1"/>
    <dgm:cxn modelId="{F454EC80-2B64-8F4E-B629-DFD488BAF599}" type="presParOf" srcId="{7150189E-15E9-9040-BA65-5CF542D8F663}" destId="{D11C2B9C-7B14-1C42-BABB-77563187D299}" srcOrd="1" destOrd="0" presId="urn:microsoft.com/office/officeart/2005/8/layout/orgChart1"/>
    <dgm:cxn modelId="{A8921043-3478-9B4B-9D7F-69511460A60E}" type="presParOf" srcId="{D11C2B9C-7B14-1C42-BABB-77563187D299}" destId="{041CB3C5-F109-1049-A019-864C55551142}" srcOrd="0" destOrd="0" presId="urn:microsoft.com/office/officeart/2005/8/layout/orgChart1"/>
    <dgm:cxn modelId="{7007753D-51CC-E547-B60D-6B78AC738CAD}" type="presParOf" srcId="{041CB3C5-F109-1049-A019-864C55551142}" destId="{E8647574-7322-4A44-86EE-213E3F2CCE0F}" srcOrd="0" destOrd="0" presId="urn:microsoft.com/office/officeart/2005/8/layout/orgChart1"/>
    <dgm:cxn modelId="{27467645-0602-C648-BD79-C91E43F2D581}" type="presParOf" srcId="{041CB3C5-F109-1049-A019-864C55551142}" destId="{F59441A1-03C9-5148-982D-EA98FEB6FE1F}" srcOrd="1" destOrd="0" presId="urn:microsoft.com/office/officeart/2005/8/layout/orgChart1"/>
    <dgm:cxn modelId="{36C6B511-7FFC-CA44-A674-CD83DCCD2430}" type="presParOf" srcId="{D11C2B9C-7B14-1C42-BABB-77563187D299}" destId="{0499AC78-2413-C34E-AAA1-C89C51364D11}" srcOrd="1" destOrd="0" presId="urn:microsoft.com/office/officeart/2005/8/layout/orgChart1"/>
    <dgm:cxn modelId="{CCAA28B7-EFCF-6B41-B06B-72BABED06A8A}" type="presParOf" srcId="{D11C2B9C-7B14-1C42-BABB-77563187D299}" destId="{D7784171-C9B9-4443-848A-ED463C19160B}" srcOrd="2" destOrd="0" presId="urn:microsoft.com/office/officeart/2005/8/layout/orgChart1"/>
    <dgm:cxn modelId="{0919CF6B-107D-5648-9718-058DE0B95BF7}" type="presParOf" srcId="{7150189E-15E9-9040-BA65-5CF542D8F663}" destId="{7852D4C0-1262-8E4A-AF71-9977D4E6E98F}" srcOrd="2" destOrd="0" presId="urn:microsoft.com/office/officeart/2005/8/layout/orgChart1"/>
    <dgm:cxn modelId="{A65083E3-CE21-FA4E-8B71-4A98C23CC9EE}" type="presParOf" srcId="{7150189E-15E9-9040-BA65-5CF542D8F663}" destId="{7B6853C4-7F5D-F945-84A2-71B208876AFF}" srcOrd="3" destOrd="0" presId="urn:microsoft.com/office/officeart/2005/8/layout/orgChart1"/>
    <dgm:cxn modelId="{AD2D1524-C042-AE4D-9C58-035954A79F03}" type="presParOf" srcId="{7B6853C4-7F5D-F945-84A2-71B208876AFF}" destId="{AA39FA16-C011-3D41-A358-E16E1B4BEC60}" srcOrd="0" destOrd="0" presId="urn:microsoft.com/office/officeart/2005/8/layout/orgChart1"/>
    <dgm:cxn modelId="{3E1189D8-87F2-284E-A7A8-1F9818068497}" type="presParOf" srcId="{AA39FA16-C011-3D41-A358-E16E1B4BEC60}" destId="{C4B1CF80-06C6-6643-AD5D-CC694D021FC9}" srcOrd="0" destOrd="0" presId="urn:microsoft.com/office/officeart/2005/8/layout/orgChart1"/>
    <dgm:cxn modelId="{E89C1B3E-1BFE-D645-AB22-4C200BECEE44}" type="presParOf" srcId="{AA39FA16-C011-3D41-A358-E16E1B4BEC60}" destId="{63655C1F-BACE-E346-8AAB-6BD07068469E}" srcOrd="1" destOrd="0" presId="urn:microsoft.com/office/officeart/2005/8/layout/orgChart1"/>
    <dgm:cxn modelId="{9CCC8D86-FEEB-D94E-BF95-98F7C8B64ACB}" type="presParOf" srcId="{7B6853C4-7F5D-F945-84A2-71B208876AFF}" destId="{1A039B0B-064E-E745-A271-76C589137BF2}" srcOrd="1" destOrd="0" presId="urn:microsoft.com/office/officeart/2005/8/layout/orgChart1"/>
    <dgm:cxn modelId="{C2139B03-1495-A24F-A035-54473DE26660}" type="presParOf" srcId="{7B6853C4-7F5D-F945-84A2-71B208876AFF}" destId="{CA643125-3786-F64C-8476-CB27132B262D}" srcOrd="2" destOrd="0" presId="urn:microsoft.com/office/officeart/2005/8/layout/orgChart1"/>
    <dgm:cxn modelId="{41A1FC58-004A-C64F-95D8-1D4F43898304}" type="presParOf" srcId="{7150189E-15E9-9040-BA65-5CF542D8F663}" destId="{DDBF1E06-187C-DC4D-AE5C-9A5751BE257D}" srcOrd="4" destOrd="0" presId="urn:microsoft.com/office/officeart/2005/8/layout/orgChart1"/>
    <dgm:cxn modelId="{1CFB608D-FB52-EB47-88A3-0D31B9AB938D}" type="presParOf" srcId="{7150189E-15E9-9040-BA65-5CF542D8F663}" destId="{98B18973-A626-EF41-A7D6-FC7C6FCD249A}" srcOrd="5" destOrd="0" presId="urn:microsoft.com/office/officeart/2005/8/layout/orgChart1"/>
    <dgm:cxn modelId="{C4C5C25B-5DA8-3E45-A2E4-78FC39F96746}" type="presParOf" srcId="{98B18973-A626-EF41-A7D6-FC7C6FCD249A}" destId="{7C2AB49A-E5EF-474D-90F8-DA597A6C4319}" srcOrd="0" destOrd="0" presId="urn:microsoft.com/office/officeart/2005/8/layout/orgChart1"/>
    <dgm:cxn modelId="{D6554000-759E-764E-B29C-FE6834AD938A}" type="presParOf" srcId="{7C2AB49A-E5EF-474D-90F8-DA597A6C4319}" destId="{8E80B42A-F36D-2B4D-80BF-84AA5A555651}" srcOrd="0" destOrd="0" presId="urn:microsoft.com/office/officeart/2005/8/layout/orgChart1"/>
    <dgm:cxn modelId="{8A10E1C6-66BE-2E4E-B2EC-B815B1B79303}" type="presParOf" srcId="{7C2AB49A-E5EF-474D-90F8-DA597A6C4319}" destId="{4A03C67C-8434-C04A-B57E-F8C805053513}" srcOrd="1" destOrd="0" presId="urn:microsoft.com/office/officeart/2005/8/layout/orgChart1"/>
    <dgm:cxn modelId="{91695EAA-6E81-A941-BECD-9B22EE4A769E}" type="presParOf" srcId="{98B18973-A626-EF41-A7D6-FC7C6FCD249A}" destId="{49804243-EF48-D04C-A135-708B8A8CA2AE}" srcOrd="1" destOrd="0" presId="urn:microsoft.com/office/officeart/2005/8/layout/orgChart1"/>
    <dgm:cxn modelId="{60C0D8A1-23A2-954C-A7F7-13CB234BC72D}" type="presParOf" srcId="{98B18973-A626-EF41-A7D6-FC7C6FCD249A}" destId="{C941995A-95BC-7C42-A801-607B7B0E3D31}" srcOrd="2" destOrd="0" presId="urn:microsoft.com/office/officeart/2005/8/layout/orgChart1"/>
    <dgm:cxn modelId="{70BDDB0E-4D9D-D146-858A-F4BAB53FB619}" type="presParOf" srcId="{992E6CBD-EA96-734E-A2E2-0C46A2133971}" destId="{F4AE0186-F739-6149-B447-EC6AB88F3272}" srcOrd="2" destOrd="0" presId="urn:microsoft.com/office/officeart/2005/8/layout/orgChart1"/>
    <dgm:cxn modelId="{D7F54F54-C042-7B4A-834A-F6F9F53C0C82}" type="presParOf" srcId="{682EB936-DFFC-1C43-89E7-065E4B50223B}" destId="{1AECF4F7-467D-E348-87DF-349A7504BD01}" srcOrd="2" destOrd="0" presId="urn:microsoft.com/office/officeart/2005/8/layout/orgChart1"/>
    <dgm:cxn modelId="{D173DB6F-0377-E74E-97E4-AE6C4B3FB18D}" type="presParOf" srcId="{682EB936-DFFC-1C43-89E7-065E4B50223B}" destId="{E46F8D1A-DBBD-3D4C-8491-EBDE8F1238B8}" srcOrd="3" destOrd="0" presId="urn:microsoft.com/office/officeart/2005/8/layout/orgChart1"/>
    <dgm:cxn modelId="{99DF4359-B23E-CB42-B219-B478894C4433}" type="presParOf" srcId="{E46F8D1A-DBBD-3D4C-8491-EBDE8F1238B8}" destId="{ADF546EA-B82D-3F4A-918F-789A55865A27}" srcOrd="0" destOrd="0" presId="urn:microsoft.com/office/officeart/2005/8/layout/orgChart1"/>
    <dgm:cxn modelId="{FE4F32E4-C960-EA45-8C57-6F9D963ED800}" type="presParOf" srcId="{ADF546EA-B82D-3F4A-918F-789A55865A27}" destId="{BB8DBC6D-0873-5043-80C3-8DE090D9A4CE}" srcOrd="0" destOrd="0" presId="urn:microsoft.com/office/officeart/2005/8/layout/orgChart1"/>
    <dgm:cxn modelId="{0F99B2E5-B0A6-EC43-99CD-F8DF2090ADBA}" type="presParOf" srcId="{ADF546EA-B82D-3F4A-918F-789A55865A27}" destId="{53932C5D-E908-504B-A8B4-DAB8373BF4B9}" srcOrd="1" destOrd="0" presId="urn:microsoft.com/office/officeart/2005/8/layout/orgChart1"/>
    <dgm:cxn modelId="{9FA37A36-D0B5-A742-A862-E2DECF5FD770}" type="presParOf" srcId="{E46F8D1A-DBBD-3D4C-8491-EBDE8F1238B8}" destId="{BF4B21C7-61D7-CD47-9CE0-22631029D714}" srcOrd="1" destOrd="0" presId="urn:microsoft.com/office/officeart/2005/8/layout/orgChart1"/>
    <dgm:cxn modelId="{E1A936F9-FE1C-EA4D-8303-D3BDEDF4460D}" type="presParOf" srcId="{BF4B21C7-61D7-CD47-9CE0-22631029D714}" destId="{37BAC7BD-4D23-E240-8E3A-A256F116823F}" srcOrd="0" destOrd="0" presId="urn:microsoft.com/office/officeart/2005/8/layout/orgChart1"/>
    <dgm:cxn modelId="{DB8B625D-D46B-FD42-B81D-E3F5E6FD136D}" type="presParOf" srcId="{BF4B21C7-61D7-CD47-9CE0-22631029D714}" destId="{326E3135-AABA-BC48-8C95-03D46DE4FF80}" srcOrd="1" destOrd="0" presId="urn:microsoft.com/office/officeart/2005/8/layout/orgChart1"/>
    <dgm:cxn modelId="{37EFF148-2D77-BD41-B88D-3BDA90A51D18}" type="presParOf" srcId="{326E3135-AABA-BC48-8C95-03D46DE4FF80}" destId="{2024E10F-D946-0A42-8276-8ADBAB94AC2D}" srcOrd="0" destOrd="0" presId="urn:microsoft.com/office/officeart/2005/8/layout/orgChart1"/>
    <dgm:cxn modelId="{55D5CCEE-690D-8144-8DF6-4FD7DC0C8F2A}" type="presParOf" srcId="{2024E10F-D946-0A42-8276-8ADBAB94AC2D}" destId="{40A87186-A391-0042-8392-3C6EAE7D828B}" srcOrd="0" destOrd="0" presId="urn:microsoft.com/office/officeart/2005/8/layout/orgChart1"/>
    <dgm:cxn modelId="{A1A547F3-98E4-664C-9833-8C5A2F5732D7}" type="presParOf" srcId="{2024E10F-D946-0A42-8276-8ADBAB94AC2D}" destId="{7FB0DA4F-4577-7845-9A34-E6A11C931E29}" srcOrd="1" destOrd="0" presId="urn:microsoft.com/office/officeart/2005/8/layout/orgChart1"/>
    <dgm:cxn modelId="{303D1A13-C5B7-1547-9C42-7BE3456737AD}" type="presParOf" srcId="{326E3135-AABA-BC48-8C95-03D46DE4FF80}" destId="{50E01CCD-E7A1-554B-B71A-6CF1DB397BAD}" srcOrd="1" destOrd="0" presId="urn:microsoft.com/office/officeart/2005/8/layout/orgChart1"/>
    <dgm:cxn modelId="{77CDD5D5-CC30-044E-B5DC-F4FB4DCAE8CE}" type="presParOf" srcId="{326E3135-AABA-BC48-8C95-03D46DE4FF80}" destId="{CD32DF70-875E-C24C-BCDE-DD097B0FACC0}" srcOrd="2" destOrd="0" presId="urn:microsoft.com/office/officeart/2005/8/layout/orgChart1"/>
    <dgm:cxn modelId="{0DCF7CC5-6609-7040-9504-4B0AB2714639}" type="presParOf" srcId="{BF4B21C7-61D7-CD47-9CE0-22631029D714}" destId="{8348D461-41E1-B644-8A16-A820C02F0421}" srcOrd="2" destOrd="0" presId="urn:microsoft.com/office/officeart/2005/8/layout/orgChart1"/>
    <dgm:cxn modelId="{E16F8057-B10A-FC4B-8101-9AA6B0B2E08B}" type="presParOf" srcId="{BF4B21C7-61D7-CD47-9CE0-22631029D714}" destId="{C35FA5C1-583E-4D4B-81CE-90E7BB0798AA}" srcOrd="3" destOrd="0" presId="urn:microsoft.com/office/officeart/2005/8/layout/orgChart1"/>
    <dgm:cxn modelId="{F0832DF1-9A30-3349-BDF1-EC33C8796F2B}" type="presParOf" srcId="{C35FA5C1-583E-4D4B-81CE-90E7BB0798AA}" destId="{0DC344B1-6444-5A4A-B961-8E1296941C67}" srcOrd="0" destOrd="0" presId="urn:microsoft.com/office/officeart/2005/8/layout/orgChart1"/>
    <dgm:cxn modelId="{C47A6879-0023-274B-BC0C-C74362195D8F}" type="presParOf" srcId="{0DC344B1-6444-5A4A-B961-8E1296941C67}" destId="{78256012-F1D8-2C49-AD43-559474C78036}" srcOrd="0" destOrd="0" presId="urn:microsoft.com/office/officeart/2005/8/layout/orgChart1"/>
    <dgm:cxn modelId="{86F5BCDB-B885-0143-9E4D-5294FB86DA55}" type="presParOf" srcId="{0DC344B1-6444-5A4A-B961-8E1296941C67}" destId="{A52490E8-4EAB-D740-A475-6E8A934F23D8}" srcOrd="1" destOrd="0" presId="urn:microsoft.com/office/officeart/2005/8/layout/orgChart1"/>
    <dgm:cxn modelId="{E28C7D59-F2BF-EC4A-82FA-1F542ABAE9CF}" type="presParOf" srcId="{C35FA5C1-583E-4D4B-81CE-90E7BB0798AA}" destId="{AA89E4F4-3B27-FA4C-9B8A-D4B07EE435F9}" srcOrd="1" destOrd="0" presId="urn:microsoft.com/office/officeart/2005/8/layout/orgChart1"/>
    <dgm:cxn modelId="{F36FC78A-771B-E346-89AB-EEBC9A821DC8}" type="presParOf" srcId="{C35FA5C1-583E-4D4B-81CE-90E7BB0798AA}" destId="{732D2A43-6B83-214D-9AE8-63878792D688}" srcOrd="2" destOrd="0" presId="urn:microsoft.com/office/officeart/2005/8/layout/orgChart1"/>
    <dgm:cxn modelId="{43F51B12-86C0-8C40-9833-BDEE9F2EAF02}" type="presParOf" srcId="{BF4B21C7-61D7-CD47-9CE0-22631029D714}" destId="{812C2022-7DB6-5940-BC8A-4723EAA69E7F}" srcOrd="4" destOrd="0" presId="urn:microsoft.com/office/officeart/2005/8/layout/orgChart1"/>
    <dgm:cxn modelId="{5FA6ED2B-6356-A24D-B0FF-CC2A405776D7}" type="presParOf" srcId="{BF4B21C7-61D7-CD47-9CE0-22631029D714}" destId="{89A92456-0E77-B948-AF5C-E2E52E1B4600}" srcOrd="5" destOrd="0" presId="urn:microsoft.com/office/officeart/2005/8/layout/orgChart1"/>
    <dgm:cxn modelId="{B588558A-A161-3A42-B6D2-DCCA4395AFB8}" type="presParOf" srcId="{89A92456-0E77-B948-AF5C-E2E52E1B4600}" destId="{7C26437E-F28F-C74F-BEA3-00EDB8C4E698}" srcOrd="0" destOrd="0" presId="urn:microsoft.com/office/officeart/2005/8/layout/orgChart1"/>
    <dgm:cxn modelId="{EB6A12B0-E2A3-B744-A4C0-395B0D9136DF}" type="presParOf" srcId="{7C26437E-F28F-C74F-BEA3-00EDB8C4E698}" destId="{3CD1DEDF-C225-A643-9EA2-DCD2604D6E8E}" srcOrd="0" destOrd="0" presId="urn:microsoft.com/office/officeart/2005/8/layout/orgChart1"/>
    <dgm:cxn modelId="{AEF7E974-147C-D541-A43E-24E62FB4A2D1}" type="presParOf" srcId="{7C26437E-F28F-C74F-BEA3-00EDB8C4E698}" destId="{D6440688-BAD0-C845-9441-AF5C86E651D1}" srcOrd="1" destOrd="0" presId="urn:microsoft.com/office/officeart/2005/8/layout/orgChart1"/>
    <dgm:cxn modelId="{6EF3D4F3-92A7-304A-BA21-B0CBCAB76C26}" type="presParOf" srcId="{89A92456-0E77-B948-AF5C-E2E52E1B4600}" destId="{452B82FD-DF86-4841-B120-5A06952F0CC1}" srcOrd="1" destOrd="0" presId="urn:microsoft.com/office/officeart/2005/8/layout/orgChart1"/>
    <dgm:cxn modelId="{F1BEA026-1C14-B34D-951F-2F6E3899A515}" type="presParOf" srcId="{89A92456-0E77-B948-AF5C-E2E52E1B4600}" destId="{03C2CC25-4498-214C-BBFA-A4B929DBEF67}" srcOrd="2" destOrd="0" presId="urn:microsoft.com/office/officeart/2005/8/layout/orgChart1"/>
    <dgm:cxn modelId="{E76BE922-1FC8-B441-87C0-773537FA9728}" type="presParOf" srcId="{E46F8D1A-DBBD-3D4C-8491-EBDE8F1238B8}" destId="{01F30337-BDFF-6D46-82F4-3C3677C74582}" srcOrd="2" destOrd="0" presId="urn:microsoft.com/office/officeart/2005/8/layout/orgChart1"/>
    <dgm:cxn modelId="{20ADAE51-0096-064C-B9B5-014123EF6814}" type="presParOf" srcId="{682EB936-DFFC-1C43-89E7-065E4B50223B}" destId="{8211FA7A-8FB8-0A41-9A26-8C1236A50E07}" srcOrd="4" destOrd="0" presId="urn:microsoft.com/office/officeart/2005/8/layout/orgChart1"/>
    <dgm:cxn modelId="{B856FBDC-C6A7-9446-A066-F751F02923D5}" type="presParOf" srcId="{682EB936-DFFC-1C43-89E7-065E4B50223B}" destId="{74DFBEFF-210E-B945-AB8A-7A54CF4AD0AD}" srcOrd="5" destOrd="0" presId="urn:microsoft.com/office/officeart/2005/8/layout/orgChart1"/>
    <dgm:cxn modelId="{76BBE67A-0835-4C46-8920-01F446376F41}" type="presParOf" srcId="{74DFBEFF-210E-B945-AB8A-7A54CF4AD0AD}" destId="{F87E858A-5F5B-F34F-931E-5EC38C607ABD}" srcOrd="0" destOrd="0" presId="urn:microsoft.com/office/officeart/2005/8/layout/orgChart1"/>
    <dgm:cxn modelId="{ED554F50-3CB0-A548-BA45-3B1BDD9C87A5}" type="presParOf" srcId="{F87E858A-5F5B-F34F-931E-5EC38C607ABD}" destId="{8632BC25-EC7D-034F-BA56-DC4B13460D8B}" srcOrd="0" destOrd="0" presId="urn:microsoft.com/office/officeart/2005/8/layout/orgChart1"/>
    <dgm:cxn modelId="{F33CA6FB-A92C-8F45-AA28-FD2FA66E05A3}" type="presParOf" srcId="{F87E858A-5F5B-F34F-931E-5EC38C607ABD}" destId="{0491DBA4-79EA-D244-8FCF-08F299A90383}" srcOrd="1" destOrd="0" presId="urn:microsoft.com/office/officeart/2005/8/layout/orgChart1"/>
    <dgm:cxn modelId="{AF3F04EE-139F-6B4C-9E71-0F01F6DA2055}" type="presParOf" srcId="{74DFBEFF-210E-B945-AB8A-7A54CF4AD0AD}" destId="{29701DC7-A8EB-C74E-B536-1B6CB0AD62A1}" srcOrd="1" destOrd="0" presId="urn:microsoft.com/office/officeart/2005/8/layout/orgChart1"/>
    <dgm:cxn modelId="{4DA68C5C-BF3A-F343-97B3-B4F1B6A52DFD}" type="presParOf" srcId="{29701DC7-A8EB-C74E-B536-1B6CB0AD62A1}" destId="{33E79D5D-976E-934F-8A70-B904A0EBC4A0}" srcOrd="0" destOrd="0" presId="urn:microsoft.com/office/officeart/2005/8/layout/orgChart1"/>
    <dgm:cxn modelId="{876BACA9-1BF3-D44A-81E5-14F85A67C89B}" type="presParOf" srcId="{29701DC7-A8EB-C74E-B536-1B6CB0AD62A1}" destId="{AD5D98E8-463A-3042-A5E1-98AAF885C812}" srcOrd="1" destOrd="0" presId="urn:microsoft.com/office/officeart/2005/8/layout/orgChart1"/>
    <dgm:cxn modelId="{52C0CA5E-9C00-C047-BD86-35090087CEBC}" type="presParOf" srcId="{AD5D98E8-463A-3042-A5E1-98AAF885C812}" destId="{56BCE6F3-9D3F-3C46-B1DD-17ABB5B79449}" srcOrd="0" destOrd="0" presId="urn:microsoft.com/office/officeart/2005/8/layout/orgChart1"/>
    <dgm:cxn modelId="{66188C10-1171-A54A-82F1-D203B7F895F0}" type="presParOf" srcId="{56BCE6F3-9D3F-3C46-B1DD-17ABB5B79449}" destId="{8DDE964C-C8B1-DB40-BE71-FF73C8E9FF5B}" srcOrd="0" destOrd="0" presId="urn:microsoft.com/office/officeart/2005/8/layout/orgChart1"/>
    <dgm:cxn modelId="{CC7FFA0B-22F2-ED4E-8BE6-99520246D0F5}" type="presParOf" srcId="{56BCE6F3-9D3F-3C46-B1DD-17ABB5B79449}" destId="{B5642B0A-C162-1A4E-B4F7-8EE30E7C585E}" srcOrd="1" destOrd="0" presId="urn:microsoft.com/office/officeart/2005/8/layout/orgChart1"/>
    <dgm:cxn modelId="{FCC2AAE8-47E0-9C4D-8CFB-AEBCAEA14A19}" type="presParOf" srcId="{AD5D98E8-463A-3042-A5E1-98AAF885C812}" destId="{B8121396-C499-A844-AE4E-452300E0CECB}" srcOrd="1" destOrd="0" presId="urn:microsoft.com/office/officeart/2005/8/layout/orgChart1"/>
    <dgm:cxn modelId="{9CEFAE11-B7EC-534C-907B-E923D5034B9F}" type="presParOf" srcId="{AD5D98E8-463A-3042-A5E1-98AAF885C812}" destId="{FDE75042-6201-7D42-9BF5-B0A5DE8417FC}" srcOrd="2" destOrd="0" presId="urn:microsoft.com/office/officeart/2005/8/layout/orgChart1"/>
    <dgm:cxn modelId="{57695484-D099-E14C-8054-0D92387111FD}" type="presParOf" srcId="{29701DC7-A8EB-C74E-B536-1B6CB0AD62A1}" destId="{57A7EAA5-3BAD-9945-AEC5-BA1EAE3B1510}" srcOrd="2" destOrd="0" presId="urn:microsoft.com/office/officeart/2005/8/layout/orgChart1"/>
    <dgm:cxn modelId="{ED19EA4E-FE33-E84C-AC76-F881763912C6}" type="presParOf" srcId="{29701DC7-A8EB-C74E-B536-1B6CB0AD62A1}" destId="{EE7AF660-64E0-5547-82EB-404FF1AA7230}" srcOrd="3" destOrd="0" presId="urn:microsoft.com/office/officeart/2005/8/layout/orgChart1"/>
    <dgm:cxn modelId="{25F037EF-962F-E64A-8AA5-8BB3923BBDA0}" type="presParOf" srcId="{EE7AF660-64E0-5547-82EB-404FF1AA7230}" destId="{6AD912F2-BA9B-654F-A4E0-01368FA1B368}" srcOrd="0" destOrd="0" presId="urn:microsoft.com/office/officeart/2005/8/layout/orgChart1"/>
    <dgm:cxn modelId="{CF81C2E9-A4AE-0B4B-9E52-275FBABCA0DE}" type="presParOf" srcId="{6AD912F2-BA9B-654F-A4E0-01368FA1B368}" destId="{16CC1597-C993-8740-8496-5E5B1AE85632}" srcOrd="0" destOrd="0" presId="urn:microsoft.com/office/officeart/2005/8/layout/orgChart1"/>
    <dgm:cxn modelId="{FCBED108-AD1C-384D-8D15-1E3997819FC7}" type="presParOf" srcId="{6AD912F2-BA9B-654F-A4E0-01368FA1B368}" destId="{C9734039-296F-E74D-9F35-BF567A8E8137}" srcOrd="1" destOrd="0" presId="urn:microsoft.com/office/officeart/2005/8/layout/orgChart1"/>
    <dgm:cxn modelId="{227C5F5C-2111-0841-922F-AC3083AC8898}" type="presParOf" srcId="{EE7AF660-64E0-5547-82EB-404FF1AA7230}" destId="{9011ACF5-9A44-5746-8AB0-187A28663CD7}" srcOrd="1" destOrd="0" presId="urn:microsoft.com/office/officeart/2005/8/layout/orgChart1"/>
    <dgm:cxn modelId="{374F4DF6-F314-C645-B072-565415275ABF}" type="presParOf" srcId="{EE7AF660-64E0-5547-82EB-404FF1AA7230}" destId="{F7DA57C1-5AAA-D04D-9D16-154FBDFA992A}" srcOrd="2" destOrd="0" presId="urn:microsoft.com/office/officeart/2005/8/layout/orgChart1"/>
    <dgm:cxn modelId="{9DF33F6E-6EDD-FD4A-A1A0-20FCC28E4033}" type="presParOf" srcId="{29701DC7-A8EB-C74E-B536-1B6CB0AD62A1}" destId="{441B547F-47B0-0B4F-93B2-E754C468A7F7}" srcOrd="4" destOrd="0" presId="urn:microsoft.com/office/officeart/2005/8/layout/orgChart1"/>
    <dgm:cxn modelId="{6DB964F8-6110-7046-80AA-1FE4E8F55003}" type="presParOf" srcId="{29701DC7-A8EB-C74E-B536-1B6CB0AD62A1}" destId="{BB456C42-D9A4-1F41-8144-010F5733BF2E}" srcOrd="5" destOrd="0" presId="urn:microsoft.com/office/officeart/2005/8/layout/orgChart1"/>
    <dgm:cxn modelId="{890D0B18-CDC1-8644-879D-3AFE377FB8AA}" type="presParOf" srcId="{BB456C42-D9A4-1F41-8144-010F5733BF2E}" destId="{070B0835-C3BB-DD4D-A163-EE6FE0FF5E1E}" srcOrd="0" destOrd="0" presId="urn:microsoft.com/office/officeart/2005/8/layout/orgChart1"/>
    <dgm:cxn modelId="{83CBF932-F946-624D-8EEC-0B5366EBF025}" type="presParOf" srcId="{070B0835-C3BB-DD4D-A163-EE6FE0FF5E1E}" destId="{1B5C9D2D-A98E-584B-8E17-57F4E1C2D3F7}" srcOrd="0" destOrd="0" presId="urn:microsoft.com/office/officeart/2005/8/layout/orgChart1"/>
    <dgm:cxn modelId="{D90B22DF-0BF9-E045-A03B-9A316E7D2807}" type="presParOf" srcId="{070B0835-C3BB-DD4D-A163-EE6FE0FF5E1E}" destId="{14CBDD59-412B-F849-A6A6-3009220A3402}" srcOrd="1" destOrd="0" presId="urn:microsoft.com/office/officeart/2005/8/layout/orgChart1"/>
    <dgm:cxn modelId="{D54DEEB2-EA9C-1743-A264-0E6BAC82A14C}" type="presParOf" srcId="{BB456C42-D9A4-1F41-8144-010F5733BF2E}" destId="{2DDF30BA-C6E4-9741-B23F-78CD06967153}" srcOrd="1" destOrd="0" presId="urn:microsoft.com/office/officeart/2005/8/layout/orgChart1"/>
    <dgm:cxn modelId="{5C107BA3-8EC4-444F-AA9B-C859E2196367}" type="presParOf" srcId="{BB456C42-D9A4-1F41-8144-010F5733BF2E}" destId="{E047CD4B-24FF-A24B-808F-E6BAD3EE387A}" srcOrd="2" destOrd="0" presId="urn:microsoft.com/office/officeart/2005/8/layout/orgChart1"/>
    <dgm:cxn modelId="{23E3CEC7-2B43-9948-8A97-9F3949CEC9CF}" type="presParOf" srcId="{74DFBEFF-210E-B945-AB8A-7A54CF4AD0AD}" destId="{B891A868-88D0-074D-88CA-8C315DC13D1D}" srcOrd="2" destOrd="0" presId="urn:microsoft.com/office/officeart/2005/8/layout/orgChart1"/>
    <dgm:cxn modelId="{12FC7DE6-78D9-1B45-ADBA-F26C2E819186}" type="presParOf" srcId="{8AA5D582-F55E-0A46-8FF0-1F9D488B7531}" destId="{9EA46AEB-51F5-AA49-8EDE-DC126B3CB46C}" srcOrd="2" destOrd="0" presId="urn:microsoft.com/office/officeart/2005/8/layout/orgChart1"/>
    <dgm:cxn modelId="{067FDC6F-4FCC-884B-A8C0-0A2639AFEE3F}" type="presParOf" srcId="{806EA05F-BD31-1949-96A7-14F8DA2B3E5D}" destId="{C8E9E176-4B7F-C34B-A0B2-D80ECB746D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0DD600-E723-CE47-AC10-C387508AB96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AC2FB0-FBEB-DA47-ACA5-CB80D32BE39A}">
      <dgm:prSet custT="1"/>
      <dgm:spPr>
        <a:solidFill>
          <a:schemeClr val="bg1"/>
        </a:solidFill>
      </dgm:spPr>
      <dgm:t>
        <a:bodyPr/>
        <a:lstStyle/>
        <a:p>
          <a:r>
            <a:rPr lang="en-US" sz="7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How can Elegant Homes UK establish three clear customer segments (B2B, B2C, and hybrid) within the next 3 months...</a:t>
          </a:r>
        </a:p>
      </dgm:t>
    </dgm:pt>
    <dgm:pt modelId="{C93CE24D-9D8A-914F-AEB6-661C56EA8E35}" type="parTrans" cxnId="{124F6182-EB11-4949-A9C5-42F7DE18CAE1}">
      <dgm:prSet/>
      <dgm:spPr/>
      <dgm:t>
        <a:bodyPr/>
        <a:lstStyle/>
        <a:p>
          <a:endParaRPr lang="en-US"/>
        </a:p>
      </dgm:t>
    </dgm:pt>
    <dgm:pt modelId="{09C8FE95-D547-DF4B-8061-B6BEC970E145}" type="sibTrans" cxnId="{124F6182-EB11-4949-A9C5-42F7DE18CAE1}">
      <dgm:prSet/>
      <dgm:spPr/>
      <dgm:t>
        <a:bodyPr/>
        <a:lstStyle/>
        <a:p>
          <a:endParaRPr lang="en-US"/>
        </a:p>
      </dgm:t>
    </dgm:pt>
    <dgm:pt modelId="{FB838935-2508-3947-984D-DAD36C9DF511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Behavioral</a:t>
          </a:r>
        </a:p>
      </dgm:t>
    </dgm:pt>
    <dgm:pt modelId="{BA5397FE-79D7-EF4D-AFBA-783462FA77D9}" type="parTrans" cxnId="{79F45897-F941-2849-B1D0-AA42A823572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D53B27-C64B-8A40-A88C-67167C474F4B}" type="sibTrans" cxnId="{79F45897-F941-2849-B1D0-AA42A8235727}">
      <dgm:prSet/>
      <dgm:spPr/>
      <dgm:t>
        <a:bodyPr/>
        <a:lstStyle/>
        <a:p>
          <a:endParaRPr lang="en-US"/>
        </a:p>
      </dgm:t>
    </dgm:pt>
    <dgm:pt modelId="{83E7F861-619D-8141-B646-A050061C76FA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Purchase frequency</a:t>
          </a:r>
        </a:p>
      </dgm:t>
    </dgm:pt>
    <dgm:pt modelId="{58C0E123-E1C6-5A46-B49B-038FD9D772E3}" type="parTrans" cxnId="{8435573B-E9AC-0943-B0F4-D176EAC2A8B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B4AAC7-40E4-5842-AC6A-42C80FB0D1E8}" type="sibTrans" cxnId="{8435573B-E9AC-0943-B0F4-D176EAC2A8B6}">
      <dgm:prSet/>
      <dgm:spPr/>
      <dgm:t>
        <a:bodyPr/>
        <a:lstStyle/>
        <a:p>
          <a:endParaRPr lang="en-US"/>
        </a:p>
      </dgm:t>
    </dgm:pt>
    <dgm:pt modelId="{253AEE31-736D-144E-81DB-2E921952E98D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One-time buyers</a:t>
          </a:r>
        </a:p>
      </dgm:t>
    </dgm:pt>
    <dgm:pt modelId="{CAABF800-C1C8-3341-80F4-72828BEB5388}" type="parTrans" cxnId="{9A7D7DE6-3A5E-CD43-8575-7656D16C10A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FA51EE-2E25-4A40-9765-A5380FB91797}" type="sibTrans" cxnId="{9A7D7DE6-3A5E-CD43-8575-7656D16C10A6}">
      <dgm:prSet/>
      <dgm:spPr/>
      <dgm:t>
        <a:bodyPr/>
        <a:lstStyle/>
        <a:p>
          <a:endParaRPr lang="en-US"/>
        </a:p>
      </dgm:t>
    </dgm:pt>
    <dgm:pt modelId="{2FFB7D08-C561-1B4C-AEB4-49BCDA9ABBE4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Occasional repeat buyers</a:t>
          </a:r>
        </a:p>
      </dgm:t>
    </dgm:pt>
    <dgm:pt modelId="{B7CD65B7-91B6-1F44-8DCD-07FFDC104E85}" type="parTrans" cxnId="{492DA703-9BDB-064E-ADDB-239C4E616F2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7F9940-E58A-854F-9AB0-2E3A8F102628}" type="sibTrans" cxnId="{492DA703-9BDB-064E-ADDB-239C4E616F2C}">
      <dgm:prSet/>
      <dgm:spPr/>
      <dgm:t>
        <a:bodyPr/>
        <a:lstStyle/>
        <a:p>
          <a:endParaRPr lang="en-US"/>
        </a:p>
      </dgm:t>
    </dgm:pt>
    <dgm:pt modelId="{1BE69B92-37C2-6D46-AEF8-77D709543CC1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Frequent/loyal buyers</a:t>
          </a:r>
        </a:p>
      </dgm:t>
    </dgm:pt>
    <dgm:pt modelId="{9AACC28C-65CB-6F4F-9631-D76DB8091A90}" type="parTrans" cxnId="{9C69A765-DAAD-D848-BD8E-2C0ED13381A4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93271B-A749-5E42-A3D7-636C70DFFD9B}" type="sibTrans" cxnId="{9C69A765-DAAD-D848-BD8E-2C0ED13381A4}">
      <dgm:prSet/>
      <dgm:spPr/>
      <dgm:t>
        <a:bodyPr/>
        <a:lstStyle/>
        <a:p>
          <a:endParaRPr lang="en-US"/>
        </a:p>
      </dgm:t>
    </dgm:pt>
    <dgm:pt modelId="{E8E8DB46-6A2F-2642-94B4-6E161EC5745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Purchase value/volume</a:t>
          </a:r>
        </a:p>
      </dgm:t>
    </dgm:pt>
    <dgm:pt modelId="{9F34F8D4-4DE4-0E4A-ADE6-1675889A12AE}" type="parTrans" cxnId="{C659E26F-A042-014E-A6EF-B44279F7CCE6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2F3D04E-6E48-D64A-958D-6C7D2C4A0F5D}" type="sibTrans" cxnId="{C659E26F-A042-014E-A6EF-B44279F7CCE6}">
      <dgm:prSet/>
      <dgm:spPr/>
      <dgm:t>
        <a:bodyPr/>
        <a:lstStyle/>
        <a:p>
          <a:endParaRPr lang="en-US"/>
        </a:p>
      </dgm:t>
    </dgm:pt>
    <dgm:pt modelId="{60A23998-E5C4-E242-A36C-79941523432E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Low-value buyers</a:t>
          </a:r>
        </a:p>
      </dgm:t>
    </dgm:pt>
    <dgm:pt modelId="{91FD6D9D-E9B7-6341-B780-9352EDDEBDDB}" type="parTrans" cxnId="{234FB234-3DA0-C64C-809E-DC65102428B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E7581F-419B-8042-9B4E-342F3692A48F}" type="sibTrans" cxnId="{234FB234-3DA0-C64C-809E-DC65102428B8}">
      <dgm:prSet/>
      <dgm:spPr/>
      <dgm:t>
        <a:bodyPr/>
        <a:lstStyle/>
        <a:p>
          <a:endParaRPr lang="en-US"/>
        </a:p>
      </dgm:t>
    </dgm:pt>
    <dgm:pt modelId="{BBBEA9CA-9C95-2F4A-83E1-2481A69FFA03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Mid-value buyers</a:t>
          </a:r>
        </a:p>
      </dgm:t>
    </dgm:pt>
    <dgm:pt modelId="{2FA89CE0-9F3E-1249-A663-3D5DC986564B}" type="parTrans" cxnId="{F95125BB-CA37-E44E-992B-CE8D24A4F61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024595-822C-6645-84B6-297C9CEA25E5}" type="sibTrans" cxnId="{F95125BB-CA37-E44E-992B-CE8D24A4F61F}">
      <dgm:prSet/>
      <dgm:spPr/>
      <dgm:t>
        <a:bodyPr/>
        <a:lstStyle/>
        <a:p>
          <a:endParaRPr lang="en-US"/>
        </a:p>
      </dgm:t>
    </dgm:pt>
    <dgm:pt modelId="{69F879CE-BFD5-A44E-8B96-A00312F0CBD2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High-value buyers</a:t>
          </a:r>
        </a:p>
      </dgm:t>
    </dgm:pt>
    <dgm:pt modelId="{F4F765C2-561C-DC42-8E59-1566B7D332BD}" type="parTrans" cxnId="{C4C92FA6-1E1D-524E-B413-031718FF730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3F3F02-1BA5-E348-A0BA-FB3935205288}" type="sibTrans" cxnId="{C4C92FA6-1E1D-524E-B413-031718FF730D}">
      <dgm:prSet/>
      <dgm:spPr/>
      <dgm:t>
        <a:bodyPr/>
        <a:lstStyle/>
        <a:p>
          <a:endParaRPr lang="en-US"/>
        </a:p>
      </dgm:t>
    </dgm:pt>
    <dgm:pt modelId="{E27F9F37-4853-084F-96EE-FC96CF40FDEC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Product/service mix</a:t>
          </a:r>
        </a:p>
      </dgm:t>
    </dgm:pt>
    <dgm:pt modelId="{860ED451-4644-6341-8E7B-D03C14973F46}" type="parTrans" cxnId="{AF8E9F60-4912-7B4C-937A-A39945B5479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B83B65-B404-9142-A728-63EDB3DD4B0E}" type="sibTrans" cxnId="{AF8E9F60-4912-7B4C-937A-A39945B54798}">
      <dgm:prSet/>
      <dgm:spPr/>
      <dgm:t>
        <a:bodyPr/>
        <a:lstStyle/>
        <a:p>
          <a:endParaRPr lang="en-US"/>
        </a:p>
      </dgm:t>
    </dgm:pt>
    <dgm:pt modelId="{89C10360-C41B-584F-A2E3-83846CD7E77A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Single-category buyers</a:t>
          </a:r>
        </a:p>
      </dgm:t>
    </dgm:pt>
    <dgm:pt modelId="{79313C8A-92B4-FA49-AEB4-E79A3B1B0458}" type="parTrans" cxnId="{32016F95-CBB4-1244-B14F-9D9DC668404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93BD3F-B96F-D046-8857-5731764ADF0F}" type="sibTrans" cxnId="{32016F95-CBB4-1244-B14F-9D9DC668404E}">
      <dgm:prSet/>
      <dgm:spPr/>
      <dgm:t>
        <a:bodyPr/>
        <a:lstStyle/>
        <a:p>
          <a:endParaRPr lang="en-US"/>
        </a:p>
      </dgm:t>
    </dgm:pt>
    <dgm:pt modelId="{B3849792-B4DC-D34A-BEFE-28C5F266C4DF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Multi-category buyers</a:t>
          </a:r>
        </a:p>
      </dgm:t>
    </dgm:pt>
    <dgm:pt modelId="{130B7399-6A3A-0D47-B7D5-0030BD0A0956}" type="parTrans" cxnId="{2BAB50E9-22DB-724C-AA9F-D1B358F7B9A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2FE925-9778-C348-88E9-7AB8450681D9}" type="sibTrans" cxnId="{2BAB50E9-22DB-724C-AA9F-D1B358F7B9A5}">
      <dgm:prSet/>
      <dgm:spPr/>
      <dgm:t>
        <a:bodyPr/>
        <a:lstStyle/>
        <a:p>
          <a:endParaRPr lang="en-US"/>
        </a:p>
      </dgm:t>
    </dgm:pt>
    <dgm:pt modelId="{AC868FD2-17C7-BF4D-8C1A-09A0424C8D24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Demographic/Firmographic</a:t>
          </a:r>
        </a:p>
      </dgm:t>
    </dgm:pt>
    <dgm:pt modelId="{8B612606-FF29-CE44-85F3-BB8C82F39DCF}" type="parTrans" cxnId="{BD8718B1-0A38-7345-AEFA-3C7A31DED1B1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255985-495E-954D-A755-FFA73A8FFF65}" type="sibTrans" cxnId="{BD8718B1-0A38-7345-AEFA-3C7A31DED1B1}">
      <dgm:prSet/>
      <dgm:spPr/>
      <dgm:t>
        <a:bodyPr/>
        <a:lstStyle/>
        <a:p>
          <a:endParaRPr lang="en-US"/>
        </a:p>
      </dgm:t>
    </dgm:pt>
    <dgm:pt modelId="{ECCCBAF0-AE21-E444-AFCA-34817F1EB339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B2C demographics</a:t>
          </a:r>
        </a:p>
      </dgm:t>
    </dgm:pt>
    <dgm:pt modelId="{F6A5AC56-759D-0C40-B76E-0FB8C057AC6A}" type="parTrans" cxnId="{628C4731-51C0-9F41-BAE3-7C89ECC0E174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961578-E295-6E4D-A02D-CD8E786CE76A}" type="sibTrans" cxnId="{628C4731-51C0-9F41-BAE3-7C89ECC0E174}">
      <dgm:prSet/>
      <dgm:spPr/>
      <dgm:t>
        <a:bodyPr/>
        <a:lstStyle/>
        <a:p>
          <a:endParaRPr lang="en-US"/>
        </a:p>
      </dgm:t>
    </dgm:pt>
    <dgm:pt modelId="{135DDFE8-54B2-524E-AC24-92902AA5B288}">
      <dgm:prSet/>
      <dgm:spPr>
        <a:solidFill>
          <a:schemeClr val="accent5"/>
        </a:solidFill>
      </dgm:spPr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Psychographic/Needs-based</a:t>
          </a:r>
        </a:p>
      </dgm:t>
    </dgm:pt>
    <dgm:pt modelId="{27873554-35F4-274B-A6AD-EFD540798659}" type="parTrans" cxnId="{A0380390-4EEA-0D4C-9B33-0659E28337FF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2479DC-7FA9-534C-AC91-D4C7B079F25D}" type="sibTrans" cxnId="{A0380390-4EEA-0D4C-9B33-0659E28337FF}">
      <dgm:prSet/>
      <dgm:spPr/>
      <dgm:t>
        <a:bodyPr/>
        <a:lstStyle/>
        <a:p>
          <a:endParaRPr lang="en-US"/>
        </a:p>
      </dgm:t>
    </dgm:pt>
    <dgm:pt modelId="{0798F3E2-04E3-0F48-A676-B5812F2A0172}">
      <dgm:prSet/>
      <dgm:spPr>
        <a:solidFill>
          <a:schemeClr val="accent5"/>
        </a:solidFill>
      </dgm:spPr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Motivations</a:t>
          </a:r>
        </a:p>
      </dgm:t>
    </dgm:pt>
    <dgm:pt modelId="{6A37688A-3C4D-A94D-B1CC-AB8642596578}" type="parTrans" cxnId="{A4993510-9E24-0E47-9EFD-0377B4B63E6B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84CCF9-4D98-9D48-8F5A-7A34B0A65039}" type="sibTrans" cxnId="{A4993510-9E24-0E47-9EFD-0377B4B63E6B}">
      <dgm:prSet/>
      <dgm:spPr/>
      <dgm:t>
        <a:bodyPr/>
        <a:lstStyle/>
        <a:p>
          <a:endParaRPr lang="en-US"/>
        </a:p>
      </dgm:t>
    </dgm:pt>
    <dgm:pt modelId="{35188469-7142-F24B-A66B-192ECE1680C5}">
      <dgm:prSet/>
      <dgm:spPr>
        <a:solidFill>
          <a:schemeClr val="accent5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Cost-conscious</a:t>
          </a:r>
        </a:p>
      </dgm:t>
    </dgm:pt>
    <dgm:pt modelId="{58E11687-D047-1645-86FB-61F6E3B762D2}" type="parTrans" cxnId="{7603DD88-4F54-F047-BAF7-DAD725AB84A9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B486C3-73BC-FA43-9895-98F782DE5F1F}" type="sibTrans" cxnId="{7603DD88-4F54-F047-BAF7-DAD725AB84A9}">
      <dgm:prSet/>
      <dgm:spPr/>
      <dgm:t>
        <a:bodyPr/>
        <a:lstStyle/>
        <a:p>
          <a:endParaRPr lang="en-US"/>
        </a:p>
      </dgm:t>
    </dgm:pt>
    <dgm:pt modelId="{51DD7A92-DE3D-A440-AB83-7B30063DA2E9}">
      <dgm:prSet/>
      <dgm:spPr>
        <a:solidFill>
          <a:schemeClr val="accent5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Premium/quality seekers</a:t>
          </a:r>
        </a:p>
      </dgm:t>
    </dgm:pt>
    <dgm:pt modelId="{84EB1701-6510-C94B-A68E-C8CCD8067558}" type="parTrans" cxnId="{9FB3D6D5-17BD-7A4E-BE49-CB8B67264C82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105E1F-F2DC-2743-AECA-1837F34D78D0}" type="sibTrans" cxnId="{9FB3D6D5-17BD-7A4E-BE49-CB8B67264C82}">
      <dgm:prSet/>
      <dgm:spPr/>
      <dgm:t>
        <a:bodyPr/>
        <a:lstStyle/>
        <a:p>
          <a:endParaRPr lang="en-US"/>
        </a:p>
      </dgm:t>
    </dgm:pt>
    <dgm:pt modelId="{60D80A96-DDE0-C84E-A273-F2258FA1FE76}">
      <dgm:prSet/>
      <dgm:spPr>
        <a:solidFill>
          <a:schemeClr val="accent5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Convenience-driven</a:t>
          </a:r>
        </a:p>
      </dgm:t>
    </dgm:pt>
    <dgm:pt modelId="{22A51277-8E43-5A4A-B681-F0728CA4CD8F}" type="parTrans" cxnId="{3931CB55-C505-C140-8511-3F9F21C5C447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51600F-F9EF-1B45-BA78-3D2DAB1648B7}" type="sibTrans" cxnId="{3931CB55-C505-C140-8511-3F9F21C5C447}">
      <dgm:prSet/>
      <dgm:spPr/>
      <dgm:t>
        <a:bodyPr/>
        <a:lstStyle/>
        <a:p>
          <a:endParaRPr lang="en-US"/>
        </a:p>
      </dgm:t>
    </dgm:pt>
    <dgm:pt modelId="{FF0EA589-AF4A-204C-8D6C-9EF0C4D37BFB}">
      <dgm:prSet/>
      <dgm:spPr>
        <a:solidFill>
          <a:schemeClr val="accent5"/>
        </a:solidFill>
      </dgm:spPr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Decision criteria</a:t>
          </a:r>
        </a:p>
      </dgm:t>
    </dgm:pt>
    <dgm:pt modelId="{9EEA29C2-686D-1146-8553-03545B795154}" type="parTrans" cxnId="{97D2CE5D-6994-FF44-860C-D264391610E4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56C3BF-63AC-4F40-B7DC-CF6B1D4BCB8E}" type="sibTrans" cxnId="{97D2CE5D-6994-FF44-860C-D264391610E4}">
      <dgm:prSet/>
      <dgm:spPr/>
      <dgm:t>
        <a:bodyPr/>
        <a:lstStyle/>
        <a:p>
          <a:endParaRPr lang="en-US"/>
        </a:p>
      </dgm:t>
    </dgm:pt>
    <dgm:pt modelId="{4A73D393-AD08-C149-BC6B-F7CC37C800C4}">
      <dgm:prSet/>
      <dgm:spPr>
        <a:solidFill>
          <a:schemeClr val="accent5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Price-led decisions</a:t>
          </a:r>
        </a:p>
      </dgm:t>
    </dgm:pt>
    <dgm:pt modelId="{55B1A476-F851-3848-9D41-FFD1A8E1A4C9}" type="parTrans" cxnId="{645BCA77-9CE3-234A-B9AA-C1E175525668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94B13C-B367-FA42-ACA0-CB1529624803}" type="sibTrans" cxnId="{645BCA77-9CE3-234A-B9AA-C1E175525668}">
      <dgm:prSet/>
      <dgm:spPr/>
      <dgm:t>
        <a:bodyPr/>
        <a:lstStyle/>
        <a:p>
          <a:endParaRPr lang="en-US"/>
        </a:p>
      </dgm:t>
    </dgm:pt>
    <dgm:pt modelId="{059FCDB8-E95E-1A45-8737-E77D65077F93}">
      <dgm:prSet/>
      <dgm:spPr>
        <a:solidFill>
          <a:schemeClr val="accent5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Service/relationship-led decisions</a:t>
          </a:r>
        </a:p>
      </dgm:t>
    </dgm:pt>
    <dgm:pt modelId="{215B164F-CEEA-1447-8D35-7A712900C156}" type="parTrans" cxnId="{3514A28D-0D5C-0E46-A647-3A678D0A6056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30ABC0-CE5F-8842-9F75-C6F3F3FFAF6D}" type="sibTrans" cxnId="{3514A28D-0D5C-0E46-A647-3A678D0A6056}">
      <dgm:prSet/>
      <dgm:spPr/>
      <dgm:t>
        <a:bodyPr/>
        <a:lstStyle/>
        <a:p>
          <a:endParaRPr lang="en-US"/>
        </a:p>
      </dgm:t>
    </dgm:pt>
    <dgm:pt modelId="{2BF85DAE-D7CA-4E41-B431-FAF0ADE202CA}">
      <dgm:prSet/>
      <dgm:spPr>
        <a:solidFill>
          <a:schemeClr val="accent5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Product/feature-led decisions</a:t>
          </a:r>
        </a:p>
      </dgm:t>
    </dgm:pt>
    <dgm:pt modelId="{872C4E43-6CCF-C146-A73F-D1EF33B7E2A3}" type="parTrans" cxnId="{EAF72486-0A99-0E42-B05E-09BE8DC105EB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D8206A-ACAF-0142-BB75-CD557DB75599}" type="sibTrans" cxnId="{EAF72486-0A99-0E42-B05E-09BE8DC105EB}">
      <dgm:prSet/>
      <dgm:spPr/>
      <dgm:t>
        <a:bodyPr/>
        <a:lstStyle/>
        <a:p>
          <a:endParaRPr lang="en-US"/>
        </a:p>
      </dgm:t>
    </dgm:pt>
    <dgm:pt modelId="{C66A7A44-0B45-AD40-AAF4-273220B82D77}">
      <dgm:prSet/>
      <dgm:spPr>
        <a:solidFill>
          <a:schemeClr val="accent5"/>
        </a:solidFill>
      </dgm:spPr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Lifestyle/Business orientation</a:t>
          </a:r>
        </a:p>
      </dgm:t>
    </dgm:pt>
    <dgm:pt modelId="{71D8CA1E-E0C8-2348-9A14-76095283DA13}" type="parTrans" cxnId="{E08D5D81-D2B3-2A46-B3E4-449444219525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EEE4338-76D2-024D-A3D5-254145C1006D}" type="sibTrans" cxnId="{E08D5D81-D2B3-2A46-B3E4-449444219525}">
      <dgm:prSet/>
      <dgm:spPr/>
      <dgm:t>
        <a:bodyPr/>
        <a:lstStyle/>
        <a:p>
          <a:endParaRPr lang="en-US"/>
        </a:p>
      </dgm:t>
    </dgm:pt>
    <dgm:pt modelId="{7E0748B8-2366-FE45-965D-B21337DEDD43}">
      <dgm:prSet/>
      <dgm:spPr>
        <a:solidFill>
          <a:schemeClr val="accent5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Pragmatic</a:t>
          </a:r>
        </a:p>
      </dgm:t>
    </dgm:pt>
    <dgm:pt modelId="{5DF34C7F-B40D-4642-A73C-A9373AB7CF04}" type="parTrans" cxnId="{6C01597F-6964-FB41-8290-DE9A7BA253A7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330C0B4-D85E-974F-AE05-5C8DB9F27398}" type="sibTrans" cxnId="{6C01597F-6964-FB41-8290-DE9A7BA253A7}">
      <dgm:prSet/>
      <dgm:spPr/>
      <dgm:t>
        <a:bodyPr/>
        <a:lstStyle/>
        <a:p>
          <a:endParaRPr lang="en-US"/>
        </a:p>
      </dgm:t>
    </dgm:pt>
    <dgm:pt modelId="{617B4EE9-5A3A-B244-AA9A-754E2F8A018E}">
      <dgm:prSet/>
      <dgm:spPr>
        <a:solidFill>
          <a:schemeClr val="accent5"/>
        </a:solidFill>
      </dgm:spPr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Aspirational</a:t>
          </a:r>
        </a:p>
      </dgm:t>
    </dgm:pt>
    <dgm:pt modelId="{A7E1A7F8-67CA-B44E-A819-C446A239C86F}" type="parTrans" cxnId="{5D1A190C-6556-464D-97D8-166F44E47411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41FBD3-2398-E044-AAC4-E7F381AFAD5F}" type="sibTrans" cxnId="{5D1A190C-6556-464D-97D8-166F44E47411}">
      <dgm:prSet/>
      <dgm:spPr/>
      <dgm:t>
        <a:bodyPr/>
        <a:lstStyle/>
        <a:p>
          <a:endParaRPr lang="en-US"/>
        </a:p>
      </dgm:t>
    </dgm:pt>
    <dgm:pt modelId="{A798E9CF-B6A8-B644-A9B7-3E185834CEE9}">
      <dgm:prSet/>
      <dgm:spPr>
        <a:solidFill>
          <a:schemeClr val="accent5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Growth-oriented businesses</a:t>
          </a:r>
        </a:p>
      </dgm:t>
    </dgm:pt>
    <dgm:pt modelId="{80FC7FE0-A8BD-9949-A071-871B4AF7FA96}" type="parTrans" cxnId="{B205091B-DB96-3F41-A5F2-920B2E036E49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74784F-9786-E64B-B6E0-C83069B5423C}" type="sibTrans" cxnId="{B205091B-DB96-3F41-A5F2-920B2E036E49}">
      <dgm:prSet/>
      <dgm:spPr/>
      <dgm:t>
        <a:bodyPr/>
        <a:lstStyle/>
        <a:p>
          <a:endParaRPr lang="en-US"/>
        </a:p>
      </dgm:t>
    </dgm:pt>
    <dgm:pt modelId="{206BAE6B-DCC7-5E4A-8C94-70500126A3C7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Income bands</a:t>
          </a:r>
        </a:p>
      </dgm:t>
    </dgm:pt>
    <dgm:pt modelId="{91992F81-3752-9645-A126-C3CA5375E865}" type="sibTrans" cxnId="{4EC1BD1C-75C5-7B48-BDEB-F54347C45249}">
      <dgm:prSet/>
      <dgm:spPr/>
      <dgm:t>
        <a:bodyPr/>
        <a:lstStyle/>
        <a:p>
          <a:endParaRPr lang="en-US"/>
        </a:p>
      </dgm:t>
    </dgm:pt>
    <dgm:pt modelId="{0C794A1C-F69F-714D-8B21-AA4C361EB56D}" type="parTrans" cxnId="{4EC1BD1C-75C5-7B48-BDEB-F54347C45249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A9BDE2-524F-3148-BEE0-C698D004FAAD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Age groups</a:t>
          </a:r>
        </a:p>
      </dgm:t>
    </dgm:pt>
    <dgm:pt modelId="{0B07A143-EBFD-6B4B-912F-B81A30B15946}" type="sibTrans" cxnId="{871D6061-017A-4946-BB66-CC9B7449DA89}">
      <dgm:prSet/>
      <dgm:spPr/>
      <dgm:t>
        <a:bodyPr/>
        <a:lstStyle/>
        <a:p>
          <a:endParaRPr lang="en-US"/>
        </a:p>
      </dgm:t>
    </dgm:pt>
    <dgm:pt modelId="{901C27F1-3443-984F-94E5-C5F6E57F8449}" type="parTrans" cxnId="{871D6061-017A-4946-BB66-CC9B7449DA89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D03598-CC07-3442-92B5-367CBD8F6560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Company size</a:t>
          </a:r>
        </a:p>
      </dgm:t>
    </dgm:pt>
    <dgm:pt modelId="{08FE3C02-7F89-1947-8EFC-0D910EB1791D}" type="sibTrans" cxnId="{B8B42254-86F0-BF4B-BFE8-D5C9DB54F5B7}">
      <dgm:prSet/>
      <dgm:spPr/>
      <dgm:t>
        <a:bodyPr/>
        <a:lstStyle/>
        <a:p>
          <a:endParaRPr lang="en-US"/>
        </a:p>
      </dgm:t>
    </dgm:pt>
    <dgm:pt modelId="{62F8FB5B-8116-6C41-B171-728C094C0CA6}" type="parTrans" cxnId="{B8B42254-86F0-BF4B-BFE8-D5C9DB54F5B7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60A7B3-9DE7-D749-9F06-781FA79289BE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Industry/sector</a:t>
          </a:r>
        </a:p>
      </dgm:t>
    </dgm:pt>
    <dgm:pt modelId="{8FB512DD-2C20-EA48-B0C2-DCCC9CBA4AEE}" type="parTrans" cxnId="{B22A25D2-834C-6B48-8A9F-290E1211CD27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A9E6ED0-2C2A-684B-87DF-29F1C9802F6D}" type="sibTrans" cxnId="{B22A25D2-834C-6B48-8A9F-290E1211CD27}">
      <dgm:prSet/>
      <dgm:spPr/>
      <dgm:t>
        <a:bodyPr/>
        <a:lstStyle/>
        <a:p>
          <a:endParaRPr lang="en-US"/>
        </a:p>
      </dgm:t>
    </dgm:pt>
    <dgm:pt modelId="{EDF014E8-6019-5148-AF2F-730E6805B739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Buying structure</a:t>
          </a:r>
        </a:p>
      </dgm:t>
    </dgm:pt>
    <dgm:pt modelId="{F2C6B763-72EB-FC47-810E-E189CC2B7573}" type="parTrans" cxnId="{5F8B3F72-C19C-B344-920B-C0D5F5B0234F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17F13BDD-0AF2-4E4B-A854-9793B560E4DB}" type="sibTrans" cxnId="{5F8B3F72-C19C-B344-920B-C0D5F5B0234F}">
      <dgm:prSet/>
      <dgm:spPr/>
      <dgm:t>
        <a:bodyPr/>
        <a:lstStyle/>
        <a:p>
          <a:endParaRPr lang="en-US"/>
        </a:p>
      </dgm:t>
    </dgm:pt>
    <dgm:pt modelId="{B31139D5-DBF5-8F43-A8FB-FD30A234F8B9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B2B firmographics</a:t>
          </a:r>
        </a:p>
      </dgm:t>
    </dgm:pt>
    <dgm:pt modelId="{01356A19-18C2-DD4F-902A-91B05A14649C}" type="parTrans" cxnId="{991D3CEE-C3BE-A047-9F48-ADF101D9FA7C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3D66E1A-ED72-9641-A2F4-F9062F685EA2}" type="sibTrans" cxnId="{991D3CEE-C3BE-A047-9F48-ADF101D9FA7C}">
      <dgm:prSet/>
      <dgm:spPr/>
      <dgm:t>
        <a:bodyPr/>
        <a:lstStyle/>
        <a:p>
          <a:endParaRPr lang="en-US"/>
        </a:p>
      </dgm:t>
    </dgm:pt>
    <dgm:pt modelId="{B0C7CF73-C788-4145-9044-525104488F62}">
      <dgm:prSet/>
      <dgm:spPr>
        <a:solidFill>
          <a:schemeClr val="accent3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Household type</a:t>
          </a:r>
        </a:p>
      </dgm:t>
    </dgm:pt>
    <dgm:pt modelId="{7AED36E3-5879-D74D-8794-2DE5A637A947}" type="parTrans" cxnId="{804C5450-7D5C-AD47-9F04-61DA030F58F5}">
      <dgm:prSet/>
      <dgm:spPr>
        <a:ln>
          <a:solidFill>
            <a:schemeClr val="accent3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6C230D48-42EF-D14B-8852-4066441127FD}" type="sibTrans" cxnId="{804C5450-7D5C-AD47-9F04-61DA030F58F5}">
      <dgm:prSet/>
      <dgm:spPr/>
      <dgm:t>
        <a:bodyPr/>
        <a:lstStyle/>
        <a:p>
          <a:endParaRPr lang="en-US"/>
        </a:p>
      </dgm:t>
    </dgm:pt>
    <dgm:pt modelId="{294E7AA7-16DE-5C44-A31A-750531BFB476}" type="pres">
      <dgm:prSet presAssocID="{B60DD600-E723-CE47-AC10-C387508AB96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96D753-78F4-6A41-9216-AC8F1573E98C}" type="pres">
      <dgm:prSet presAssocID="{67AC2FB0-FBEB-DA47-ACA5-CB80D32BE39A}" presName="root1" presStyleCnt="0"/>
      <dgm:spPr/>
    </dgm:pt>
    <dgm:pt modelId="{E79F469C-C11D-284A-8475-6E11D721C96C}" type="pres">
      <dgm:prSet presAssocID="{67AC2FB0-FBEB-DA47-ACA5-CB80D32BE39A}" presName="LevelOneTextNode" presStyleLbl="node0" presStyleIdx="0" presStyleCnt="1" custScaleX="372095" custScaleY="290968" custLinFactX="-6539" custLinFactNeighborX="-100000" custLinFactNeighborY="-46321">
        <dgm:presLayoutVars>
          <dgm:chPref val="3"/>
        </dgm:presLayoutVars>
      </dgm:prSet>
      <dgm:spPr/>
    </dgm:pt>
    <dgm:pt modelId="{BBBAFBDD-BF6F-FB42-AEF5-036AEE47261C}" type="pres">
      <dgm:prSet presAssocID="{67AC2FB0-FBEB-DA47-ACA5-CB80D32BE39A}" presName="level2hierChild" presStyleCnt="0"/>
      <dgm:spPr/>
    </dgm:pt>
    <dgm:pt modelId="{CF59C6D5-91BF-1E42-8E84-565828A3BA9B}" type="pres">
      <dgm:prSet presAssocID="{BA5397FE-79D7-EF4D-AFBA-783462FA77D9}" presName="conn2-1" presStyleLbl="parChTrans1D2" presStyleIdx="0" presStyleCnt="3" custScaleX="2000000"/>
      <dgm:spPr/>
    </dgm:pt>
    <dgm:pt modelId="{096B1E6C-9EAB-6545-82CD-58FA3E010D6D}" type="pres">
      <dgm:prSet presAssocID="{BA5397FE-79D7-EF4D-AFBA-783462FA77D9}" presName="connTx" presStyleLbl="parChTrans1D2" presStyleIdx="0" presStyleCnt="3"/>
      <dgm:spPr/>
    </dgm:pt>
    <dgm:pt modelId="{A11595A9-94B5-824E-8026-4D8E4EDE6CB8}" type="pres">
      <dgm:prSet presAssocID="{FB838935-2508-3947-984D-DAD36C9DF511}" presName="root2" presStyleCnt="0"/>
      <dgm:spPr/>
    </dgm:pt>
    <dgm:pt modelId="{44F92D23-85DD-FD41-8148-FF94FD4DE613}" type="pres">
      <dgm:prSet presAssocID="{FB838935-2508-3947-984D-DAD36C9DF511}" presName="LevelTwoTextNode" presStyleLbl="node2" presStyleIdx="0" presStyleCnt="3" custScaleX="305964">
        <dgm:presLayoutVars>
          <dgm:chPref val="3"/>
        </dgm:presLayoutVars>
      </dgm:prSet>
      <dgm:spPr/>
    </dgm:pt>
    <dgm:pt modelId="{73ADC450-4245-134A-913A-C87A0BF85D9D}" type="pres">
      <dgm:prSet presAssocID="{FB838935-2508-3947-984D-DAD36C9DF511}" presName="level3hierChild" presStyleCnt="0"/>
      <dgm:spPr/>
    </dgm:pt>
    <dgm:pt modelId="{A8A42979-C6DD-B34E-A7C8-C3749139849E}" type="pres">
      <dgm:prSet presAssocID="{58C0E123-E1C6-5A46-B49B-038FD9D772E3}" presName="conn2-1" presStyleLbl="parChTrans1D3" presStyleIdx="0" presStyleCnt="8" custScaleX="2000000"/>
      <dgm:spPr/>
    </dgm:pt>
    <dgm:pt modelId="{7BED39D9-E0D2-D241-9C82-BA166F7D9DCF}" type="pres">
      <dgm:prSet presAssocID="{58C0E123-E1C6-5A46-B49B-038FD9D772E3}" presName="connTx" presStyleLbl="parChTrans1D3" presStyleIdx="0" presStyleCnt="8"/>
      <dgm:spPr/>
    </dgm:pt>
    <dgm:pt modelId="{F876F8AE-151E-9745-B01A-0F0E5C6140C7}" type="pres">
      <dgm:prSet presAssocID="{83E7F861-619D-8141-B646-A050061C76FA}" presName="root2" presStyleCnt="0"/>
      <dgm:spPr/>
    </dgm:pt>
    <dgm:pt modelId="{5E0503C3-7E84-6A4D-B14A-4ED80D52C05A}" type="pres">
      <dgm:prSet presAssocID="{83E7F861-619D-8141-B646-A050061C76FA}" presName="LevelTwoTextNode" presStyleLbl="node3" presStyleIdx="0" presStyleCnt="8" custScaleX="325534">
        <dgm:presLayoutVars>
          <dgm:chPref val="3"/>
        </dgm:presLayoutVars>
      </dgm:prSet>
      <dgm:spPr/>
    </dgm:pt>
    <dgm:pt modelId="{176BC7FA-43E7-CD4C-893B-5C7EAA3FCBA9}" type="pres">
      <dgm:prSet presAssocID="{83E7F861-619D-8141-B646-A050061C76FA}" presName="level3hierChild" presStyleCnt="0"/>
      <dgm:spPr/>
    </dgm:pt>
    <dgm:pt modelId="{4C32EAB9-48F9-304A-93A7-72888441A88D}" type="pres">
      <dgm:prSet presAssocID="{CAABF800-C1C8-3341-80F4-72828BEB5388}" presName="conn2-1" presStyleLbl="parChTrans1D4" presStyleIdx="0" presStyleCnt="23" custScaleX="2000000"/>
      <dgm:spPr/>
    </dgm:pt>
    <dgm:pt modelId="{0EA16FA3-39CB-9149-AB20-C5DE664F89EA}" type="pres">
      <dgm:prSet presAssocID="{CAABF800-C1C8-3341-80F4-72828BEB5388}" presName="connTx" presStyleLbl="parChTrans1D4" presStyleIdx="0" presStyleCnt="23"/>
      <dgm:spPr/>
    </dgm:pt>
    <dgm:pt modelId="{EA5688F9-4C8F-5A48-8433-05B4EC55CAB5}" type="pres">
      <dgm:prSet presAssocID="{253AEE31-736D-144E-81DB-2E921952E98D}" presName="root2" presStyleCnt="0"/>
      <dgm:spPr/>
    </dgm:pt>
    <dgm:pt modelId="{862F7E24-01CB-A14E-90D9-7C33A5C62E8D}" type="pres">
      <dgm:prSet presAssocID="{253AEE31-736D-144E-81DB-2E921952E98D}" presName="LevelTwoTextNode" presStyleLbl="node4" presStyleIdx="0" presStyleCnt="23" custScaleX="197722">
        <dgm:presLayoutVars>
          <dgm:chPref val="3"/>
        </dgm:presLayoutVars>
      </dgm:prSet>
      <dgm:spPr/>
    </dgm:pt>
    <dgm:pt modelId="{0D703318-3D67-474A-9534-DB9AEC7EE752}" type="pres">
      <dgm:prSet presAssocID="{253AEE31-736D-144E-81DB-2E921952E98D}" presName="level3hierChild" presStyleCnt="0"/>
      <dgm:spPr/>
    </dgm:pt>
    <dgm:pt modelId="{C185DE38-313B-E846-B9BB-CEAC3A819C0E}" type="pres">
      <dgm:prSet presAssocID="{B7CD65B7-91B6-1F44-8DCD-07FFDC104E85}" presName="conn2-1" presStyleLbl="parChTrans1D4" presStyleIdx="1" presStyleCnt="23" custScaleX="2000000"/>
      <dgm:spPr/>
    </dgm:pt>
    <dgm:pt modelId="{961E7393-F4E5-C74C-95BB-69771838CFCA}" type="pres">
      <dgm:prSet presAssocID="{B7CD65B7-91B6-1F44-8DCD-07FFDC104E85}" presName="connTx" presStyleLbl="parChTrans1D4" presStyleIdx="1" presStyleCnt="23"/>
      <dgm:spPr/>
    </dgm:pt>
    <dgm:pt modelId="{B07EC4DF-21FF-D847-9445-101E47E6E4C8}" type="pres">
      <dgm:prSet presAssocID="{2FFB7D08-C561-1B4C-AEB4-49BCDA9ABBE4}" presName="root2" presStyleCnt="0"/>
      <dgm:spPr/>
    </dgm:pt>
    <dgm:pt modelId="{07946D4A-721C-2347-9A83-AD9871CF9685}" type="pres">
      <dgm:prSet presAssocID="{2FFB7D08-C561-1B4C-AEB4-49BCDA9ABBE4}" presName="LevelTwoTextNode" presStyleLbl="node4" presStyleIdx="1" presStyleCnt="23" custScaleX="278181">
        <dgm:presLayoutVars>
          <dgm:chPref val="3"/>
        </dgm:presLayoutVars>
      </dgm:prSet>
      <dgm:spPr/>
    </dgm:pt>
    <dgm:pt modelId="{4BBCA968-7A5A-2749-9213-664DD1625825}" type="pres">
      <dgm:prSet presAssocID="{2FFB7D08-C561-1B4C-AEB4-49BCDA9ABBE4}" presName="level3hierChild" presStyleCnt="0"/>
      <dgm:spPr/>
    </dgm:pt>
    <dgm:pt modelId="{B5703BC2-EC8A-9A4E-ACBA-5D049524952A}" type="pres">
      <dgm:prSet presAssocID="{9AACC28C-65CB-6F4F-9631-D76DB8091A90}" presName="conn2-1" presStyleLbl="parChTrans1D4" presStyleIdx="2" presStyleCnt="23" custScaleX="2000000"/>
      <dgm:spPr/>
    </dgm:pt>
    <dgm:pt modelId="{CA7662F1-286C-6249-A8B4-B34522E8D1C6}" type="pres">
      <dgm:prSet presAssocID="{9AACC28C-65CB-6F4F-9631-D76DB8091A90}" presName="connTx" presStyleLbl="parChTrans1D4" presStyleIdx="2" presStyleCnt="23"/>
      <dgm:spPr/>
    </dgm:pt>
    <dgm:pt modelId="{4D070D9D-BA7A-0D46-B4D4-4DEFC4FFF5A9}" type="pres">
      <dgm:prSet presAssocID="{1BE69B92-37C2-6D46-AEF8-77D709543CC1}" presName="root2" presStyleCnt="0"/>
      <dgm:spPr/>
    </dgm:pt>
    <dgm:pt modelId="{3A8B6273-197A-4C4A-B30F-50DA8CC9F428}" type="pres">
      <dgm:prSet presAssocID="{1BE69B92-37C2-6D46-AEF8-77D709543CC1}" presName="LevelTwoTextNode" presStyleLbl="node4" presStyleIdx="2" presStyleCnt="23" custScaleX="245668">
        <dgm:presLayoutVars>
          <dgm:chPref val="3"/>
        </dgm:presLayoutVars>
      </dgm:prSet>
      <dgm:spPr/>
    </dgm:pt>
    <dgm:pt modelId="{3B5D71F0-92F9-BB43-8AA4-FFF0202F1670}" type="pres">
      <dgm:prSet presAssocID="{1BE69B92-37C2-6D46-AEF8-77D709543CC1}" presName="level3hierChild" presStyleCnt="0"/>
      <dgm:spPr/>
    </dgm:pt>
    <dgm:pt modelId="{F61A7CBE-5211-3D47-B96C-94944EDF63F3}" type="pres">
      <dgm:prSet presAssocID="{9F34F8D4-4DE4-0E4A-ADE6-1675889A12AE}" presName="conn2-1" presStyleLbl="parChTrans1D3" presStyleIdx="1" presStyleCnt="8" custScaleX="2000000"/>
      <dgm:spPr/>
    </dgm:pt>
    <dgm:pt modelId="{4EABECE6-13AA-9D48-953F-4E02ED4E1393}" type="pres">
      <dgm:prSet presAssocID="{9F34F8D4-4DE4-0E4A-ADE6-1675889A12AE}" presName="connTx" presStyleLbl="parChTrans1D3" presStyleIdx="1" presStyleCnt="8"/>
      <dgm:spPr/>
    </dgm:pt>
    <dgm:pt modelId="{81FAAF88-FB91-E549-956D-A789B7994343}" type="pres">
      <dgm:prSet presAssocID="{E8E8DB46-6A2F-2642-94B4-6E161EC57453}" presName="root2" presStyleCnt="0"/>
      <dgm:spPr/>
    </dgm:pt>
    <dgm:pt modelId="{57111BD3-0066-F943-B11F-8645684AD90F}" type="pres">
      <dgm:prSet presAssocID="{E8E8DB46-6A2F-2642-94B4-6E161EC57453}" presName="LevelTwoTextNode" presStyleLbl="node3" presStyleIdx="1" presStyleCnt="8" custScaleX="325534">
        <dgm:presLayoutVars>
          <dgm:chPref val="3"/>
        </dgm:presLayoutVars>
      </dgm:prSet>
      <dgm:spPr/>
    </dgm:pt>
    <dgm:pt modelId="{7BB4BB78-2EB4-D34B-8F15-E3F17DF92C5E}" type="pres">
      <dgm:prSet presAssocID="{E8E8DB46-6A2F-2642-94B4-6E161EC57453}" presName="level3hierChild" presStyleCnt="0"/>
      <dgm:spPr/>
    </dgm:pt>
    <dgm:pt modelId="{C76E094B-6C35-974F-980E-A4B1C8B885D5}" type="pres">
      <dgm:prSet presAssocID="{91FD6D9D-E9B7-6341-B780-9352EDDEBDDB}" presName="conn2-1" presStyleLbl="parChTrans1D4" presStyleIdx="3" presStyleCnt="23" custScaleX="2000000"/>
      <dgm:spPr/>
    </dgm:pt>
    <dgm:pt modelId="{73EE8D08-66CE-0741-8A83-B2AE388873DD}" type="pres">
      <dgm:prSet presAssocID="{91FD6D9D-E9B7-6341-B780-9352EDDEBDDB}" presName="connTx" presStyleLbl="parChTrans1D4" presStyleIdx="3" presStyleCnt="23"/>
      <dgm:spPr/>
    </dgm:pt>
    <dgm:pt modelId="{F7C04233-4F34-754D-9AD9-D8FBAA9829BB}" type="pres">
      <dgm:prSet presAssocID="{60A23998-E5C4-E242-A36C-79941523432E}" presName="root2" presStyleCnt="0"/>
      <dgm:spPr/>
    </dgm:pt>
    <dgm:pt modelId="{DB929E47-87EB-8345-ADB8-7C8CC6F1629C}" type="pres">
      <dgm:prSet presAssocID="{60A23998-E5C4-E242-A36C-79941523432E}" presName="LevelTwoTextNode" presStyleLbl="node4" presStyleIdx="3" presStyleCnt="23" custScaleX="168724">
        <dgm:presLayoutVars>
          <dgm:chPref val="3"/>
        </dgm:presLayoutVars>
      </dgm:prSet>
      <dgm:spPr/>
    </dgm:pt>
    <dgm:pt modelId="{530DF5BF-A6E9-F644-AFEB-AF7C0AA1E332}" type="pres">
      <dgm:prSet presAssocID="{60A23998-E5C4-E242-A36C-79941523432E}" presName="level3hierChild" presStyleCnt="0"/>
      <dgm:spPr/>
    </dgm:pt>
    <dgm:pt modelId="{FDCB8D0D-001A-6540-9008-ECA56DEF7CC6}" type="pres">
      <dgm:prSet presAssocID="{2FA89CE0-9F3E-1249-A663-3D5DC986564B}" presName="conn2-1" presStyleLbl="parChTrans1D4" presStyleIdx="4" presStyleCnt="23" custScaleX="2000000"/>
      <dgm:spPr/>
    </dgm:pt>
    <dgm:pt modelId="{3672B353-80AB-1E45-A0ED-5378DD8A7F77}" type="pres">
      <dgm:prSet presAssocID="{2FA89CE0-9F3E-1249-A663-3D5DC986564B}" presName="connTx" presStyleLbl="parChTrans1D4" presStyleIdx="4" presStyleCnt="23"/>
      <dgm:spPr/>
    </dgm:pt>
    <dgm:pt modelId="{204A1BC7-5631-FD4B-BD93-F130DE45E20A}" type="pres">
      <dgm:prSet presAssocID="{BBBEA9CA-9C95-2F4A-83E1-2481A69FFA03}" presName="root2" presStyleCnt="0"/>
      <dgm:spPr/>
    </dgm:pt>
    <dgm:pt modelId="{199DC8C6-F415-AF44-90AF-715D6957D0EF}" type="pres">
      <dgm:prSet presAssocID="{BBBEA9CA-9C95-2F4A-83E1-2481A69FFA03}" presName="LevelTwoTextNode" presStyleLbl="node4" presStyleIdx="4" presStyleCnt="23" custScaleX="168724">
        <dgm:presLayoutVars>
          <dgm:chPref val="3"/>
        </dgm:presLayoutVars>
      </dgm:prSet>
      <dgm:spPr/>
    </dgm:pt>
    <dgm:pt modelId="{2E23F296-5E8D-4249-BF09-223139FE0663}" type="pres">
      <dgm:prSet presAssocID="{BBBEA9CA-9C95-2F4A-83E1-2481A69FFA03}" presName="level3hierChild" presStyleCnt="0"/>
      <dgm:spPr/>
    </dgm:pt>
    <dgm:pt modelId="{FAA83D9B-5CE9-CD42-B4C2-EAFA33CC4551}" type="pres">
      <dgm:prSet presAssocID="{F4F765C2-561C-DC42-8E59-1566B7D332BD}" presName="conn2-1" presStyleLbl="parChTrans1D4" presStyleIdx="5" presStyleCnt="23" custScaleX="2000000"/>
      <dgm:spPr/>
    </dgm:pt>
    <dgm:pt modelId="{6613C92E-07E9-C348-A0E2-A853A624A191}" type="pres">
      <dgm:prSet presAssocID="{F4F765C2-561C-DC42-8E59-1566B7D332BD}" presName="connTx" presStyleLbl="parChTrans1D4" presStyleIdx="5" presStyleCnt="23"/>
      <dgm:spPr/>
    </dgm:pt>
    <dgm:pt modelId="{349A5181-1B9A-1F4D-8988-C63064B131C5}" type="pres">
      <dgm:prSet presAssocID="{69F879CE-BFD5-A44E-8B96-A00312F0CBD2}" presName="root2" presStyleCnt="0"/>
      <dgm:spPr/>
    </dgm:pt>
    <dgm:pt modelId="{17FFF938-D62A-2144-9271-17FDC39098AB}" type="pres">
      <dgm:prSet presAssocID="{69F879CE-BFD5-A44E-8B96-A00312F0CBD2}" presName="LevelTwoTextNode" presStyleLbl="node4" presStyleIdx="5" presStyleCnt="23" custScaleX="171972">
        <dgm:presLayoutVars>
          <dgm:chPref val="3"/>
        </dgm:presLayoutVars>
      </dgm:prSet>
      <dgm:spPr/>
    </dgm:pt>
    <dgm:pt modelId="{A4629A07-A9E5-1A48-9DB7-D64C25D85B60}" type="pres">
      <dgm:prSet presAssocID="{69F879CE-BFD5-A44E-8B96-A00312F0CBD2}" presName="level3hierChild" presStyleCnt="0"/>
      <dgm:spPr/>
    </dgm:pt>
    <dgm:pt modelId="{45A5D24D-B89E-D44A-B065-4F825753FB04}" type="pres">
      <dgm:prSet presAssocID="{860ED451-4644-6341-8E7B-D03C14973F46}" presName="conn2-1" presStyleLbl="parChTrans1D3" presStyleIdx="2" presStyleCnt="8" custScaleX="2000000"/>
      <dgm:spPr/>
    </dgm:pt>
    <dgm:pt modelId="{C1B2DF03-6369-8C4B-A241-583809D85EE7}" type="pres">
      <dgm:prSet presAssocID="{860ED451-4644-6341-8E7B-D03C14973F46}" presName="connTx" presStyleLbl="parChTrans1D3" presStyleIdx="2" presStyleCnt="8"/>
      <dgm:spPr/>
    </dgm:pt>
    <dgm:pt modelId="{7068E3E8-0991-9E41-8DFA-01271FDBB220}" type="pres">
      <dgm:prSet presAssocID="{E27F9F37-4853-084F-96EE-FC96CF40FDEC}" presName="root2" presStyleCnt="0"/>
      <dgm:spPr/>
    </dgm:pt>
    <dgm:pt modelId="{EE13BF15-E2A2-9749-87A9-6E4B6F6D6060}" type="pres">
      <dgm:prSet presAssocID="{E27F9F37-4853-084F-96EE-FC96CF40FDEC}" presName="LevelTwoTextNode" presStyleLbl="node3" presStyleIdx="2" presStyleCnt="8" custScaleX="325534">
        <dgm:presLayoutVars>
          <dgm:chPref val="3"/>
        </dgm:presLayoutVars>
      </dgm:prSet>
      <dgm:spPr/>
    </dgm:pt>
    <dgm:pt modelId="{45EC3B3A-11C9-D84A-B1EB-F79A71DA6CB0}" type="pres">
      <dgm:prSet presAssocID="{E27F9F37-4853-084F-96EE-FC96CF40FDEC}" presName="level3hierChild" presStyleCnt="0"/>
      <dgm:spPr/>
    </dgm:pt>
    <dgm:pt modelId="{C8B69A1E-F0A3-CE4F-A606-4D34B492D819}" type="pres">
      <dgm:prSet presAssocID="{79313C8A-92B4-FA49-AEB4-E79A3B1B0458}" presName="conn2-1" presStyleLbl="parChTrans1D4" presStyleIdx="6" presStyleCnt="23" custScaleX="2000000"/>
      <dgm:spPr/>
    </dgm:pt>
    <dgm:pt modelId="{AA4B4245-E564-9B4D-BE83-33502316696A}" type="pres">
      <dgm:prSet presAssocID="{79313C8A-92B4-FA49-AEB4-E79A3B1B0458}" presName="connTx" presStyleLbl="parChTrans1D4" presStyleIdx="6" presStyleCnt="23"/>
      <dgm:spPr/>
    </dgm:pt>
    <dgm:pt modelId="{F3285E87-ADC2-6D4A-9793-323ADFF12A1C}" type="pres">
      <dgm:prSet presAssocID="{89C10360-C41B-584F-A2E3-83846CD7E77A}" presName="root2" presStyleCnt="0"/>
      <dgm:spPr/>
    </dgm:pt>
    <dgm:pt modelId="{56B1D4F3-A965-BE4A-8BF8-DB30933071A6}" type="pres">
      <dgm:prSet presAssocID="{89C10360-C41B-584F-A2E3-83846CD7E77A}" presName="LevelTwoTextNode" presStyleLbl="node4" presStyleIdx="6" presStyleCnt="23" custScaleX="209173">
        <dgm:presLayoutVars>
          <dgm:chPref val="3"/>
        </dgm:presLayoutVars>
      </dgm:prSet>
      <dgm:spPr/>
    </dgm:pt>
    <dgm:pt modelId="{5040EF1F-9249-F54D-AD64-E8F42D9EAB0C}" type="pres">
      <dgm:prSet presAssocID="{89C10360-C41B-584F-A2E3-83846CD7E77A}" presName="level3hierChild" presStyleCnt="0"/>
      <dgm:spPr/>
    </dgm:pt>
    <dgm:pt modelId="{28ECDE4D-E20C-DF43-9922-D4C2C0A423D4}" type="pres">
      <dgm:prSet presAssocID="{130B7399-6A3A-0D47-B7D5-0030BD0A0956}" presName="conn2-1" presStyleLbl="parChTrans1D4" presStyleIdx="7" presStyleCnt="23" custScaleX="2000000"/>
      <dgm:spPr/>
    </dgm:pt>
    <dgm:pt modelId="{7388A0A6-5F23-5D45-9249-0AC83C1DC704}" type="pres">
      <dgm:prSet presAssocID="{130B7399-6A3A-0D47-B7D5-0030BD0A0956}" presName="connTx" presStyleLbl="parChTrans1D4" presStyleIdx="7" presStyleCnt="23"/>
      <dgm:spPr/>
    </dgm:pt>
    <dgm:pt modelId="{F70C731E-8BEF-1048-83EB-E72BCF826686}" type="pres">
      <dgm:prSet presAssocID="{B3849792-B4DC-D34A-BEFE-28C5F266C4DF}" presName="root2" presStyleCnt="0"/>
      <dgm:spPr/>
    </dgm:pt>
    <dgm:pt modelId="{CC5AE12A-73DE-3641-921B-F032D9887F4B}" type="pres">
      <dgm:prSet presAssocID="{B3849792-B4DC-D34A-BEFE-28C5F266C4DF}" presName="LevelTwoTextNode" presStyleLbl="node4" presStyleIdx="7" presStyleCnt="23" custScaleX="204453">
        <dgm:presLayoutVars>
          <dgm:chPref val="3"/>
        </dgm:presLayoutVars>
      </dgm:prSet>
      <dgm:spPr/>
    </dgm:pt>
    <dgm:pt modelId="{90061377-3EEA-2E42-9D7A-AB8C15299847}" type="pres">
      <dgm:prSet presAssocID="{B3849792-B4DC-D34A-BEFE-28C5F266C4DF}" presName="level3hierChild" presStyleCnt="0"/>
      <dgm:spPr/>
    </dgm:pt>
    <dgm:pt modelId="{8B34BCE0-7B4C-2241-B61B-586C43071486}" type="pres">
      <dgm:prSet presAssocID="{8B612606-FF29-CE44-85F3-BB8C82F39DCF}" presName="conn2-1" presStyleLbl="parChTrans1D2" presStyleIdx="1" presStyleCnt="3" custScaleX="2000000"/>
      <dgm:spPr/>
    </dgm:pt>
    <dgm:pt modelId="{17103684-4150-394E-B34C-5735F218D69C}" type="pres">
      <dgm:prSet presAssocID="{8B612606-FF29-CE44-85F3-BB8C82F39DCF}" presName="connTx" presStyleLbl="parChTrans1D2" presStyleIdx="1" presStyleCnt="3"/>
      <dgm:spPr/>
    </dgm:pt>
    <dgm:pt modelId="{D5EB43F2-7E90-9345-83FE-8948E19FD985}" type="pres">
      <dgm:prSet presAssocID="{AC868FD2-17C7-BF4D-8C1A-09A0424C8D24}" presName="root2" presStyleCnt="0"/>
      <dgm:spPr/>
    </dgm:pt>
    <dgm:pt modelId="{D475A082-4FCA-A044-BC99-6A22396146A2}" type="pres">
      <dgm:prSet presAssocID="{AC868FD2-17C7-BF4D-8C1A-09A0424C8D24}" presName="LevelTwoTextNode" presStyleLbl="node2" presStyleIdx="1" presStyleCnt="3" custScaleX="305964">
        <dgm:presLayoutVars>
          <dgm:chPref val="3"/>
        </dgm:presLayoutVars>
      </dgm:prSet>
      <dgm:spPr/>
    </dgm:pt>
    <dgm:pt modelId="{77E1D875-2800-BF4E-861C-5716E602354D}" type="pres">
      <dgm:prSet presAssocID="{AC868FD2-17C7-BF4D-8C1A-09A0424C8D24}" presName="level3hierChild" presStyleCnt="0"/>
      <dgm:spPr/>
    </dgm:pt>
    <dgm:pt modelId="{1BC6DA69-85B2-F541-A431-2E1EF27D7BF7}" type="pres">
      <dgm:prSet presAssocID="{F6A5AC56-759D-0C40-B76E-0FB8C057AC6A}" presName="conn2-1" presStyleLbl="parChTrans1D3" presStyleIdx="3" presStyleCnt="8" custScaleX="2000000"/>
      <dgm:spPr/>
    </dgm:pt>
    <dgm:pt modelId="{5E4DBFE8-D4CC-AF4A-90D9-544DCBF4EEDF}" type="pres">
      <dgm:prSet presAssocID="{F6A5AC56-759D-0C40-B76E-0FB8C057AC6A}" presName="connTx" presStyleLbl="parChTrans1D3" presStyleIdx="3" presStyleCnt="8"/>
      <dgm:spPr/>
    </dgm:pt>
    <dgm:pt modelId="{2B51451D-7E22-4C41-9DBD-5735FD7EAA5D}" type="pres">
      <dgm:prSet presAssocID="{ECCCBAF0-AE21-E444-AFCA-34817F1EB339}" presName="root2" presStyleCnt="0"/>
      <dgm:spPr/>
    </dgm:pt>
    <dgm:pt modelId="{68BD6841-F3EB-CE42-924D-849E93D586A6}" type="pres">
      <dgm:prSet presAssocID="{ECCCBAF0-AE21-E444-AFCA-34817F1EB339}" presName="LevelTwoTextNode" presStyleLbl="node3" presStyleIdx="3" presStyleCnt="8" custScaleX="325534">
        <dgm:presLayoutVars>
          <dgm:chPref val="3"/>
        </dgm:presLayoutVars>
      </dgm:prSet>
      <dgm:spPr/>
    </dgm:pt>
    <dgm:pt modelId="{D502613B-E9D1-3B4B-8BD3-F9C906390032}" type="pres">
      <dgm:prSet presAssocID="{ECCCBAF0-AE21-E444-AFCA-34817F1EB339}" presName="level3hierChild" presStyleCnt="0"/>
      <dgm:spPr/>
    </dgm:pt>
    <dgm:pt modelId="{B7C3C126-A64F-A948-9213-B70B0AF8B189}" type="pres">
      <dgm:prSet presAssocID="{0C794A1C-F69F-714D-8B21-AA4C361EB56D}" presName="conn2-1" presStyleLbl="parChTrans1D4" presStyleIdx="8" presStyleCnt="23" custScaleX="2000000"/>
      <dgm:spPr/>
    </dgm:pt>
    <dgm:pt modelId="{0BAF3E59-6FB4-A148-8541-3045EBD4DB68}" type="pres">
      <dgm:prSet presAssocID="{0C794A1C-F69F-714D-8B21-AA4C361EB56D}" presName="connTx" presStyleLbl="parChTrans1D4" presStyleIdx="8" presStyleCnt="23"/>
      <dgm:spPr/>
    </dgm:pt>
    <dgm:pt modelId="{A95BD6E5-5470-E649-A630-E0785A67B8AE}" type="pres">
      <dgm:prSet presAssocID="{206BAE6B-DCC7-5E4A-8C94-70500126A3C7}" presName="root2" presStyleCnt="0"/>
      <dgm:spPr/>
    </dgm:pt>
    <dgm:pt modelId="{B751D0FD-CF8E-4B47-8D7E-05D8845E0FE2}" type="pres">
      <dgm:prSet presAssocID="{206BAE6B-DCC7-5E4A-8C94-70500126A3C7}" presName="LevelTwoTextNode" presStyleLbl="node4" presStyleIdx="8" presStyleCnt="23" custScaleX="171625">
        <dgm:presLayoutVars>
          <dgm:chPref val="3"/>
        </dgm:presLayoutVars>
      </dgm:prSet>
      <dgm:spPr/>
    </dgm:pt>
    <dgm:pt modelId="{7C76D7F5-2AE4-2B40-AF58-26E5FFBFF9C5}" type="pres">
      <dgm:prSet presAssocID="{206BAE6B-DCC7-5E4A-8C94-70500126A3C7}" presName="level3hierChild" presStyleCnt="0"/>
      <dgm:spPr/>
    </dgm:pt>
    <dgm:pt modelId="{CD57C5D5-F083-8B45-B3D0-5A3F589F0FC1}" type="pres">
      <dgm:prSet presAssocID="{901C27F1-3443-984F-94E5-C5F6E57F8449}" presName="conn2-1" presStyleLbl="parChTrans1D4" presStyleIdx="9" presStyleCnt="23" custScaleX="2000000"/>
      <dgm:spPr/>
    </dgm:pt>
    <dgm:pt modelId="{8E38FD65-3944-E34C-86D7-E610B127AD52}" type="pres">
      <dgm:prSet presAssocID="{901C27F1-3443-984F-94E5-C5F6E57F8449}" presName="connTx" presStyleLbl="parChTrans1D4" presStyleIdx="9" presStyleCnt="23"/>
      <dgm:spPr/>
    </dgm:pt>
    <dgm:pt modelId="{D868FE55-ED32-9D4D-ABAC-FAC90E9632FD}" type="pres">
      <dgm:prSet presAssocID="{1FA9BDE2-524F-3148-BEE0-C698D004FAAD}" presName="root2" presStyleCnt="0"/>
      <dgm:spPr/>
    </dgm:pt>
    <dgm:pt modelId="{7DE8C6BC-24BD-694C-BC34-B117C1A08F39}" type="pres">
      <dgm:prSet presAssocID="{1FA9BDE2-524F-3148-BEE0-C698D004FAAD}" presName="LevelTwoTextNode" presStyleLbl="node4" presStyleIdx="9" presStyleCnt="23" custScaleX="142297">
        <dgm:presLayoutVars>
          <dgm:chPref val="3"/>
        </dgm:presLayoutVars>
      </dgm:prSet>
      <dgm:spPr/>
    </dgm:pt>
    <dgm:pt modelId="{297DF208-D5C1-FB4B-A11B-DBDE2048F11E}" type="pres">
      <dgm:prSet presAssocID="{1FA9BDE2-524F-3148-BEE0-C698D004FAAD}" presName="level3hierChild" presStyleCnt="0"/>
      <dgm:spPr/>
    </dgm:pt>
    <dgm:pt modelId="{2375BB9E-3F76-B944-90D5-F267362F77CA}" type="pres">
      <dgm:prSet presAssocID="{7AED36E3-5879-D74D-8794-2DE5A637A947}" presName="conn2-1" presStyleLbl="parChTrans1D4" presStyleIdx="10" presStyleCnt="23"/>
      <dgm:spPr/>
    </dgm:pt>
    <dgm:pt modelId="{AAA17907-3CE0-E445-8121-AC35898515DF}" type="pres">
      <dgm:prSet presAssocID="{7AED36E3-5879-D74D-8794-2DE5A637A947}" presName="connTx" presStyleLbl="parChTrans1D4" presStyleIdx="10" presStyleCnt="23"/>
      <dgm:spPr/>
    </dgm:pt>
    <dgm:pt modelId="{9A6FAC16-A31F-5348-8804-071F4D20043F}" type="pres">
      <dgm:prSet presAssocID="{B0C7CF73-C788-4145-9044-525104488F62}" presName="root2" presStyleCnt="0"/>
      <dgm:spPr/>
    </dgm:pt>
    <dgm:pt modelId="{6F945A9B-6A3D-D344-B368-0ED6478C7385}" type="pres">
      <dgm:prSet presAssocID="{B0C7CF73-C788-4145-9044-525104488F62}" presName="LevelTwoTextNode" presStyleLbl="node4" presStyleIdx="10" presStyleCnt="23" custScaleX="177152">
        <dgm:presLayoutVars>
          <dgm:chPref val="3"/>
        </dgm:presLayoutVars>
      </dgm:prSet>
      <dgm:spPr/>
    </dgm:pt>
    <dgm:pt modelId="{9E42AF55-11B5-8A49-9A3B-7D277FF830DD}" type="pres">
      <dgm:prSet presAssocID="{B0C7CF73-C788-4145-9044-525104488F62}" presName="level3hierChild" presStyleCnt="0"/>
      <dgm:spPr/>
    </dgm:pt>
    <dgm:pt modelId="{704C92D5-0DE7-5B44-9435-C4511DAA167D}" type="pres">
      <dgm:prSet presAssocID="{01356A19-18C2-DD4F-902A-91B05A14649C}" presName="conn2-1" presStyleLbl="parChTrans1D3" presStyleIdx="4" presStyleCnt="8"/>
      <dgm:spPr/>
    </dgm:pt>
    <dgm:pt modelId="{FA86E76E-EE97-F84F-8D96-B13F3B1989A8}" type="pres">
      <dgm:prSet presAssocID="{01356A19-18C2-DD4F-902A-91B05A14649C}" presName="connTx" presStyleLbl="parChTrans1D3" presStyleIdx="4" presStyleCnt="8"/>
      <dgm:spPr/>
    </dgm:pt>
    <dgm:pt modelId="{A0B8CDFB-FE92-D64D-9075-1470DC59E018}" type="pres">
      <dgm:prSet presAssocID="{B31139D5-DBF5-8F43-A8FB-FD30A234F8B9}" presName="root2" presStyleCnt="0"/>
      <dgm:spPr/>
    </dgm:pt>
    <dgm:pt modelId="{53E431BB-B151-DF46-ABF8-724D5C14389F}" type="pres">
      <dgm:prSet presAssocID="{B31139D5-DBF5-8F43-A8FB-FD30A234F8B9}" presName="LevelTwoTextNode" presStyleLbl="node3" presStyleIdx="4" presStyleCnt="8" custScaleX="323203">
        <dgm:presLayoutVars>
          <dgm:chPref val="3"/>
        </dgm:presLayoutVars>
      </dgm:prSet>
      <dgm:spPr/>
    </dgm:pt>
    <dgm:pt modelId="{66396830-F550-2A41-8B17-78818BC9B23A}" type="pres">
      <dgm:prSet presAssocID="{B31139D5-DBF5-8F43-A8FB-FD30A234F8B9}" presName="level3hierChild" presStyleCnt="0"/>
      <dgm:spPr/>
    </dgm:pt>
    <dgm:pt modelId="{D13C22D0-E2F8-4445-90C6-942115CC90B7}" type="pres">
      <dgm:prSet presAssocID="{62F8FB5B-8116-6C41-B171-728C094C0CA6}" presName="conn2-1" presStyleLbl="parChTrans1D4" presStyleIdx="11" presStyleCnt="23" custScaleX="2000000"/>
      <dgm:spPr/>
    </dgm:pt>
    <dgm:pt modelId="{45FB4C99-B280-0A48-AD8D-E9C491E9658E}" type="pres">
      <dgm:prSet presAssocID="{62F8FB5B-8116-6C41-B171-728C094C0CA6}" presName="connTx" presStyleLbl="parChTrans1D4" presStyleIdx="11" presStyleCnt="23"/>
      <dgm:spPr/>
    </dgm:pt>
    <dgm:pt modelId="{8B5AAE71-6B30-814F-88AC-CCD7DB0C84DC}" type="pres">
      <dgm:prSet presAssocID="{4BD03598-CC07-3442-92B5-367CBD8F6560}" presName="root2" presStyleCnt="0"/>
      <dgm:spPr/>
    </dgm:pt>
    <dgm:pt modelId="{2DA76B4E-591F-9A48-9D6B-3599C4A270FF}" type="pres">
      <dgm:prSet presAssocID="{4BD03598-CC07-3442-92B5-367CBD8F6560}" presName="LevelTwoTextNode" presStyleLbl="node4" presStyleIdx="11" presStyleCnt="23" custScaleX="310415">
        <dgm:presLayoutVars>
          <dgm:chPref val="3"/>
        </dgm:presLayoutVars>
      </dgm:prSet>
      <dgm:spPr/>
    </dgm:pt>
    <dgm:pt modelId="{C0F0072F-4B5E-A749-98E6-1848A386EB9E}" type="pres">
      <dgm:prSet presAssocID="{4BD03598-CC07-3442-92B5-367CBD8F6560}" presName="level3hierChild" presStyleCnt="0"/>
      <dgm:spPr/>
    </dgm:pt>
    <dgm:pt modelId="{BFCAD355-A0E5-AF45-86DB-ECCB07A6FF3C}" type="pres">
      <dgm:prSet presAssocID="{8FB512DD-2C20-EA48-B0C2-DCCC9CBA4AEE}" presName="conn2-1" presStyleLbl="parChTrans1D4" presStyleIdx="12" presStyleCnt="23"/>
      <dgm:spPr/>
    </dgm:pt>
    <dgm:pt modelId="{B10AED51-133A-7640-893A-144C8D77935C}" type="pres">
      <dgm:prSet presAssocID="{8FB512DD-2C20-EA48-B0C2-DCCC9CBA4AEE}" presName="connTx" presStyleLbl="parChTrans1D4" presStyleIdx="12" presStyleCnt="23"/>
      <dgm:spPr/>
    </dgm:pt>
    <dgm:pt modelId="{72AAA4F8-D276-7C42-AEC7-FBBE7465CB62}" type="pres">
      <dgm:prSet presAssocID="{9A60A7B3-9DE7-D749-9F06-781FA79289BE}" presName="root2" presStyleCnt="0"/>
      <dgm:spPr/>
    </dgm:pt>
    <dgm:pt modelId="{D666DBE8-246C-A64F-9B5A-366B49634226}" type="pres">
      <dgm:prSet presAssocID="{9A60A7B3-9DE7-D749-9F06-781FA79289BE}" presName="LevelTwoTextNode" presStyleLbl="node4" presStyleIdx="12" presStyleCnt="23" custScaleX="293393">
        <dgm:presLayoutVars>
          <dgm:chPref val="3"/>
        </dgm:presLayoutVars>
      </dgm:prSet>
      <dgm:spPr/>
    </dgm:pt>
    <dgm:pt modelId="{E7831BE5-4A0C-C049-941C-1D15DFCA6574}" type="pres">
      <dgm:prSet presAssocID="{9A60A7B3-9DE7-D749-9F06-781FA79289BE}" presName="level3hierChild" presStyleCnt="0"/>
      <dgm:spPr/>
    </dgm:pt>
    <dgm:pt modelId="{28174F17-0121-E341-879F-25C68EA2A574}" type="pres">
      <dgm:prSet presAssocID="{F2C6B763-72EB-FC47-810E-E189CC2B7573}" presName="conn2-1" presStyleLbl="parChTrans1D4" presStyleIdx="13" presStyleCnt="23"/>
      <dgm:spPr/>
    </dgm:pt>
    <dgm:pt modelId="{1C373324-EC80-C44E-8B1C-33B3701AD222}" type="pres">
      <dgm:prSet presAssocID="{F2C6B763-72EB-FC47-810E-E189CC2B7573}" presName="connTx" presStyleLbl="parChTrans1D4" presStyleIdx="13" presStyleCnt="23"/>
      <dgm:spPr/>
    </dgm:pt>
    <dgm:pt modelId="{C7D9ADFE-9784-1745-ACB0-C9109B5A6E5B}" type="pres">
      <dgm:prSet presAssocID="{EDF014E8-6019-5148-AF2F-730E6805B739}" presName="root2" presStyleCnt="0"/>
      <dgm:spPr/>
    </dgm:pt>
    <dgm:pt modelId="{82EB0E98-41D5-CC4E-A3AD-B560956DB9DE}" type="pres">
      <dgm:prSet presAssocID="{EDF014E8-6019-5148-AF2F-730E6805B739}" presName="LevelTwoTextNode" presStyleLbl="node4" presStyleIdx="13" presStyleCnt="23" custScaleX="300222">
        <dgm:presLayoutVars>
          <dgm:chPref val="3"/>
        </dgm:presLayoutVars>
      </dgm:prSet>
      <dgm:spPr/>
    </dgm:pt>
    <dgm:pt modelId="{65559E15-A6A7-9A40-BB91-669EAFAF93CB}" type="pres">
      <dgm:prSet presAssocID="{EDF014E8-6019-5148-AF2F-730E6805B739}" presName="level3hierChild" presStyleCnt="0"/>
      <dgm:spPr/>
    </dgm:pt>
    <dgm:pt modelId="{A7C41622-DE34-3C41-86C7-CF8344CB6142}" type="pres">
      <dgm:prSet presAssocID="{27873554-35F4-274B-A6AD-EFD540798659}" presName="conn2-1" presStyleLbl="parChTrans1D2" presStyleIdx="2" presStyleCnt="3" custScaleX="2000000"/>
      <dgm:spPr/>
    </dgm:pt>
    <dgm:pt modelId="{4992AAC8-AD7E-F845-9C1B-0C530922423E}" type="pres">
      <dgm:prSet presAssocID="{27873554-35F4-274B-A6AD-EFD540798659}" presName="connTx" presStyleLbl="parChTrans1D2" presStyleIdx="2" presStyleCnt="3"/>
      <dgm:spPr/>
    </dgm:pt>
    <dgm:pt modelId="{43129154-9769-F443-A3A0-A822CA60432B}" type="pres">
      <dgm:prSet presAssocID="{135DDFE8-54B2-524E-AC24-92902AA5B288}" presName="root2" presStyleCnt="0"/>
      <dgm:spPr/>
    </dgm:pt>
    <dgm:pt modelId="{77EEB6E7-4175-EB43-A90F-D08502DD1EB0}" type="pres">
      <dgm:prSet presAssocID="{135DDFE8-54B2-524E-AC24-92902AA5B288}" presName="LevelTwoTextNode" presStyleLbl="node2" presStyleIdx="2" presStyleCnt="3" custScaleX="305964">
        <dgm:presLayoutVars>
          <dgm:chPref val="3"/>
        </dgm:presLayoutVars>
      </dgm:prSet>
      <dgm:spPr/>
    </dgm:pt>
    <dgm:pt modelId="{4BD77479-D13A-C548-95C3-F65B2E271122}" type="pres">
      <dgm:prSet presAssocID="{135DDFE8-54B2-524E-AC24-92902AA5B288}" presName="level3hierChild" presStyleCnt="0"/>
      <dgm:spPr/>
    </dgm:pt>
    <dgm:pt modelId="{492F6BA1-5643-3B45-9CEE-FE7805441853}" type="pres">
      <dgm:prSet presAssocID="{6A37688A-3C4D-A94D-B1CC-AB8642596578}" presName="conn2-1" presStyleLbl="parChTrans1D3" presStyleIdx="5" presStyleCnt="8" custScaleX="2000000"/>
      <dgm:spPr/>
    </dgm:pt>
    <dgm:pt modelId="{1B7DE9B1-2495-AF4B-A4A8-BA9B4C292B17}" type="pres">
      <dgm:prSet presAssocID="{6A37688A-3C4D-A94D-B1CC-AB8642596578}" presName="connTx" presStyleLbl="parChTrans1D3" presStyleIdx="5" presStyleCnt="8"/>
      <dgm:spPr/>
    </dgm:pt>
    <dgm:pt modelId="{1EAF654A-D732-B24C-ABB2-77615ED2CE6C}" type="pres">
      <dgm:prSet presAssocID="{0798F3E2-04E3-0F48-A676-B5812F2A0172}" presName="root2" presStyleCnt="0"/>
      <dgm:spPr/>
    </dgm:pt>
    <dgm:pt modelId="{D693ED3C-6520-FC40-A31F-92F14E8BD292}" type="pres">
      <dgm:prSet presAssocID="{0798F3E2-04E3-0F48-A676-B5812F2A0172}" presName="LevelTwoTextNode" presStyleLbl="node3" presStyleIdx="5" presStyleCnt="8" custScaleX="325534">
        <dgm:presLayoutVars>
          <dgm:chPref val="3"/>
        </dgm:presLayoutVars>
      </dgm:prSet>
      <dgm:spPr/>
    </dgm:pt>
    <dgm:pt modelId="{13122A23-1ED7-DD49-BEA2-C612A17A2591}" type="pres">
      <dgm:prSet presAssocID="{0798F3E2-04E3-0F48-A676-B5812F2A0172}" presName="level3hierChild" presStyleCnt="0"/>
      <dgm:spPr/>
    </dgm:pt>
    <dgm:pt modelId="{692F86B9-8A14-6B44-A421-1723899E4182}" type="pres">
      <dgm:prSet presAssocID="{58E11687-D047-1645-86FB-61F6E3B762D2}" presName="conn2-1" presStyleLbl="parChTrans1D4" presStyleIdx="14" presStyleCnt="23" custScaleX="2000000"/>
      <dgm:spPr/>
    </dgm:pt>
    <dgm:pt modelId="{E6394DAC-3F56-BC42-987D-F0C9E0DBA042}" type="pres">
      <dgm:prSet presAssocID="{58E11687-D047-1645-86FB-61F6E3B762D2}" presName="connTx" presStyleLbl="parChTrans1D4" presStyleIdx="14" presStyleCnt="23"/>
      <dgm:spPr/>
    </dgm:pt>
    <dgm:pt modelId="{5E2A5500-A7A6-844E-9FF6-512800096355}" type="pres">
      <dgm:prSet presAssocID="{35188469-7142-F24B-A66B-192ECE1680C5}" presName="root2" presStyleCnt="0"/>
      <dgm:spPr/>
    </dgm:pt>
    <dgm:pt modelId="{60812134-8DFC-E746-8D73-D46D35FB4326}" type="pres">
      <dgm:prSet presAssocID="{35188469-7142-F24B-A66B-192ECE1680C5}" presName="LevelTwoTextNode" presStyleLbl="node4" presStyleIdx="14" presStyleCnt="23" custScaleX="399126">
        <dgm:presLayoutVars>
          <dgm:chPref val="3"/>
        </dgm:presLayoutVars>
      </dgm:prSet>
      <dgm:spPr/>
    </dgm:pt>
    <dgm:pt modelId="{00007A9D-6529-6C43-8C52-BC03C9A38B6C}" type="pres">
      <dgm:prSet presAssocID="{35188469-7142-F24B-A66B-192ECE1680C5}" presName="level3hierChild" presStyleCnt="0"/>
      <dgm:spPr/>
    </dgm:pt>
    <dgm:pt modelId="{3D215A7A-6FD3-D24A-92AC-2967FD20D798}" type="pres">
      <dgm:prSet presAssocID="{84EB1701-6510-C94B-A68E-C8CCD8067558}" presName="conn2-1" presStyleLbl="parChTrans1D4" presStyleIdx="15" presStyleCnt="23" custScaleX="2000000"/>
      <dgm:spPr/>
    </dgm:pt>
    <dgm:pt modelId="{C45DE66A-095A-CB41-89E7-BE83A2EB67AE}" type="pres">
      <dgm:prSet presAssocID="{84EB1701-6510-C94B-A68E-C8CCD8067558}" presName="connTx" presStyleLbl="parChTrans1D4" presStyleIdx="15" presStyleCnt="23"/>
      <dgm:spPr/>
    </dgm:pt>
    <dgm:pt modelId="{2C6D1D2F-7B7B-1A48-B2AF-D5A61104EC1A}" type="pres">
      <dgm:prSet presAssocID="{51DD7A92-DE3D-A440-AB83-7B30063DA2E9}" presName="root2" presStyleCnt="0"/>
      <dgm:spPr/>
    </dgm:pt>
    <dgm:pt modelId="{378F5073-0F0F-A841-ABAC-769BB4AB8E6A}" type="pres">
      <dgm:prSet presAssocID="{51DD7A92-DE3D-A440-AB83-7B30063DA2E9}" presName="LevelTwoTextNode" presStyleLbl="node4" presStyleIdx="15" presStyleCnt="23" custScaleX="369893">
        <dgm:presLayoutVars>
          <dgm:chPref val="3"/>
        </dgm:presLayoutVars>
      </dgm:prSet>
      <dgm:spPr/>
    </dgm:pt>
    <dgm:pt modelId="{3D4798BF-4DCF-C34B-8F68-42BD79D00527}" type="pres">
      <dgm:prSet presAssocID="{51DD7A92-DE3D-A440-AB83-7B30063DA2E9}" presName="level3hierChild" presStyleCnt="0"/>
      <dgm:spPr/>
    </dgm:pt>
    <dgm:pt modelId="{519EB080-867C-D645-A2A6-396043EB140C}" type="pres">
      <dgm:prSet presAssocID="{22A51277-8E43-5A4A-B681-F0728CA4CD8F}" presName="conn2-1" presStyleLbl="parChTrans1D4" presStyleIdx="16" presStyleCnt="23" custScaleX="2000000"/>
      <dgm:spPr/>
    </dgm:pt>
    <dgm:pt modelId="{6880C679-E73D-8A4C-B6E5-D0BB4E2A52A3}" type="pres">
      <dgm:prSet presAssocID="{22A51277-8E43-5A4A-B681-F0728CA4CD8F}" presName="connTx" presStyleLbl="parChTrans1D4" presStyleIdx="16" presStyleCnt="23"/>
      <dgm:spPr/>
    </dgm:pt>
    <dgm:pt modelId="{57C67488-5730-F345-B886-E03CD4D92673}" type="pres">
      <dgm:prSet presAssocID="{60D80A96-DDE0-C84E-A273-F2258FA1FE76}" presName="root2" presStyleCnt="0"/>
      <dgm:spPr/>
    </dgm:pt>
    <dgm:pt modelId="{4EB5549D-7874-3F45-9878-3DB55C291C73}" type="pres">
      <dgm:prSet presAssocID="{60D80A96-DDE0-C84E-A273-F2258FA1FE76}" presName="LevelTwoTextNode" presStyleLbl="node4" presStyleIdx="16" presStyleCnt="23" custScaleX="308178">
        <dgm:presLayoutVars>
          <dgm:chPref val="3"/>
        </dgm:presLayoutVars>
      </dgm:prSet>
      <dgm:spPr/>
    </dgm:pt>
    <dgm:pt modelId="{9B80090B-D5ED-634B-9248-199CDE1AC2D3}" type="pres">
      <dgm:prSet presAssocID="{60D80A96-DDE0-C84E-A273-F2258FA1FE76}" presName="level3hierChild" presStyleCnt="0"/>
      <dgm:spPr/>
    </dgm:pt>
    <dgm:pt modelId="{E23C9388-3C2C-3841-A231-B697985B5B00}" type="pres">
      <dgm:prSet presAssocID="{9EEA29C2-686D-1146-8553-03545B795154}" presName="conn2-1" presStyleLbl="parChTrans1D3" presStyleIdx="6" presStyleCnt="8" custScaleX="2000000"/>
      <dgm:spPr/>
    </dgm:pt>
    <dgm:pt modelId="{077D26AF-8EA4-C74D-8419-C303479ADF2D}" type="pres">
      <dgm:prSet presAssocID="{9EEA29C2-686D-1146-8553-03545B795154}" presName="connTx" presStyleLbl="parChTrans1D3" presStyleIdx="6" presStyleCnt="8"/>
      <dgm:spPr/>
    </dgm:pt>
    <dgm:pt modelId="{615FBF3E-D6F5-3E43-A975-A11F8BF2CFBC}" type="pres">
      <dgm:prSet presAssocID="{FF0EA589-AF4A-204C-8D6C-9EF0C4D37BFB}" presName="root2" presStyleCnt="0"/>
      <dgm:spPr/>
    </dgm:pt>
    <dgm:pt modelId="{21F16370-F605-DB4A-BC88-16BD97FE6D62}" type="pres">
      <dgm:prSet presAssocID="{FF0EA589-AF4A-204C-8D6C-9EF0C4D37BFB}" presName="LevelTwoTextNode" presStyleLbl="node3" presStyleIdx="6" presStyleCnt="8" custScaleX="325534">
        <dgm:presLayoutVars>
          <dgm:chPref val="3"/>
        </dgm:presLayoutVars>
      </dgm:prSet>
      <dgm:spPr/>
    </dgm:pt>
    <dgm:pt modelId="{71C67F6E-F0A8-8B48-878A-67A0FDD3E46C}" type="pres">
      <dgm:prSet presAssocID="{FF0EA589-AF4A-204C-8D6C-9EF0C4D37BFB}" presName="level3hierChild" presStyleCnt="0"/>
      <dgm:spPr/>
    </dgm:pt>
    <dgm:pt modelId="{12A75FF5-EB2D-1E49-A617-90A759454212}" type="pres">
      <dgm:prSet presAssocID="{55B1A476-F851-3848-9D41-FFD1A8E1A4C9}" presName="conn2-1" presStyleLbl="parChTrans1D4" presStyleIdx="17" presStyleCnt="23" custScaleX="2000000"/>
      <dgm:spPr/>
    </dgm:pt>
    <dgm:pt modelId="{F16FAA58-2387-E84C-BCB6-A4DB898FC418}" type="pres">
      <dgm:prSet presAssocID="{55B1A476-F851-3848-9D41-FFD1A8E1A4C9}" presName="connTx" presStyleLbl="parChTrans1D4" presStyleIdx="17" presStyleCnt="23"/>
      <dgm:spPr/>
    </dgm:pt>
    <dgm:pt modelId="{41E150FF-41A3-D741-B3FD-DCFDDF369895}" type="pres">
      <dgm:prSet presAssocID="{4A73D393-AD08-C149-BC6B-F7CC37C800C4}" presName="root2" presStyleCnt="0"/>
      <dgm:spPr/>
    </dgm:pt>
    <dgm:pt modelId="{7F92B51F-66C7-1441-9D17-3092C086D99B}" type="pres">
      <dgm:prSet presAssocID="{4A73D393-AD08-C149-BC6B-F7CC37C800C4}" presName="LevelTwoTextNode" presStyleLbl="node4" presStyleIdx="17" presStyleCnt="23" custScaleX="379638">
        <dgm:presLayoutVars>
          <dgm:chPref val="3"/>
        </dgm:presLayoutVars>
      </dgm:prSet>
      <dgm:spPr/>
    </dgm:pt>
    <dgm:pt modelId="{D13CD5DD-E711-6345-91BE-96FED0B62C01}" type="pres">
      <dgm:prSet presAssocID="{4A73D393-AD08-C149-BC6B-F7CC37C800C4}" presName="level3hierChild" presStyleCnt="0"/>
      <dgm:spPr/>
    </dgm:pt>
    <dgm:pt modelId="{E469E87F-0AC6-3C42-8E82-ECF4EA35F3E7}" type="pres">
      <dgm:prSet presAssocID="{215B164F-CEEA-1447-8D35-7A712900C156}" presName="conn2-1" presStyleLbl="parChTrans1D4" presStyleIdx="18" presStyleCnt="23" custScaleX="2000000"/>
      <dgm:spPr/>
    </dgm:pt>
    <dgm:pt modelId="{F6D99721-7B53-C74C-8A56-C0F9764E44DC}" type="pres">
      <dgm:prSet presAssocID="{215B164F-CEEA-1447-8D35-7A712900C156}" presName="connTx" presStyleLbl="parChTrans1D4" presStyleIdx="18" presStyleCnt="23"/>
      <dgm:spPr/>
    </dgm:pt>
    <dgm:pt modelId="{3D0DA84F-443D-9241-AE84-1737B76FBDEE}" type="pres">
      <dgm:prSet presAssocID="{059FCDB8-E95E-1A45-8737-E77D65077F93}" presName="root2" presStyleCnt="0"/>
      <dgm:spPr/>
    </dgm:pt>
    <dgm:pt modelId="{9B79A227-68C4-8643-AD0C-69953CBD7B63}" type="pres">
      <dgm:prSet presAssocID="{059FCDB8-E95E-1A45-8737-E77D65077F93}" presName="LevelTwoTextNode" presStyleLbl="node4" presStyleIdx="18" presStyleCnt="23" custScaleX="327667">
        <dgm:presLayoutVars>
          <dgm:chPref val="3"/>
        </dgm:presLayoutVars>
      </dgm:prSet>
      <dgm:spPr/>
    </dgm:pt>
    <dgm:pt modelId="{3B838DDB-07FA-584A-B8CF-BBADF742E1CD}" type="pres">
      <dgm:prSet presAssocID="{059FCDB8-E95E-1A45-8737-E77D65077F93}" presName="level3hierChild" presStyleCnt="0"/>
      <dgm:spPr/>
    </dgm:pt>
    <dgm:pt modelId="{E2885C77-5101-9B4B-B9B5-CE52E6879373}" type="pres">
      <dgm:prSet presAssocID="{872C4E43-6CCF-C146-A73F-D1EF33B7E2A3}" presName="conn2-1" presStyleLbl="parChTrans1D4" presStyleIdx="19" presStyleCnt="23" custScaleX="2000000"/>
      <dgm:spPr/>
    </dgm:pt>
    <dgm:pt modelId="{F1158075-AF04-A540-9908-C51F79EC8A74}" type="pres">
      <dgm:prSet presAssocID="{872C4E43-6CCF-C146-A73F-D1EF33B7E2A3}" presName="connTx" presStyleLbl="parChTrans1D4" presStyleIdx="19" presStyleCnt="23"/>
      <dgm:spPr/>
    </dgm:pt>
    <dgm:pt modelId="{D4404E42-3609-1644-8CE1-8E10D3A0ECB8}" type="pres">
      <dgm:prSet presAssocID="{2BF85DAE-D7CA-4E41-B431-FAF0ADE202CA}" presName="root2" presStyleCnt="0"/>
      <dgm:spPr/>
    </dgm:pt>
    <dgm:pt modelId="{E6B00B66-4E7B-E645-A22D-5AEA9ECAA000}" type="pres">
      <dgm:prSet presAssocID="{2BF85DAE-D7CA-4E41-B431-FAF0ADE202CA}" presName="LevelTwoTextNode" presStyleLbl="node4" presStyleIdx="19" presStyleCnt="23" custScaleX="256208">
        <dgm:presLayoutVars>
          <dgm:chPref val="3"/>
        </dgm:presLayoutVars>
      </dgm:prSet>
      <dgm:spPr/>
    </dgm:pt>
    <dgm:pt modelId="{952D7960-72C9-6E41-BDB6-B84703C105C6}" type="pres">
      <dgm:prSet presAssocID="{2BF85DAE-D7CA-4E41-B431-FAF0ADE202CA}" presName="level3hierChild" presStyleCnt="0"/>
      <dgm:spPr/>
    </dgm:pt>
    <dgm:pt modelId="{D583E416-6F1F-2C4F-B582-88142502D620}" type="pres">
      <dgm:prSet presAssocID="{71D8CA1E-E0C8-2348-9A14-76095283DA13}" presName="conn2-1" presStyleLbl="parChTrans1D3" presStyleIdx="7" presStyleCnt="8" custScaleX="2000000"/>
      <dgm:spPr/>
    </dgm:pt>
    <dgm:pt modelId="{965E6FE4-5765-3E40-95C5-AB0933A64701}" type="pres">
      <dgm:prSet presAssocID="{71D8CA1E-E0C8-2348-9A14-76095283DA13}" presName="connTx" presStyleLbl="parChTrans1D3" presStyleIdx="7" presStyleCnt="8"/>
      <dgm:spPr/>
    </dgm:pt>
    <dgm:pt modelId="{074E71D5-9D3A-7A48-B06D-C6B5CEEEEC5A}" type="pres">
      <dgm:prSet presAssocID="{C66A7A44-0B45-AD40-AAF4-273220B82D77}" presName="root2" presStyleCnt="0"/>
      <dgm:spPr/>
    </dgm:pt>
    <dgm:pt modelId="{E8D0C612-079A-A947-86B7-1D394067E87F}" type="pres">
      <dgm:prSet presAssocID="{C66A7A44-0B45-AD40-AAF4-273220B82D77}" presName="LevelTwoTextNode" presStyleLbl="node3" presStyleIdx="7" presStyleCnt="8" custScaleX="325534">
        <dgm:presLayoutVars>
          <dgm:chPref val="3"/>
        </dgm:presLayoutVars>
      </dgm:prSet>
      <dgm:spPr/>
    </dgm:pt>
    <dgm:pt modelId="{E7384E0C-3320-1B4A-ABD1-C83AF9B3CF5A}" type="pres">
      <dgm:prSet presAssocID="{C66A7A44-0B45-AD40-AAF4-273220B82D77}" presName="level3hierChild" presStyleCnt="0"/>
      <dgm:spPr/>
    </dgm:pt>
    <dgm:pt modelId="{72B59DCC-0B1C-2146-AC65-3A03F1A7CD14}" type="pres">
      <dgm:prSet presAssocID="{5DF34C7F-B40D-4642-A73C-A9373AB7CF04}" presName="conn2-1" presStyleLbl="parChTrans1D4" presStyleIdx="20" presStyleCnt="23" custScaleX="2000000"/>
      <dgm:spPr/>
    </dgm:pt>
    <dgm:pt modelId="{F5C9C86C-1D90-2D44-BD06-4CB8D56937B2}" type="pres">
      <dgm:prSet presAssocID="{5DF34C7F-B40D-4642-A73C-A9373AB7CF04}" presName="connTx" presStyleLbl="parChTrans1D4" presStyleIdx="20" presStyleCnt="23"/>
      <dgm:spPr/>
    </dgm:pt>
    <dgm:pt modelId="{844AD351-E02B-FB4B-94FE-A7C73141FB96}" type="pres">
      <dgm:prSet presAssocID="{7E0748B8-2366-FE45-965D-B21337DEDD43}" presName="root2" presStyleCnt="0"/>
      <dgm:spPr/>
    </dgm:pt>
    <dgm:pt modelId="{03E3DB5D-22C5-FB41-99BC-FD5F9F602090}" type="pres">
      <dgm:prSet presAssocID="{7E0748B8-2366-FE45-965D-B21337DEDD43}" presName="LevelTwoTextNode" presStyleLbl="node4" presStyleIdx="20" presStyleCnt="23" custScaleX="158282">
        <dgm:presLayoutVars>
          <dgm:chPref val="3"/>
        </dgm:presLayoutVars>
      </dgm:prSet>
      <dgm:spPr/>
    </dgm:pt>
    <dgm:pt modelId="{0A2594B4-6FE5-A04B-832B-6586AE2A8E63}" type="pres">
      <dgm:prSet presAssocID="{7E0748B8-2366-FE45-965D-B21337DEDD43}" presName="level3hierChild" presStyleCnt="0"/>
      <dgm:spPr/>
    </dgm:pt>
    <dgm:pt modelId="{32960B6E-FECC-C043-9F15-7ABFF5D74167}" type="pres">
      <dgm:prSet presAssocID="{A7E1A7F8-67CA-B44E-A819-C446A239C86F}" presName="conn2-1" presStyleLbl="parChTrans1D4" presStyleIdx="21" presStyleCnt="23" custScaleX="2000000"/>
      <dgm:spPr/>
    </dgm:pt>
    <dgm:pt modelId="{62D7AB2E-385B-9740-9D6B-247D10EFBEBB}" type="pres">
      <dgm:prSet presAssocID="{A7E1A7F8-67CA-B44E-A819-C446A239C86F}" presName="connTx" presStyleLbl="parChTrans1D4" presStyleIdx="21" presStyleCnt="23"/>
      <dgm:spPr/>
    </dgm:pt>
    <dgm:pt modelId="{BF1F0B07-6A40-7A40-A9F9-86462F9EFF44}" type="pres">
      <dgm:prSet presAssocID="{617B4EE9-5A3A-B244-AA9A-754E2F8A018E}" presName="root2" presStyleCnt="0"/>
      <dgm:spPr/>
    </dgm:pt>
    <dgm:pt modelId="{79F0D8AC-53C7-6240-93CB-CAFADC7E8FFC}" type="pres">
      <dgm:prSet presAssocID="{617B4EE9-5A3A-B244-AA9A-754E2F8A018E}" presName="LevelTwoTextNode" presStyleLbl="node4" presStyleIdx="21" presStyleCnt="23" custScaleX="184358">
        <dgm:presLayoutVars>
          <dgm:chPref val="3"/>
        </dgm:presLayoutVars>
      </dgm:prSet>
      <dgm:spPr/>
    </dgm:pt>
    <dgm:pt modelId="{BD79F184-9FBF-0542-B0A6-C0130F3B2336}" type="pres">
      <dgm:prSet presAssocID="{617B4EE9-5A3A-B244-AA9A-754E2F8A018E}" presName="level3hierChild" presStyleCnt="0"/>
      <dgm:spPr/>
    </dgm:pt>
    <dgm:pt modelId="{3D40D74D-F075-EB41-9EC8-2FBDB7511EEE}" type="pres">
      <dgm:prSet presAssocID="{80FC7FE0-A8BD-9949-A071-871B4AF7FA96}" presName="conn2-1" presStyleLbl="parChTrans1D4" presStyleIdx="22" presStyleCnt="23" custScaleX="2000000"/>
      <dgm:spPr/>
    </dgm:pt>
    <dgm:pt modelId="{35B833CD-69B2-E84F-BB4F-7153242B497A}" type="pres">
      <dgm:prSet presAssocID="{80FC7FE0-A8BD-9949-A071-871B4AF7FA96}" presName="connTx" presStyleLbl="parChTrans1D4" presStyleIdx="22" presStyleCnt="23"/>
      <dgm:spPr/>
    </dgm:pt>
    <dgm:pt modelId="{8C94919A-9AA9-B246-A4EC-B4C174A38888}" type="pres">
      <dgm:prSet presAssocID="{A798E9CF-B6A8-B644-A9B7-3E185834CEE9}" presName="root2" presStyleCnt="0"/>
      <dgm:spPr/>
    </dgm:pt>
    <dgm:pt modelId="{6CB10253-5307-074F-935F-12324FE3BF1A}" type="pres">
      <dgm:prSet presAssocID="{A798E9CF-B6A8-B644-A9B7-3E185834CEE9}" presName="LevelTwoTextNode" presStyleLbl="node4" presStyleIdx="22" presStyleCnt="23" custScaleX="225335">
        <dgm:presLayoutVars>
          <dgm:chPref val="3"/>
        </dgm:presLayoutVars>
      </dgm:prSet>
      <dgm:spPr/>
    </dgm:pt>
    <dgm:pt modelId="{67EA5231-5FC5-7A47-B164-7E6DC0A6C427}" type="pres">
      <dgm:prSet presAssocID="{A798E9CF-B6A8-B644-A9B7-3E185834CEE9}" presName="level3hierChild" presStyleCnt="0"/>
      <dgm:spPr/>
    </dgm:pt>
  </dgm:ptLst>
  <dgm:cxnLst>
    <dgm:cxn modelId="{492DA703-9BDB-064E-ADDB-239C4E616F2C}" srcId="{83E7F861-619D-8141-B646-A050061C76FA}" destId="{2FFB7D08-C561-1B4C-AEB4-49BCDA9ABBE4}" srcOrd="1" destOrd="0" parTransId="{B7CD65B7-91B6-1F44-8DCD-07FFDC104E85}" sibTransId="{0A7F9940-E58A-854F-9AB0-2E3A8F102628}"/>
    <dgm:cxn modelId="{5876DB03-D5DC-8D4D-A4B6-3086BB6F3E63}" type="presOf" srcId="{EDF014E8-6019-5148-AF2F-730E6805B739}" destId="{82EB0E98-41D5-CC4E-A3AD-B560956DB9DE}" srcOrd="0" destOrd="0" presId="urn:microsoft.com/office/officeart/2005/8/layout/hierarchy2"/>
    <dgm:cxn modelId="{0E348904-3AF2-F44A-A756-302F21526881}" type="presOf" srcId="{0C794A1C-F69F-714D-8B21-AA4C361EB56D}" destId="{B7C3C126-A64F-A948-9213-B70B0AF8B189}" srcOrd="0" destOrd="0" presId="urn:microsoft.com/office/officeart/2005/8/layout/hierarchy2"/>
    <dgm:cxn modelId="{F1C3D709-F16E-4646-9C25-5628D3FF93A7}" type="presOf" srcId="{58C0E123-E1C6-5A46-B49B-038FD9D772E3}" destId="{7BED39D9-E0D2-D241-9C82-BA166F7D9DCF}" srcOrd="1" destOrd="0" presId="urn:microsoft.com/office/officeart/2005/8/layout/hierarchy2"/>
    <dgm:cxn modelId="{D8AB410A-F3AF-4A49-B9AF-07DAE928B2FD}" type="presOf" srcId="{130B7399-6A3A-0D47-B7D5-0030BD0A0956}" destId="{7388A0A6-5F23-5D45-9249-0AC83C1DC704}" srcOrd="1" destOrd="0" presId="urn:microsoft.com/office/officeart/2005/8/layout/hierarchy2"/>
    <dgm:cxn modelId="{FC80D80A-C295-0949-BCF9-B7F22FB08F8F}" type="presOf" srcId="{CAABF800-C1C8-3341-80F4-72828BEB5388}" destId="{4C32EAB9-48F9-304A-93A7-72888441A88D}" srcOrd="0" destOrd="0" presId="urn:microsoft.com/office/officeart/2005/8/layout/hierarchy2"/>
    <dgm:cxn modelId="{B1F4860B-293D-1945-AF65-D349DAF33E6A}" type="presOf" srcId="{1BE69B92-37C2-6D46-AEF8-77D709543CC1}" destId="{3A8B6273-197A-4C4A-B30F-50DA8CC9F428}" srcOrd="0" destOrd="0" presId="urn:microsoft.com/office/officeart/2005/8/layout/hierarchy2"/>
    <dgm:cxn modelId="{CF76CB0B-9A69-DE43-94D4-183E185FB85C}" type="presOf" srcId="{AC868FD2-17C7-BF4D-8C1A-09A0424C8D24}" destId="{D475A082-4FCA-A044-BC99-6A22396146A2}" srcOrd="0" destOrd="0" presId="urn:microsoft.com/office/officeart/2005/8/layout/hierarchy2"/>
    <dgm:cxn modelId="{5D1A190C-6556-464D-97D8-166F44E47411}" srcId="{C66A7A44-0B45-AD40-AAF4-273220B82D77}" destId="{617B4EE9-5A3A-B244-AA9A-754E2F8A018E}" srcOrd="1" destOrd="0" parTransId="{A7E1A7F8-67CA-B44E-A819-C446A239C86F}" sibTransId="{9E41FBD3-2398-E044-AAC4-E7F381AFAD5F}"/>
    <dgm:cxn modelId="{D43FFC0D-7B48-EA4E-B42A-E056E9921BCA}" type="presOf" srcId="{27873554-35F4-274B-A6AD-EFD540798659}" destId="{A7C41622-DE34-3C41-86C7-CF8344CB6142}" srcOrd="0" destOrd="0" presId="urn:microsoft.com/office/officeart/2005/8/layout/hierarchy2"/>
    <dgm:cxn modelId="{73A8DE0F-DAAB-1643-A9FF-D1E00C696D25}" type="presOf" srcId="{5DF34C7F-B40D-4642-A73C-A9373AB7CF04}" destId="{72B59DCC-0B1C-2146-AC65-3A03F1A7CD14}" srcOrd="0" destOrd="0" presId="urn:microsoft.com/office/officeart/2005/8/layout/hierarchy2"/>
    <dgm:cxn modelId="{A4993510-9E24-0E47-9EFD-0377B4B63E6B}" srcId="{135DDFE8-54B2-524E-AC24-92902AA5B288}" destId="{0798F3E2-04E3-0F48-A676-B5812F2A0172}" srcOrd="0" destOrd="0" parTransId="{6A37688A-3C4D-A94D-B1CC-AB8642596578}" sibTransId="{8E84CCF9-4D98-9D48-8F5A-7A34B0A65039}"/>
    <dgm:cxn modelId="{6ADF7B12-76C9-7E46-AC44-899E57A0228D}" type="presOf" srcId="{F4F765C2-561C-DC42-8E59-1566B7D332BD}" destId="{FAA83D9B-5CE9-CD42-B4C2-EAFA33CC4551}" srcOrd="0" destOrd="0" presId="urn:microsoft.com/office/officeart/2005/8/layout/hierarchy2"/>
    <dgm:cxn modelId="{6A416416-C0A2-6B4C-931F-BE4888482BB0}" type="presOf" srcId="{A798E9CF-B6A8-B644-A9B7-3E185834CEE9}" destId="{6CB10253-5307-074F-935F-12324FE3BF1A}" srcOrd="0" destOrd="0" presId="urn:microsoft.com/office/officeart/2005/8/layout/hierarchy2"/>
    <dgm:cxn modelId="{EF44FC16-9141-4347-A716-70FF1BA01035}" type="presOf" srcId="{253AEE31-736D-144E-81DB-2E921952E98D}" destId="{862F7E24-01CB-A14E-90D9-7C33A5C62E8D}" srcOrd="0" destOrd="0" presId="urn:microsoft.com/office/officeart/2005/8/layout/hierarchy2"/>
    <dgm:cxn modelId="{7907B917-12E1-3546-86B6-582BF6E9F131}" type="presOf" srcId="{51DD7A92-DE3D-A440-AB83-7B30063DA2E9}" destId="{378F5073-0F0F-A841-ABAC-769BB4AB8E6A}" srcOrd="0" destOrd="0" presId="urn:microsoft.com/office/officeart/2005/8/layout/hierarchy2"/>
    <dgm:cxn modelId="{B205091B-DB96-3F41-A5F2-920B2E036E49}" srcId="{C66A7A44-0B45-AD40-AAF4-273220B82D77}" destId="{A798E9CF-B6A8-B644-A9B7-3E185834CEE9}" srcOrd="2" destOrd="0" parTransId="{80FC7FE0-A8BD-9949-A071-871B4AF7FA96}" sibTransId="{7B74784F-9786-E64B-B6E0-C83069B5423C}"/>
    <dgm:cxn modelId="{EEA51A1B-1F5C-AC49-BF43-9C8C8F91B9DF}" type="presOf" srcId="{0C794A1C-F69F-714D-8B21-AA4C361EB56D}" destId="{0BAF3E59-6FB4-A148-8541-3045EBD4DB68}" srcOrd="1" destOrd="0" presId="urn:microsoft.com/office/officeart/2005/8/layout/hierarchy2"/>
    <dgm:cxn modelId="{CE2C261B-E8AB-7340-BFAF-5F7B042A2B80}" type="presOf" srcId="{8B612606-FF29-CE44-85F3-BB8C82F39DCF}" destId="{17103684-4150-394E-B34C-5735F218D69C}" srcOrd="1" destOrd="0" presId="urn:microsoft.com/office/officeart/2005/8/layout/hierarchy2"/>
    <dgm:cxn modelId="{4EC1BD1C-75C5-7B48-BDEB-F54347C45249}" srcId="{ECCCBAF0-AE21-E444-AFCA-34817F1EB339}" destId="{206BAE6B-DCC7-5E4A-8C94-70500126A3C7}" srcOrd="0" destOrd="0" parTransId="{0C794A1C-F69F-714D-8B21-AA4C361EB56D}" sibTransId="{91992F81-3752-9645-A126-C3CA5375E865}"/>
    <dgm:cxn modelId="{F2329120-2A79-AA4C-90E9-7B8F7FA63CE4}" type="presOf" srcId="{8FB512DD-2C20-EA48-B0C2-DCCC9CBA4AEE}" destId="{B10AED51-133A-7640-893A-144C8D77935C}" srcOrd="1" destOrd="0" presId="urn:microsoft.com/office/officeart/2005/8/layout/hierarchy2"/>
    <dgm:cxn modelId="{31241A21-C9F5-8D48-AC02-965D11E45337}" type="presOf" srcId="{2FFB7D08-C561-1B4C-AEB4-49BCDA9ABBE4}" destId="{07946D4A-721C-2347-9A83-AD9871CF9685}" srcOrd="0" destOrd="0" presId="urn:microsoft.com/office/officeart/2005/8/layout/hierarchy2"/>
    <dgm:cxn modelId="{7C057025-8819-DF4E-AE6E-E0F1C5833B07}" type="presOf" srcId="{9F34F8D4-4DE4-0E4A-ADE6-1675889A12AE}" destId="{4EABECE6-13AA-9D48-953F-4E02ED4E1393}" srcOrd="1" destOrd="0" presId="urn:microsoft.com/office/officeart/2005/8/layout/hierarchy2"/>
    <dgm:cxn modelId="{B1988B25-EA55-4245-B633-71EF81B36A9E}" type="presOf" srcId="{79313C8A-92B4-FA49-AEB4-E79A3B1B0458}" destId="{AA4B4245-E564-9B4D-BE83-33502316696A}" srcOrd="1" destOrd="0" presId="urn:microsoft.com/office/officeart/2005/8/layout/hierarchy2"/>
    <dgm:cxn modelId="{5E646E27-EA61-AA48-AF1A-C296FECB526E}" type="presOf" srcId="{55B1A476-F851-3848-9D41-FFD1A8E1A4C9}" destId="{12A75FF5-EB2D-1E49-A617-90A759454212}" srcOrd="0" destOrd="0" presId="urn:microsoft.com/office/officeart/2005/8/layout/hierarchy2"/>
    <dgm:cxn modelId="{6374152E-B157-B545-B198-FAFB7F14FC16}" type="presOf" srcId="{8B612606-FF29-CE44-85F3-BB8C82F39DCF}" destId="{8B34BCE0-7B4C-2241-B61B-586C43071486}" srcOrd="0" destOrd="0" presId="urn:microsoft.com/office/officeart/2005/8/layout/hierarchy2"/>
    <dgm:cxn modelId="{0C57162E-07F2-104C-AE56-E15531C82C04}" type="presOf" srcId="{27873554-35F4-274B-A6AD-EFD540798659}" destId="{4992AAC8-AD7E-F845-9C1B-0C530922423E}" srcOrd="1" destOrd="0" presId="urn:microsoft.com/office/officeart/2005/8/layout/hierarchy2"/>
    <dgm:cxn modelId="{E109E62E-BD67-AE48-A3D2-D442E814532D}" type="presOf" srcId="{9EEA29C2-686D-1146-8553-03545B795154}" destId="{E23C9388-3C2C-3841-A231-B697985B5B00}" srcOrd="0" destOrd="0" presId="urn:microsoft.com/office/officeart/2005/8/layout/hierarchy2"/>
    <dgm:cxn modelId="{8D4F3431-47ED-F840-877C-3B3856E4225F}" type="presOf" srcId="{B60DD600-E723-CE47-AC10-C387508AB96B}" destId="{294E7AA7-16DE-5C44-A31A-750531BFB476}" srcOrd="0" destOrd="0" presId="urn:microsoft.com/office/officeart/2005/8/layout/hierarchy2"/>
    <dgm:cxn modelId="{628C4731-51C0-9F41-BAE3-7C89ECC0E174}" srcId="{AC868FD2-17C7-BF4D-8C1A-09A0424C8D24}" destId="{ECCCBAF0-AE21-E444-AFCA-34817F1EB339}" srcOrd="0" destOrd="0" parTransId="{F6A5AC56-759D-0C40-B76E-0FB8C057AC6A}" sibTransId="{6F961578-E295-6E4D-A02D-CD8E786CE76A}"/>
    <dgm:cxn modelId="{53594F31-0BBC-1348-B5E3-6DBD688BFEE8}" type="presOf" srcId="{89C10360-C41B-584F-A2E3-83846CD7E77A}" destId="{56B1D4F3-A965-BE4A-8BF8-DB30933071A6}" srcOrd="0" destOrd="0" presId="urn:microsoft.com/office/officeart/2005/8/layout/hierarchy2"/>
    <dgm:cxn modelId="{234FB234-3DA0-C64C-809E-DC65102428B8}" srcId="{E8E8DB46-6A2F-2642-94B4-6E161EC57453}" destId="{60A23998-E5C4-E242-A36C-79941523432E}" srcOrd="0" destOrd="0" parTransId="{91FD6D9D-E9B7-6341-B780-9352EDDEBDDB}" sibTransId="{C9E7581F-419B-8042-9B4E-342F3692A48F}"/>
    <dgm:cxn modelId="{666BD835-FE64-524D-A84F-1EFCAA9FC856}" type="presOf" srcId="{79313C8A-92B4-FA49-AEB4-E79A3B1B0458}" destId="{C8B69A1E-F0A3-CE4F-A606-4D34B492D819}" srcOrd="0" destOrd="0" presId="urn:microsoft.com/office/officeart/2005/8/layout/hierarchy2"/>
    <dgm:cxn modelId="{8435573B-E9AC-0943-B0F4-D176EAC2A8B6}" srcId="{FB838935-2508-3947-984D-DAD36C9DF511}" destId="{83E7F861-619D-8141-B646-A050061C76FA}" srcOrd="0" destOrd="0" parTransId="{58C0E123-E1C6-5A46-B49B-038FD9D772E3}" sibTransId="{BCB4AAC7-40E4-5842-AC6A-42C80FB0D1E8}"/>
    <dgm:cxn modelId="{0A15C340-191D-D94B-92F8-45DC2336E533}" type="presOf" srcId="{FF0EA589-AF4A-204C-8D6C-9EF0C4D37BFB}" destId="{21F16370-F605-DB4A-BC88-16BD97FE6D62}" srcOrd="0" destOrd="0" presId="urn:microsoft.com/office/officeart/2005/8/layout/hierarchy2"/>
    <dgm:cxn modelId="{BB6C8345-7714-E64D-9A37-43BC85AB2318}" type="presOf" srcId="{91FD6D9D-E9B7-6341-B780-9352EDDEBDDB}" destId="{C76E094B-6C35-974F-980E-A4B1C8B885D5}" srcOrd="0" destOrd="0" presId="urn:microsoft.com/office/officeart/2005/8/layout/hierarchy2"/>
    <dgm:cxn modelId="{E1608F45-D569-DB47-9F93-571AE922F1A1}" type="presOf" srcId="{7AED36E3-5879-D74D-8794-2DE5A637A947}" destId="{2375BB9E-3F76-B944-90D5-F267362F77CA}" srcOrd="0" destOrd="0" presId="urn:microsoft.com/office/officeart/2005/8/layout/hierarchy2"/>
    <dgm:cxn modelId="{AA6AA048-EA51-DD47-9B68-03384195E10E}" type="presOf" srcId="{B7CD65B7-91B6-1F44-8DCD-07FFDC104E85}" destId="{961E7393-F4E5-C74C-95BB-69771838CFCA}" srcOrd="1" destOrd="0" presId="urn:microsoft.com/office/officeart/2005/8/layout/hierarchy2"/>
    <dgm:cxn modelId="{7B55E24B-B60B-FA42-9F80-DF3E347EF7B1}" type="presOf" srcId="{E8E8DB46-6A2F-2642-94B4-6E161EC57453}" destId="{57111BD3-0066-F943-B11F-8645684AD90F}" srcOrd="0" destOrd="0" presId="urn:microsoft.com/office/officeart/2005/8/layout/hierarchy2"/>
    <dgm:cxn modelId="{895B4B50-A927-7849-81F9-3A85FA5FAA9F}" type="presOf" srcId="{BA5397FE-79D7-EF4D-AFBA-783462FA77D9}" destId="{CF59C6D5-91BF-1E42-8E84-565828A3BA9B}" srcOrd="0" destOrd="0" presId="urn:microsoft.com/office/officeart/2005/8/layout/hierarchy2"/>
    <dgm:cxn modelId="{804C5450-7D5C-AD47-9F04-61DA030F58F5}" srcId="{ECCCBAF0-AE21-E444-AFCA-34817F1EB339}" destId="{B0C7CF73-C788-4145-9044-525104488F62}" srcOrd="2" destOrd="0" parTransId="{7AED36E3-5879-D74D-8794-2DE5A637A947}" sibTransId="{6C230D48-42EF-D14B-8852-4066441127FD}"/>
    <dgm:cxn modelId="{4A694D51-EFB7-594A-8D1F-0C9C9ACBC5B9}" type="presOf" srcId="{58E11687-D047-1645-86FB-61F6E3B762D2}" destId="{E6394DAC-3F56-BC42-987D-F0C9E0DBA042}" srcOrd="1" destOrd="0" presId="urn:microsoft.com/office/officeart/2005/8/layout/hierarchy2"/>
    <dgm:cxn modelId="{E0642E53-345B-C745-ADA9-E87EAF5D2DC9}" type="presOf" srcId="{872C4E43-6CCF-C146-A73F-D1EF33B7E2A3}" destId="{E2885C77-5101-9B4B-B9B5-CE52E6879373}" srcOrd="0" destOrd="0" presId="urn:microsoft.com/office/officeart/2005/8/layout/hierarchy2"/>
    <dgm:cxn modelId="{67107953-1119-7B40-BD6D-04C626F45D9A}" type="presOf" srcId="{9A60A7B3-9DE7-D749-9F06-781FA79289BE}" destId="{D666DBE8-246C-A64F-9B5A-366B49634226}" srcOrd="0" destOrd="0" presId="urn:microsoft.com/office/officeart/2005/8/layout/hierarchy2"/>
    <dgm:cxn modelId="{B8B42254-86F0-BF4B-BFE8-D5C9DB54F5B7}" srcId="{B31139D5-DBF5-8F43-A8FB-FD30A234F8B9}" destId="{4BD03598-CC07-3442-92B5-367CBD8F6560}" srcOrd="0" destOrd="0" parTransId="{62F8FB5B-8116-6C41-B171-728C094C0CA6}" sibTransId="{08FE3C02-7F89-1947-8EFC-0D910EB1791D}"/>
    <dgm:cxn modelId="{46B04A54-BB04-BD44-BB8F-CEEE74BEF222}" type="presOf" srcId="{22A51277-8E43-5A4A-B681-F0728CA4CD8F}" destId="{519EB080-867C-D645-A2A6-396043EB140C}" srcOrd="0" destOrd="0" presId="urn:microsoft.com/office/officeart/2005/8/layout/hierarchy2"/>
    <dgm:cxn modelId="{3931CB55-C505-C140-8511-3F9F21C5C447}" srcId="{0798F3E2-04E3-0F48-A676-B5812F2A0172}" destId="{60D80A96-DDE0-C84E-A273-F2258FA1FE76}" srcOrd="2" destOrd="0" parTransId="{22A51277-8E43-5A4A-B681-F0728CA4CD8F}" sibTransId="{4851600F-F9EF-1B45-BA78-3D2DAB1648B7}"/>
    <dgm:cxn modelId="{AA7DDE5C-C245-1640-8215-E44C17CA7AA2}" type="presOf" srcId="{01356A19-18C2-DD4F-902A-91B05A14649C}" destId="{FA86E76E-EE97-F84F-8D96-B13F3B1989A8}" srcOrd="1" destOrd="0" presId="urn:microsoft.com/office/officeart/2005/8/layout/hierarchy2"/>
    <dgm:cxn modelId="{7C04A75D-8BDE-9648-8465-FA68553DD3FE}" type="presOf" srcId="{01356A19-18C2-DD4F-902A-91B05A14649C}" destId="{704C92D5-0DE7-5B44-9435-C4511DAA167D}" srcOrd="0" destOrd="0" presId="urn:microsoft.com/office/officeart/2005/8/layout/hierarchy2"/>
    <dgm:cxn modelId="{97D2CE5D-6994-FF44-860C-D264391610E4}" srcId="{135DDFE8-54B2-524E-AC24-92902AA5B288}" destId="{FF0EA589-AF4A-204C-8D6C-9EF0C4D37BFB}" srcOrd="1" destOrd="0" parTransId="{9EEA29C2-686D-1146-8553-03545B795154}" sibTransId="{3E56C3BF-63AC-4F40-B7DC-CF6B1D4BCB8E}"/>
    <dgm:cxn modelId="{6908685F-F126-9540-988E-E19C986D29DE}" type="presOf" srcId="{2BF85DAE-D7CA-4E41-B431-FAF0ADE202CA}" destId="{E6B00B66-4E7B-E645-A22D-5AEA9ECAA000}" srcOrd="0" destOrd="0" presId="urn:microsoft.com/office/officeart/2005/8/layout/hierarchy2"/>
    <dgm:cxn modelId="{AF8E9F60-4912-7B4C-937A-A39945B54798}" srcId="{FB838935-2508-3947-984D-DAD36C9DF511}" destId="{E27F9F37-4853-084F-96EE-FC96CF40FDEC}" srcOrd="2" destOrd="0" parTransId="{860ED451-4644-6341-8E7B-D03C14973F46}" sibTransId="{5DB83B65-B404-9142-A728-63EDB3DD4B0E}"/>
    <dgm:cxn modelId="{871D6061-017A-4946-BB66-CC9B7449DA89}" srcId="{ECCCBAF0-AE21-E444-AFCA-34817F1EB339}" destId="{1FA9BDE2-524F-3148-BEE0-C698D004FAAD}" srcOrd="1" destOrd="0" parTransId="{901C27F1-3443-984F-94E5-C5F6E57F8449}" sibTransId="{0B07A143-EBFD-6B4B-912F-B81A30B15946}"/>
    <dgm:cxn modelId="{A2C8ED63-7C42-0949-ABDE-AD594C466FFF}" type="presOf" srcId="{80FC7FE0-A8BD-9949-A071-871B4AF7FA96}" destId="{35B833CD-69B2-E84F-BB4F-7153242B497A}" srcOrd="1" destOrd="0" presId="urn:microsoft.com/office/officeart/2005/8/layout/hierarchy2"/>
    <dgm:cxn modelId="{9C69A765-DAAD-D848-BD8E-2C0ED13381A4}" srcId="{83E7F861-619D-8141-B646-A050061C76FA}" destId="{1BE69B92-37C2-6D46-AEF8-77D709543CC1}" srcOrd="2" destOrd="0" parTransId="{9AACC28C-65CB-6F4F-9631-D76DB8091A90}" sibTransId="{BB93271B-A749-5E42-A3D7-636C70DFFD9B}"/>
    <dgm:cxn modelId="{2F2AD767-B5F1-0C4B-A59C-8A44FB21469F}" type="presOf" srcId="{22A51277-8E43-5A4A-B681-F0728CA4CD8F}" destId="{6880C679-E73D-8A4C-B6E5-D0BB4E2A52A3}" srcOrd="1" destOrd="0" presId="urn:microsoft.com/office/officeart/2005/8/layout/hierarchy2"/>
    <dgm:cxn modelId="{3E52586B-99B4-ED43-9CD8-55E09FE7F45D}" type="presOf" srcId="{7E0748B8-2366-FE45-965D-B21337DEDD43}" destId="{03E3DB5D-22C5-FB41-99BC-FD5F9F602090}" srcOrd="0" destOrd="0" presId="urn:microsoft.com/office/officeart/2005/8/layout/hierarchy2"/>
    <dgm:cxn modelId="{16EB776F-9747-8F4E-B269-D51A388955F5}" type="presOf" srcId="{4BD03598-CC07-3442-92B5-367CBD8F6560}" destId="{2DA76B4E-591F-9A48-9D6B-3599C4A270FF}" srcOrd="0" destOrd="0" presId="urn:microsoft.com/office/officeart/2005/8/layout/hierarchy2"/>
    <dgm:cxn modelId="{C659E26F-A042-014E-A6EF-B44279F7CCE6}" srcId="{FB838935-2508-3947-984D-DAD36C9DF511}" destId="{E8E8DB46-6A2F-2642-94B4-6E161EC57453}" srcOrd="1" destOrd="0" parTransId="{9F34F8D4-4DE4-0E4A-ADE6-1675889A12AE}" sibTransId="{12F3D04E-6E48-D64A-958D-6C7D2C4A0F5D}"/>
    <dgm:cxn modelId="{5C8F5470-463F-5E4F-9D34-EF968BFCFF7C}" type="presOf" srcId="{130B7399-6A3A-0D47-B7D5-0030BD0A0956}" destId="{28ECDE4D-E20C-DF43-9922-D4C2C0A423D4}" srcOrd="0" destOrd="0" presId="urn:microsoft.com/office/officeart/2005/8/layout/hierarchy2"/>
    <dgm:cxn modelId="{1E836B71-A4B4-DC46-B0D7-3BD3F8798FE0}" type="presOf" srcId="{860ED451-4644-6341-8E7B-D03C14973F46}" destId="{45A5D24D-B89E-D44A-B065-4F825753FB04}" srcOrd="0" destOrd="0" presId="urn:microsoft.com/office/officeart/2005/8/layout/hierarchy2"/>
    <dgm:cxn modelId="{5F8B3F72-C19C-B344-920B-C0D5F5B0234F}" srcId="{B31139D5-DBF5-8F43-A8FB-FD30A234F8B9}" destId="{EDF014E8-6019-5148-AF2F-730E6805B739}" srcOrd="2" destOrd="0" parTransId="{F2C6B763-72EB-FC47-810E-E189CC2B7573}" sibTransId="{17F13BDD-0AF2-4E4B-A854-9793B560E4DB}"/>
    <dgm:cxn modelId="{8DC8B474-002A-5948-8CC4-60C5CC74A526}" type="presOf" srcId="{B3849792-B4DC-D34A-BEFE-28C5F266C4DF}" destId="{CC5AE12A-73DE-3641-921B-F032D9887F4B}" srcOrd="0" destOrd="0" presId="urn:microsoft.com/office/officeart/2005/8/layout/hierarchy2"/>
    <dgm:cxn modelId="{C77D6B76-A1E8-1648-B6F8-37C3A48C67E3}" type="presOf" srcId="{872C4E43-6CCF-C146-A73F-D1EF33B7E2A3}" destId="{F1158075-AF04-A540-9908-C51F79EC8A74}" srcOrd="1" destOrd="0" presId="urn:microsoft.com/office/officeart/2005/8/layout/hierarchy2"/>
    <dgm:cxn modelId="{F99C2277-43A3-4F42-BEE0-A05588AB6535}" type="presOf" srcId="{617B4EE9-5A3A-B244-AA9A-754E2F8A018E}" destId="{79F0D8AC-53C7-6240-93CB-CAFADC7E8FFC}" srcOrd="0" destOrd="0" presId="urn:microsoft.com/office/officeart/2005/8/layout/hierarchy2"/>
    <dgm:cxn modelId="{B2416D77-825F-204B-A149-34D852D9B203}" type="presOf" srcId="{84EB1701-6510-C94B-A68E-C8CCD8067558}" destId="{C45DE66A-095A-CB41-89E7-BE83A2EB67AE}" srcOrd="1" destOrd="0" presId="urn:microsoft.com/office/officeart/2005/8/layout/hierarchy2"/>
    <dgm:cxn modelId="{645BCA77-9CE3-234A-B9AA-C1E175525668}" srcId="{FF0EA589-AF4A-204C-8D6C-9EF0C4D37BFB}" destId="{4A73D393-AD08-C149-BC6B-F7CC37C800C4}" srcOrd="0" destOrd="0" parTransId="{55B1A476-F851-3848-9D41-FFD1A8E1A4C9}" sibTransId="{C394B13C-B367-FA42-ACA0-CB1529624803}"/>
    <dgm:cxn modelId="{EFC6A478-5010-2B49-89C4-714A49717191}" type="presOf" srcId="{71D8CA1E-E0C8-2348-9A14-76095283DA13}" destId="{965E6FE4-5765-3E40-95C5-AB0933A64701}" srcOrd="1" destOrd="0" presId="urn:microsoft.com/office/officeart/2005/8/layout/hierarchy2"/>
    <dgm:cxn modelId="{593CCC78-F45B-E44D-82DF-CD57B69FE46C}" type="presOf" srcId="{BA5397FE-79D7-EF4D-AFBA-783462FA77D9}" destId="{096B1E6C-9EAB-6545-82CD-58FA3E010D6D}" srcOrd="1" destOrd="0" presId="urn:microsoft.com/office/officeart/2005/8/layout/hierarchy2"/>
    <dgm:cxn modelId="{B4C5C77D-FB24-294F-9943-4F2EF00ACC39}" type="presOf" srcId="{83E7F861-619D-8141-B646-A050061C76FA}" destId="{5E0503C3-7E84-6A4D-B14A-4ED80D52C05A}" srcOrd="0" destOrd="0" presId="urn:microsoft.com/office/officeart/2005/8/layout/hierarchy2"/>
    <dgm:cxn modelId="{6C01597F-6964-FB41-8290-DE9A7BA253A7}" srcId="{C66A7A44-0B45-AD40-AAF4-273220B82D77}" destId="{7E0748B8-2366-FE45-965D-B21337DEDD43}" srcOrd="0" destOrd="0" parTransId="{5DF34C7F-B40D-4642-A73C-A9373AB7CF04}" sibTransId="{D330C0B4-D85E-974F-AE05-5C8DB9F27398}"/>
    <dgm:cxn modelId="{EE272380-8521-434C-B855-190C46A15EE7}" type="presOf" srcId="{9AACC28C-65CB-6F4F-9631-D76DB8091A90}" destId="{B5703BC2-EC8A-9A4E-ACBA-5D049524952A}" srcOrd="0" destOrd="0" presId="urn:microsoft.com/office/officeart/2005/8/layout/hierarchy2"/>
    <dgm:cxn modelId="{1184D680-141B-A444-A31F-DDB122359BE3}" type="presOf" srcId="{58E11687-D047-1645-86FB-61F6E3B762D2}" destId="{692F86B9-8A14-6B44-A421-1723899E4182}" srcOrd="0" destOrd="0" presId="urn:microsoft.com/office/officeart/2005/8/layout/hierarchy2"/>
    <dgm:cxn modelId="{E08D5D81-D2B3-2A46-B3E4-449444219525}" srcId="{135DDFE8-54B2-524E-AC24-92902AA5B288}" destId="{C66A7A44-0B45-AD40-AAF4-273220B82D77}" srcOrd="2" destOrd="0" parTransId="{71D8CA1E-E0C8-2348-9A14-76095283DA13}" sibTransId="{EEEE4338-76D2-024D-A3D5-254145C1006D}"/>
    <dgm:cxn modelId="{124F6182-EB11-4949-A9C5-42F7DE18CAE1}" srcId="{B60DD600-E723-CE47-AC10-C387508AB96B}" destId="{67AC2FB0-FBEB-DA47-ACA5-CB80D32BE39A}" srcOrd="0" destOrd="0" parTransId="{C93CE24D-9D8A-914F-AEB6-661C56EA8E35}" sibTransId="{09C8FE95-D547-DF4B-8061-B6BEC970E145}"/>
    <dgm:cxn modelId="{FA640D86-023B-5147-A35E-00E9B7D2858D}" type="presOf" srcId="{71D8CA1E-E0C8-2348-9A14-76095283DA13}" destId="{D583E416-6F1F-2C4F-B582-88142502D620}" srcOrd="0" destOrd="0" presId="urn:microsoft.com/office/officeart/2005/8/layout/hierarchy2"/>
    <dgm:cxn modelId="{EAF72486-0A99-0E42-B05E-09BE8DC105EB}" srcId="{FF0EA589-AF4A-204C-8D6C-9EF0C4D37BFB}" destId="{2BF85DAE-D7CA-4E41-B431-FAF0ADE202CA}" srcOrd="2" destOrd="0" parTransId="{872C4E43-6CCF-C146-A73F-D1EF33B7E2A3}" sibTransId="{A8D8206A-ACAF-0142-BB75-CD557DB75599}"/>
    <dgm:cxn modelId="{18F31387-352B-BD41-B6A8-C536B1CC2E9D}" type="presOf" srcId="{059FCDB8-E95E-1A45-8737-E77D65077F93}" destId="{9B79A227-68C4-8643-AD0C-69953CBD7B63}" srcOrd="0" destOrd="0" presId="urn:microsoft.com/office/officeart/2005/8/layout/hierarchy2"/>
    <dgm:cxn modelId="{7603DD88-4F54-F047-BAF7-DAD725AB84A9}" srcId="{0798F3E2-04E3-0F48-A676-B5812F2A0172}" destId="{35188469-7142-F24B-A66B-192ECE1680C5}" srcOrd="0" destOrd="0" parTransId="{58E11687-D047-1645-86FB-61F6E3B762D2}" sibTransId="{93B486C3-73BC-FA43-9895-98F782DE5F1F}"/>
    <dgm:cxn modelId="{F146B18C-3CB6-B841-85EA-3B2B115EA801}" type="presOf" srcId="{60D80A96-DDE0-C84E-A273-F2258FA1FE76}" destId="{4EB5549D-7874-3F45-9878-3DB55C291C73}" srcOrd="0" destOrd="0" presId="urn:microsoft.com/office/officeart/2005/8/layout/hierarchy2"/>
    <dgm:cxn modelId="{3514A28D-0D5C-0E46-A647-3A678D0A6056}" srcId="{FF0EA589-AF4A-204C-8D6C-9EF0C4D37BFB}" destId="{059FCDB8-E95E-1A45-8737-E77D65077F93}" srcOrd="1" destOrd="0" parTransId="{215B164F-CEEA-1447-8D35-7A712900C156}" sibTransId="{5630ABC0-CE5F-8842-9F75-C6F3F3FFAF6D}"/>
    <dgm:cxn modelId="{A0380390-4EEA-0D4C-9B33-0659E28337FF}" srcId="{67AC2FB0-FBEB-DA47-ACA5-CB80D32BE39A}" destId="{135DDFE8-54B2-524E-AC24-92902AA5B288}" srcOrd="2" destOrd="0" parTransId="{27873554-35F4-274B-A6AD-EFD540798659}" sibTransId="{572479DC-7FA9-534C-AC91-D4C7B079F25D}"/>
    <dgm:cxn modelId="{890A0591-02C3-C147-BD0E-999478FA0855}" type="presOf" srcId="{7AED36E3-5879-D74D-8794-2DE5A637A947}" destId="{AAA17907-3CE0-E445-8121-AC35898515DF}" srcOrd="1" destOrd="0" presId="urn:microsoft.com/office/officeart/2005/8/layout/hierarchy2"/>
    <dgm:cxn modelId="{32016F95-CBB4-1244-B14F-9D9DC668404E}" srcId="{E27F9F37-4853-084F-96EE-FC96CF40FDEC}" destId="{89C10360-C41B-584F-A2E3-83846CD7E77A}" srcOrd="0" destOrd="0" parTransId="{79313C8A-92B4-FA49-AEB4-E79A3B1B0458}" sibTransId="{C493BD3F-B96F-D046-8857-5731764ADF0F}"/>
    <dgm:cxn modelId="{79F45897-F941-2849-B1D0-AA42A8235727}" srcId="{67AC2FB0-FBEB-DA47-ACA5-CB80D32BE39A}" destId="{FB838935-2508-3947-984D-DAD36C9DF511}" srcOrd="0" destOrd="0" parTransId="{BA5397FE-79D7-EF4D-AFBA-783462FA77D9}" sibTransId="{6CD53B27-C64B-8A40-A88C-67167C474F4B}"/>
    <dgm:cxn modelId="{FBB74F98-A34D-494F-B2C1-80706B3D5DA7}" type="presOf" srcId="{F2C6B763-72EB-FC47-810E-E189CC2B7573}" destId="{28174F17-0121-E341-879F-25C68EA2A574}" srcOrd="0" destOrd="0" presId="urn:microsoft.com/office/officeart/2005/8/layout/hierarchy2"/>
    <dgm:cxn modelId="{0633859B-54BF-9741-BDCC-A31B0D6BE882}" type="presOf" srcId="{8FB512DD-2C20-EA48-B0C2-DCCC9CBA4AEE}" destId="{BFCAD355-A0E5-AF45-86DB-ECCB07A6FF3C}" srcOrd="0" destOrd="0" presId="urn:microsoft.com/office/officeart/2005/8/layout/hierarchy2"/>
    <dgm:cxn modelId="{00F78C9D-CB43-5842-BF10-7BE8A92549AD}" type="presOf" srcId="{B7CD65B7-91B6-1F44-8DCD-07FFDC104E85}" destId="{C185DE38-313B-E846-B9BB-CEAC3A819C0E}" srcOrd="0" destOrd="0" presId="urn:microsoft.com/office/officeart/2005/8/layout/hierarchy2"/>
    <dgm:cxn modelId="{F8FDEEA4-BB8C-834F-83D4-8137144F849C}" type="presOf" srcId="{ECCCBAF0-AE21-E444-AFCA-34817F1EB339}" destId="{68BD6841-F3EB-CE42-924D-849E93D586A6}" srcOrd="0" destOrd="0" presId="urn:microsoft.com/office/officeart/2005/8/layout/hierarchy2"/>
    <dgm:cxn modelId="{C4C92FA6-1E1D-524E-B413-031718FF730D}" srcId="{E8E8DB46-6A2F-2642-94B4-6E161EC57453}" destId="{69F879CE-BFD5-A44E-8B96-A00312F0CBD2}" srcOrd="2" destOrd="0" parTransId="{F4F765C2-561C-DC42-8E59-1566B7D332BD}" sibTransId="{563F3F02-1BA5-E348-A0BA-FB3935205288}"/>
    <dgm:cxn modelId="{2DBD5AA6-6067-784C-821B-9D55C1170C3C}" type="presOf" srcId="{F2C6B763-72EB-FC47-810E-E189CC2B7573}" destId="{1C373324-EC80-C44E-8B1C-33B3701AD222}" srcOrd="1" destOrd="0" presId="urn:microsoft.com/office/officeart/2005/8/layout/hierarchy2"/>
    <dgm:cxn modelId="{71B172A6-D8CE-3D4A-8D8B-2F9E2BE06E55}" type="presOf" srcId="{62F8FB5B-8116-6C41-B171-728C094C0CA6}" destId="{45FB4C99-B280-0A48-AD8D-E9C491E9658E}" srcOrd="1" destOrd="0" presId="urn:microsoft.com/office/officeart/2005/8/layout/hierarchy2"/>
    <dgm:cxn modelId="{7CB4E7A9-B8C4-0445-99A3-8000D8F1910F}" type="presOf" srcId="{F6A5AC56-759D-0C40-B76E-0FB8C057AC6A}" destId="{1BC6DA69-85B2-F541-A431-2E1EF27D7BF7}" srcOrd="0" destOrd="0" presId="urn:microsoft.com/office/officeart/2005/8/layout/hierarchy2"/>
    <dgm:cxn modelId="{30D681AD-0434-8644-90BE-AC0898C8B900}" type="presOf" srcId="{67AC2FB0-FBEB-DA47-ACA5-CB80D32BE39A}" destId="{E79F469C-C11D-284A-8475-6E11D721C96C}" srcOrd="0" destOrd="0" presId="urn:microsoft.com/office/officeart/2005/8/layout/hierarchy2"/>
    <dgm:cxn modelId="{B9AD49AF-8337-164B-808D-86E508C664AD}" type="presOf" srcId="{CAABF800-C1C8-3341-80F4-72828BEB5388}" destId="{0EA16FA3-39CB-9149-AB20-C5DE664F89EA}" srcOrd="1" destOrd="0" presId="urn:microsoft.com/office/officeart/2005/8/layout/hierarchy2"/>
    <dgm:cxn modelId="{BD8718B1-0A38-7345-AEFA-3C7A31DED1B1}" srcId="{67AC2FB0-FBEB-DA47-ACA5-CB80D32BE39A}" destId="{AC868FD2-17C7-BF4D-8C1A-09A0424C8D24}" srcOrd="1" destOrd="0" parTransId="{8B612606-FF29-CE44-85F3-BB8C82F39DCF}" sibTransId="{61255985-495E-954D-A755-FFA73A8FFF65}"/>
    <dgm:cxn modelId="{AB0B7DB3-1764-114A-B9BB-A2D310F3EB4C}" type="presOf" srcId="{FB838935-2508-3947-984D-DAD36C9DF511}" destId="{44F92D23-85DD-FD41-8148-FF94FD4DE613}" srcOrd="0" destOrd="0" presId="urn:microsoft.com/office/officeart/2005/8/layout/hierarchy2"/>
    <dgm:cxn modelId="{44149EB6-9357-5146-BFF0-8F8DB4942923}" type="presOf" srcId="{62F8FB5B-8116-6C41-B171-728C094C0CA6}" destId="{D13C22D0-E2F8-4445-90C6-942115CC90B7}" srcOrd="0" destOrd="0" presId="urn:microsoft.com/office/officeart/2005/8/layout/hierarchy2"/>
    <dgm:cxn modelId="{D34CE6B6-8F96-C24E-B37F-AC3CEE961BEF}" type="presOf" srcId="{901C27F1-3443-984F-94E5-C5F6E57F8449}" destId="{CD57C5D5-F083-8B45-B3D0-5A3F589F0FC1}" srcOrd="0" destOrd="0" presId="urn:microsoft.com/office/officeart/2005/8/layout/hierarchy2"/>
    <dgm:cxn modelId="{8ABD60BA-466B-384A-8401-EC20A2722CA3}" type="presOf" srcId="{E27F9F37-4853-084F-96EE-FC96CF40FDEC}" destId="{EE13BF15-E2A2-9749-87A9-6E4B6F6D6060}" srcOrd="0" destOrd="0" presId="urn:microsoft.com/office/officeart/2005/8/layout/hierarchy2"/>
    <dgm:cxn modelId="{F95125BB-CA37-E44E-992B-CE8D24A4F61F}" srcId="{E8E8DB46-6A2F-2642-94B4-6E161EC57453}" destId="{BBBEA9CA-9C95-2F4A-83E1-2481A69FFA03}" srcOrd="1" destOrd="0" parTransId="{2FA89CE0-9F3E-1249-A663-3D5DC986564B}" sibTransId="{92024595-822C-6645-84B6-297C9CEA25E5}"/>
    <dgm:cxn modelId="{28FB95BC-C358-A44A-9416-24B01E5B9215}" type="presOf" srcId="{C66A7A44-0B45-AD40-AAF4-273220B82D77}" destId="{E8D0C612-079A-A947-86B7-1D394067E87F}" srcOrd="0" destOrd="0" presId="urn:microsoft.com/office/officeart/2005/8/layout/hierarchy2"/>
    <dgm:cxn modelId="{C3B6CFC0-0574-B543-B5D0-15E582E0424F}" type="presOf" srcId="{9F34F8D4-4DE4-0E4A-ADE6-1675889A12AE}" destId="{F61A7CBE-5211-3D47-B96C-94944EDF63F3}" srcOrd="0" destOrd="0" presId="urn:microsoft.com/office/officeart/2005/8/layout/hierarchy2"/>
    <dgm:cxn modelId="{C69ADAC0-4492-E245-9860-CDCCFA4ABC8A}" type="presOf" srcId="{69F879CE-BFD5-A44E-8B96-A00312F0CBD2}" destId="{17FFF938-D62A-2144-9271-17FDC39098AB}" srcOrd="0" destOrd="0" presId="urn:microsoft.com/office/officeart/2005/8/layout/hierarchy2"/>
    <dgm:cxn modelId="{CD90D2C1-E77B-304B-9FB2-D662668AB001}" type="presOf" srcId="{9EEA29C2-686D-1146-8553-03545B795154}" destId="{077D26AF-8EA4-C74D-8419-C303479ADF2D}" srcOrd="1" destOrd="0" presId="urn:microsoft.com/office/officeart/2005/8/layout/hierarchy2"/>
    <dgm:cxn modelId="{6E1215C7-0AE0-474A-8414-4280FD5B6040}" type="presOf" srcId="{206BAE6B-DCC7-5E4A-8C94-70500126A3C7}" destId="{B751D0FD-CF8E-4B47-8D7E-05D8845E0FE2}" srcOrd="0" destOrd="0" presId="urn:microsoft.com/office/officeart/2005/8/layout/hierarchy2"/>
    <dgm:cxn modelId="{84AAC1C7-88D9-E949-B907-181AB4410714}" type="presOf" srcId="{BBBEA9CA-9C95-2F4A-83E1-2481A69FFA03}" destId="{199DC8C6-F415-AF44-90AF-715D6957D0EF}" srcOrd="0" destOrd="0" presId="urn:microsoft.com/office/officeart/2005/8/layout/hierarchy2"/>
    <dgm:cxn modelId="{E699C0C8-B97A-F74D-938D-EE8BC859AC45}" type="presOf" srcId="{58C0E123-E1C6-5A46-B49B-038FD9D772E3}" destId="{A8A42979-C6DD-B34E-A7C8-C3749139849E}" srcOrd="0" destOrd="0" presId="urn:microsoft.com/office/officeart/2005/8/layout/hierarchy2"/>
    <dgm:cxn modelId="{012F6DC9-37D6-7D43-8F2D-06B738DF7616}" type="presOf" srcId="{84EB1701-6510-C94B-A68E-C8CCD8067558}" destId="{3D215A7A-6FD3-D24A-92AC-2967FD20D798}" srcOrd="0" destOrd="0" presId="urn:microsoft.com/office/officeart/2005/8/layout/hierarchy2"/>
    <dgm:cxn modelId="{B22A25D2-834C-6B48-8A9F-290E1211CD27}" srcId="{B31139D5-DBF5-8F43-A8FB-FD30A234F8B9}" destId="{9A60A7B3-9DE7-D749-9F06-781FA79289BE}" srcOrd="1" destOrd="0" parTransId="{8FB512DD-2C20-EA48-B0C2-DCCC9CBA4AEE}" sibTransId="{4A9E6ED0-2C2A-684B-87DF-29F1C9802F6D}"/>
    <dgm:cxn modelId="{32E2B9D2-F71F-6249-A83B-AE52EE4FE3D2}" type="presOf" srcId="{5DF34C7F-B40D-4642-A73C-A9373AB7CF04}" destId="{F5C9C86C-1D90-2D44-BD06-4CB8D56937B2}" srcOrd="1" destOrd="0" presId="urn:microsoft.com/office/officeart/2005/8/layout/hierarchy2"/>
    <dgm:cxn modelId="{B9FDC0D2-04F1-CD47-84D0-BC60641375F3}" type="presOf" srcId="{B0C7CF73-C788-4145-9044-525104488F62}" destId="{6F945A9B-6A3D-D344-B368-0ED6478C7385}" srcOrd="0" destOrd="0" presId="urn:microsoft.com/office/officeart/2005/8/layout/hierarchy2"/>
    <dgm:cxn modelId="{09F3FCD3-A0CF-A24A-A584-A5AD7FF701E6}" type="presOf" srcId="{215B164F-CEEA-1447-8D35-7A712900C156}" destId="{F6D99721-7B53-C74C-8A56-C0F9764E44DC}" srcOrd="1" destOrd="0" presId="urn:microsoft.com/office/officeart/2005/8/layout/hierarchy2"/>
    <dgm:cxn modelId="{9FB3D6D5-17BD-7A4E-BE49-CB8B67264C82}" srcId="{0798F3E2-04E3-0F48-A676-B5812F2A0172}" destId="{51DD7A92-DE3D-A440-AB83-7B30063DA2E9}" srcOrd="1" destOrd="0" parTransId="{84EB1701-6510-C94B-A68E-C8CCD8067558}" sibTransId="{3B105E1F-F2DC-2743-AECA-1837F34D78D0}"/>
    <dgm:cxn modelId="{EBF5E5D8-9B9F-F24D-A5A0-229A57E62898}" type="presOf" srcId="{A7E1A7F8-67CA-B44E-A819-C446A239C86F}" destId="{32960B6E-FECC-C043-9F15-7ABFF5D74167}" srcOrd="0" destOrd="0" presId="urn:microsoft.com/office/officeart/2005/8/layout/hierarchy2"/>
    <dgm:cxn modelId="{0606D9D9-E77A-FF4D-8822-9805828C1300}" type="presOf" srcId="{F4F765C2-561C-DC42-8E59-1566B7D332BD}" destId="{6613C92E-07E9-C348-A0E2-A853A624A191}" srcOrd="1" destOrd="0" presId="urn:microsoft.com/office/officeart/2005/8/layout/hierarchy2"/>
    <dgm:cxn modelId="{69A79EDB-EC71-0F4A-A1A1-1A514D6F8EB9}" type="presOf" srcId="{0798F3E2-04E3-0F48-A676-B5812F2A0172}" destId="{D693ED3C-6520-FC40-A31F-92F14E8BD292}" srcOrd="0" destOrd="0" presId="urn:microsoft.com/office/officeart/2005/8/layout/hierarchy2"/>
    <dgm:cxn modelId="{B2E8F7DD-4108-8B4C-AF68-0E6CF92323F6}" type="presOf" srcId="{6A37688A-3C4D-A94D-B1CC-AB8642596578}" destId="{1B7DE9B1-2495-AF4B-A4A8-BA9B4C292B17}" srcOrd="1" destOrd="0" presId="urn:microsoft.com/office/officeart/2005/8/layout/hierarchy2"/>
    <dgm:cxn modelId="{186451DE-219F-2D42-8A9D-8D3AFD71942B}" type="presOf" srcId="{55B1A476-F851-3848-9D41-FFD1A8E1A4C9}" destId="{F16FAA58-2387-E84C-BCB6-A4DB898FC418}" srcOrd="1" destOrd="0" presId="urn:microsoft.com/office/officeart/2005/8/layout/hierarchy2"/>
    <dgm:cxn modelId="{42BB83DF-A7CB-AF41-A560-6BF10E39C521}" type="presOf" srcId="{35188469-7142-F24B-A66B-192ECE1680C5}" destId="{60812134-8DFC-E746-8D73-D46D35FB4326}" srcOrd="0" destOrd="0" presId="urn:microsoft.com/office/officeart/2005/8/layout/hierarchy2"/>
    <dgm:cxn modelId="{C787CBDF-DA91-7747-8A30-68C5C524F355}" type="presOf" srcId="{2FA89CE0-9F3E-1249-A663-3D5DC986564B}" destId="{FDCB8D0D-001A-6540-9008-ECA56DEF7CC6}" srcOrd="0" destOrd="0" presId="urn:microsoft.com/office/officeart/2005/8/layout/hierarchy2"/>
    <dgm:cxn modelId="{EF4810E1-8558-F748-94F0-A09CFEE0785B}" type="presOf" srcId="{2FA89CE0-9F3E-1249-A663-3D5DC986564B}" destId="{3672B353-80AB-1E45-A0ED-5378DD8A7F77}" srcOrd="1" destOrd="0" presId="urn:microsoft.com/office/officeart/2005/8/layout/hierarchy2"/>
    <dgm:cxn modelId="{9A7D7DE6-3A5E-CD43-8575-7656D16C10A6}" srcId="{83E7F861-619D-8141-B646-A050061C76FA}" destId="{253AEE31-736D-144E-81DB-2E921952E98D}" srcOrd="0" destOrd="0" parTransId="{CAABF800-C1C8-3341-80F4-72828BEB5388}" sibTransId="{C1FA51EE-2E25-4A40-9765-A5380FB91797}"/>
    <dgm:cxn modelId="{E063EDE8-7B51-864B-8CF6-291B45A50303}" type="presOf" srcId="{215B164F-CEEA-1447-8D35-7A712900C156}" destId="{E469E87F-0AC6-3C42-8E82-ECF4EA35F3E7}" srcOrd="0" destOrd="0" presId="urn:microsoft.com/office/officeart/2005/8/layout/hierarchy2"/>
    <dgm:cxn modelId="{2BAB50E9-22DB-724C-AA9F-D1B358F7B9A5}" srcId="{E27F9F37-4853-084F-96EE-FC96CF40FDEC}" destId="{B3849792-B4DC-D34A-BEFE-28C5F266C4DF}" srcOrd="1" destOrd="0" parTransId="{130B7399-6A3A-0D47-B7D5-0030BD0A0956}" sibTransId="{102FE925-9778-C348-88E9-7AB8450681D9}"/>
    <dgm:cxn modelId="{964C10EC-FC36-8F40-A748-B45C760844D7}" type="presOf" srcId="{135DDFE8-54B2-524E-AC24-92902AA5B288}" destId="{77EEB6E7-4175-EB43-A90F-D08502DD1EB0}" srcOrd="0" destOrd="0" presId="urn:microsoft.com/office/officeart/2005/8/layout/hierarchy2"/>
    <dgm:cxn modelId="{8B547BED-4E34-E04E-9D2A-BE3E4908E808}" type="presOf" srcId="{60A23998-E5C4-E242-A36C-79941523432E}" destId="{DB929E47-87EB-8345-ADB8-7C8CC6F1629C}" srcOrd="0" destOrd="0" presId="urn:microsoft.com/office/officeart/2005/8/layout/hierarchy2"/>
    <dgm:cxn modelId="{0D6ACAED-CE88-F149-B667-B12029C32547}" type="presOf" srcId="{901C27F1-3443-984F-94E5-C5F6E57F8449}" destId="{8E38FD65-3944-E34C-86D7-E610B127AD52}" srcOrd="1" destOrd="0" presId="urn:microsoft.com/office/officeart/2005/8/layout/hierarchy2"/>
    <dgm:cxn modelId="{991D3CEE-C3BE-A047-9F48-ADF101D9FA7C}" srcId="{AC868FD2-17C7-BF4D-8C1A-09A0424C8D24}" destId="{B31139D5-DBF5-8F43-A8FB-FD30A234F8B9}" srcOrd="1" destOrd="0" parTransId="{01356A19-18C2-DD4F-902A-91B05A14649C}" sibTransId="{73D66E1A-ED72-9641-A2F4-F9062F685EA2}"/>
    <dgm:cxn modelId="{1BD334F3-F65D-5F4E-857C-B3D3EE626D26}" type="presOf" srcId="{6A37688A-3C4D-A94D-B1CC-AB8642596578}" destId="{492F6BA1-5643-3B45-9CEE-FE7805441853}" srcOrd="0" destOrd="0" presId="urn:microsoft.com/office/officeart/2005/8/layout/hierarchy2"/>
    <dgm:cxn modelId="{DEB66AF3-1AB6-8944-88F4-3CBFBF19350C}" type="presOf" srcId="{9AACC28C-65CB-6F4F-9631-D76DB8091A90}" destId="{CA7662F1-286C-6249-A8B4-B34522E8D1C6}" srcOrd="1" destOrd="0" presId="urn:microsoft.com/office/officeart/2005/8/layout/hierarchy2"/>
    <dgm:cxn modelId="{DE83A1F4-87AF-7245-BA06-A81AC8B97916}" type="presOf" srcId="{F6A5AC56-759D-0C40-B76E-0FB8C057AC6A}" destId="{5E4DBFE8-D4CC-AF4A-90D9-544DCBF4EEDF}" srcOrd="1" destOrd="0" presId="urn:microsoft.com/office/officeart/2005/8/layout/hierarchy2"/>
    <dgm:cxn modelId="{6773FBF8-05FD-C143-8FF9-5692C742EBF3}" type="presOf" srcId="{1FA9BDE2-524F-3148-BEE0-C698D004FAAD}" destId="{7DE8C6BC-24BD-694C-BC34-B117C1A08F39}" srcOrd="0" destOrd="0" presId="urn:microsoft.com/office/officeart/2005/8/layout/hierarchy2"/>
    <dgm:cxn modelId="{3A9F4DF9-1A01-7247-938C-EB674795A80F}" type="presOf" srcId="{860ED451-4644-6341-8E7B-D03C14973F46}" destId="{C1B2DF03-6369-8C4B-A241-583809D85EE7}" srcOrd="1" destOrd="0" presId="urn:microsoft.com/office/officeart/2005/8/layout/hierarchy2"/>
    <dgm:cxn modelId="{45304AFC-0515-544B-8028-A1ECAED06706}" type="presOf" srcId="{A7E1A7F8-67CA-B44E-A819-C446A239C86F}" destId="{62D7AB2E-385B-9740-9D6B-247D10EFBEBB}" srcOrd="1" destOrd="0" presId="urn:microsoft.com/office/officeart/2005/8/layout/hierarchy2"/>
    <dgm:cxn modelId="{A841FBFC-5302-E84F-9B3D-9ADB96E47B5D}" type="presOf" srcId="{4A73D393-AD08-C149-BC6B-F7CC37C800C4}" destId="{7F92B51F-66C7-1441-9D17-3092C086D99B}" srcOrd="0" destOrd="0" presId="urn:microsoft.com/office/officeart/2005/8/layout/hierarchy2"/>
    <dgm:cxn modelId="{D4486FFE-942B-3C45-8490-7E7B7152C18E}" type="presOf" srcId="{91FD6D9D-E9B7-6341-B780-9352EDDEBDDB}" destId="{73EE8D08-66CE-0741-8A83-B2AE388873DD}" srcOrd="1" destOrd="0" presId="urn:microsoft.com/office/officeart/2005/8/layout/hierarchy2"/>
    <dgm:cxn modelId="{75FAE2FE-3626-264D-95F4-EFD029F63503}" type="presOf" srcId="{B31139D5-DBF5-8F43-A8FB-FD30A234F8B9}" destId="{53E431BB-B151-DF46-ABF8-724D5C14389F}" srcOrd="0" destOrd="0" presId="urn:microsoft.com/office/officeart/2005/8/layout/hierarchy2"/>
    <dgm:cxn modelId="{2B88C0FF-3AA2-D54C-86E9-5B33153CB779}" type="presOf" srcId="{80FC7FE0-A8BD-9949-A071-871B4AF7FA96}" destId="{3D40D74D-F075-EB41-9EC8-2FBDB7511EEE}" srcOrd="0" destOrd="0" presId="urn:microsoft.com/office/officeart/2005/8/layout/hierarchy2"/>
    <dgm:cxn modelId="{B957E338-C1DC-AD4C-B746-98BA7C660221}" type="presParOf" srcId="{294E7AA7-16DE-5C44-A31A-750531BFB476}" destId="{7F96D753-78F4-6A41-9216-AC8F1573E98C}" srcOrd="0" destOrd="0" presId="urn:microsoft.com/office/officeart/2005/8/layout/hierarchy2"/>
    <dgm:cxn modelId="{A9EB0478-AF0D-7C4A-9630-6DA3AC1BB0F5}" type="presParOf" srcId="{7F96D753-78F4-6A41-9216-AC8F1573E98C}" destId="{E79F469C-C11D-284A-8475-6E11D721C96C}" srcOrd="0" destOrd="0" presId="urn:microsoft.com/office/officeart/2005/8/layout/hierarchy2"/>
    <dgm:cxn modelId="{3A43A57F-FF01-C542-9035-3089E2F1A758}" type="presParOf" srcId="{7F96D753-78F4-6A41-9216-AC8F1573E98C}" destId="{BBBAFBDD-BF6F-FB42-AEF5-036AEE47261C}" srcOrd="1" destOrd="0" presId="urn:microsoft.com/office/officeart/2005/8/layout/hierarchy2"/>
    <dgm:cxn modelId="{7E19F363-6000-4044-A949-83E964B67606}" type="presParOf" srcId="{BBBAFBDD-BF6F-FB42-AEF5-036AEE47261C}" destId="{CF59C6D5-91BF-1E42-8E84-565828A3BA9B}" srcOrd="0" destOrd="0" presId="urn:microsoft.com/office/officeart/2005/8/layout/hierarchy2"/>
    <dgm:cxn modelId="{6DF7EA3D-78D5-3C45-B54D-12328E2CD0F8}" type="presParOf" srcId="{CF59C6D5-91BF-1E42-8E84-565828A3BA9B}" destId="{096B1E6C-9EAB-6545-82CD-58FA3E010D6D}" srcOrd="0" destOrd="0" presId="urn:microsoft.com/office/officeart/2005/8/layout/hierarchy2"/>
    <dgm:cxn modelId="{BEDF9140-4375-3340-A124-484659484DD6}" type="presParOf" srcId="{BBBAFBDD-BF6F-FB42-AEF5-036AEE47261C}" destId="{A11595A9-94B5-824E-8026-4D8E4EDE6CB8}" srcOrd="1" destOrd="0" presId="urn:microsoft.com/office/officeart/2005/8/layout/hierarchy2"/>
    <dgm:cxn modelId="{8D13FC75-C5CD-7C44-A507-1790D63B6561}" type="presParOf" srcId="{A11595A9-94B5-824E-8026-4D8E4EDE6CB8}" destId="{44F92D23-85DD-FD41-8148-FF94FD4DE613}" srcOrd="0" destOrd="0" presId="urn:microsoft.com/office/officeart/2005/8/layout/hierarchy2"/>
    <dgm:cxn modelId="{8C49C922-40CA-324A-BCF9-DF660AF1A1F0}" type="presParOf" srcId="{A11595A9-94B5-824E-8026-4D8E4EDE6CB8}" destId="{73ADC450-4245-134A-913A-C87A0BF85D9D}" srcOrd="1" destOrd="0" presId="urn:microsoft.com/office/officeart/2005/8/layout/hierarchy2"/>
    <dgm:cxn modelId="{6C5CDDB3-FADE-F34E-A25C-9FB9EE57D5C1}" type="presParOf" srcId="{73ADC450-4245-134A-913A-C87A0BF85D9D}" destId="{A8A42979-C6DD-B34E-A7C8-C3749139849E}" srcOrd="0" destOrd="0" presId="urn:microsoft.com/office/officeart/2005/8/layout/hierarchy2"/>
    <dgm:cxn modelId="{FDB24AEC-0FA4-0043-A4AB-82A802554422}" type="presParOf" srcId="{A8A42979-C6DD-B34E-A7C8-C3749139849E}" destId="{7BED39D9-E0D2-D241-9C82-BA166F7D9DCF}" srcOrd="0" destOrd="0" presId="urn:microsoft.com/office/officeart/2005/8/layout/hierarchy2"/>
    <dgm:cxn modelId="{1329667E-2DD5-6B40-B077-B653D27DDD2A}" type="presParOf" srcId="{73ADC450-4245-134A-913A-C87A0BF85D9D}" destId="{F876F8AE-151E-9745-B01A-0F0E5C6140C7}" srcOrd="1" destOrd="0" presId="urn:microsoft.com/office/officeart/2005/8/layout/hierarchy2"/>
    <dgm:cxn modelId="{5132F0F0-1D33-F945-AD46-A3CC2B8EA0A6}" type="presParOf" srcId="{F876F8AE-151E-9745-B01A-0F0E5C6140C7}" destId="{5E0503C3-7E84-6A4D-B14A-4ED80D52C05A}" srcOrd="0" destOrd="0" presId="urn:microsoft.com/office/officeart/2005/8/layout/hierarchy2"/>
    <dgm:cxn modelId="{DD24E98D-771C-854F-AA8D-7075C901CC3C}" type="presParOf" srcId="{F876F8AE-151E-9745-B01A-0F0E5C6140C7}" destId="{176BC7FA-43E7-CD4C-893B-5C7EAA3FCBA9}" srcOrd="1" destOrd="0" presId="urn:microsoft.com/office/officeart/2005/8/layout/hierarchy2"/>
    <dgm:cxn modelId="{81D33BF2-7C77-DC47-8EB6-24CB45E7B657}" type="presParOf" srcId="{176BC7FA-43E7-CD4C-893B-5C7EAA3FCBA9}" destId="{4C32EAB9-48F9-304A-93A7-72888441A88D}" srcOrd="0" destOrd="0" presId="urn:microsoft.com/office/officeart/2005/8/layout/hierarchy2"/>
    <dgm:cxn modelId="{687A0938-F037-EA48-9F77-06B59318B8FB}" type="presParOf" srcId="{4C32EAB9-48F9-304A-93A7-72888441A88D}" destId="{0EA16FA3-39CB-9149-AB20-C5DE664F89EA}" srcOrd="0" destOrd="0" presId="urn:microsoft.com/office/officeart/2005/8/layout/hierarchy2"/>
    <dgm:cxn modelId="{28ABED2E-B2A9-F045-97F4-45917AD9E213}" type="presParOf" srcId="{176BC7FA-43E7-CD4C-893B-5C7EAA3FCBA9}" destId="{EA5688F9-4C8F-5A48-8433-05B4EC55CAB5}" srcOrd="1" destOrd="0" presId="urn:microsoft.com/office/officeart/2005/8/layout/hierarchy2"/>
    <dgm:cxn modelId="{2CE86B5F-E5C1-6649-B2BD-F4E266AD000B}" type="presParOf" srcId="{EA5688F9-4C8F-5A48-8433-05B4EC55CAB5}" destId="{862F7E24-01CB-A14E-90D9-7C33A5C62E8D}" srcOrd="0" destOrd="0" presId="urn:microsoft.com/office/officeart/2005/8/layout/hierarchy2"/>
    <dgm:cxn modelId="{3CFA5DED-3E24-424B-B1B8-80AF7842A52B}" type="presParOf" srcId="{EA5688F9-4C8F-5A48-8433-05B4EC55CAB5}" destId="{0D703318-3D67-474A-9534-DB9AEC7EE752}" srcOrd="1" destOrd="0" presId="urn:microsoft.com/office/officeart/2005/8/layout/hierarchy2"/>
    <dgm:cxn modelId="{1F73956B-6049-F449-99AB-2EEB59B155D3}" type="presParOf" srcId="{176BC7FA-43E7-CD4C-893B-5C7EAA3FCBA9}" destId="{C185DE38-313B-E846-B9BB-CEAC3A819C0E}" srcOrd="2" destOrd="0" presId="urn:microsoft.com/office/officeart/2005/8/layout/hierarchy2"/>
    <dgm:cxn modelId="{99A4DA91-10F2-A547-B0D8-AF39D8CB60DD}" type="presParOf" srcId="{C185DE38-313B-E846-B9BB-CEAC3A819C0E}" destId="{961E7393-F4E5-C74C-95BB-69771838CFCA}" srcOrd="0" destOrd="0" presId="urn:microsoft.com/office/officeart/2005/8/layout/hierarchy2"/>
    <dgm:cxn modelId="{623222C4-01A7-EE42-917F-2043CC08A70F}" type="presParOf" srcId="{176BC7FA-43E7-CD4C-893B-5C7EAA3FCBA9}" destId="{B07EC4DF-21FF-D847-9445-101E47E6E4C8}" srcOrd="3" destOrd="0" presId="urn:microsoft.com/office/officeart/2005/8/layout/hierarchy2"/>
    <dgm:cxn modelId="{86304DBB-BD0D-6B4E-90DD-BC12846D40F2}" type="presParOf" srcId="{B07EC4DF-21FF-D847-9445-101E47E6E4C8}" destId="{07946D4A-721C-2347-9A83-AD9871CF9685}" srcOrd="0" destOrd="0" presId="urn:microsoft.com/office/officeart/2005/8/layout/hierarchy2"/>
    <dgm:cxn modelId="{6E6E7ADB-8A0D-AC4C-8E72-1E9D59F8BBA2}" type="presParOf" srcId="{B07EC4DF-21FF-D847-9445-101E47E6E4C8}" destId="{4BBCA968-7A5A-2749-9213-664DD1625825}" srcOrd="1" destOrd="0" presId="urn:microsoft.com/office/officeart/2005/8/layout/hierarchy2"/>
    <dgm:cxn modelId="{77E54F17-2C6C-8147-B13D-DE2D96D6F756}" type="presParOf" srcId="{176BC7FA-43E7-CD4C-893B-5C7EAA3FCBA9}" destId="{B5703BC2-EC8A-9A4E-ACBA-5D049524952A}" srcOrd="4" destOrd="0" presId="urn:microsoft.com/office/officeart/2005/8/layout/hierarchy2"/>
    <dgm:cxn modelId="{9AF2D708-D888-AC40-9293-A9AACB42BC59}" type="presParOf" srcId="{B5703BC2-EC8A-9A4E-ACBA-5D049524952A}" destId="{CA7662F1-286C-6249-A8B4-B34522E8D1C6}" srcOrd="0" destOrd="0" presId="urn:microsoft.com/office/officeart/2005/8/layout/hierarchy2"/>
    <dgm:cxn modelId="{66E69299-65B8-D44D-9154-2BC6D316CEE9}" type="presParOf" srcId="{176BC7FA-43E7-CD4C-893B-5C7EAA3FCBA9}" destId="{4D070D9D-BA7A-0D46-B4D4-4DEFC4FFF5A9}" srcOrd="5" destOrd="0" presId="urn:microsoft.com/office/officeart/2005/8/layout/hierarchy2"/>
    <dgm:cxn modelId="{F77E59C3-AE92-3845-95A8-08B461BE6AF1}" type="presParOf" srcId="{4D070D9D-BA7A-0D46-B4D4-4DEFC4FFF5A9}" destId="{3A8B6273-197A-4C4A-B30F-50DA8CC9F428}" srcOrd="0" destOrd="0" presId="urn:microsoft.com/office/officeart/2005/8/layout/hierarchy2"/>
    <dgm:cxn modelId="{389B63D7-DC24-9541-BDA2-7D85C6E026EC}" type="presParOf" srcId="{4D070D9D-BA7A-0D46-B4D4-4DEFC4FFF5A9}" destId="{3B5D71F0-92F9-BB43-8AA4-FFF0202F1670}" srcOrd="1" destOrd="0" presId="urn:microsoft.com/office/officeart/2005/8/layout/hierarchy2"/>
    <dgm:cxn modelId="{22BEDA60-D838-2946-9CDE-479C04EC261E}" type="presParOf" srcId="{73ADC450-4245-134A-913A-C87A0BF85D9D}" destId="{F61A7CBE-5211-3D47-B96C-94944EDF63F3}" srcOrd="2" destOrd="0" presId="urn:microsoft.com/office/officeart/2005/8/layout/hierarchy2"/>
    <dgm:cxn modelId="{9079D0E6-68E4-D941-BE71-079E6FD19EEF}" type="presParOf" srcId="{F61A7CBE-5211-3D47-B96C-94944EDF63F3}" destId="{4EABECE6-13AA-9D48-953F-4E02ED4E1393}" srcOrd="0" destOrd="0" presId="urn:microsoft.com/office/officeart/2005/8/layout/hierarchy2"/>
    <dgm:cxn modelId="{75C671B6-78D9-2B4C-8AB8-08541B1B8AB1}" type="presParOf" srcId="{73ADC450-4245-134A-913A-C87A0BF85D9D}" destId="{81FAAF88-FB91-E549-956D-A789B7994343}" srcOrd="3" destOrd="0" presId="urn:microsoft.com/office/officeart/2005/8/layout/hierarchy2"/>
    <dgm:cxn modelId="{38B98C3D-FC42-2B4D-883C-8D0A683D1AA3}" type="presParOf" srcId="{81FAAF88-FB91-E549-956D-A789B7994343}" destId="{57111BD3-0066-F943-B11F-8645684AD90F}" srcOrd="0" destOrd="0" presId="urn:microsoft.com/office/officeart/2005/8/layout/hierarchy2"/>
    <dgm:cxn modelId="{4343D527-75C8-2142-BDA4-06CFE1E43021}" type="presParOf" srcId="{81FAAF88-FB91-E549-956D-A789B7994343}" destId="{7BB4BB78-2EB4-D34B-8F15-E3F17DF92C5E}" srcOrd="1" destOrd="0" presId="urn:microsoft.com/office/officeart/2005/8/layout/hierarchy2"/>
    <dgm:cxn modelId="{3CC580A0-E7BE-0547-9422-032AFA9BFADF}" type="presParOf" srcId="{7BB4BB78-2EB4-D34B-8F15-E3F17DF92C5E}" destId="{C76E094B-6C35-974F-980E-A4B1C8B885D5}" srcOrd="0" destOrd="0" presId="urn:microsoft.com/office/officeart/2005/8/layout/hierarchy2"/>
    <dgm:cxn modelId="{A3344489-95A0-994A-ACAC-894D72212BBD}" type="presParOf" srcId="{C76E094B-6C35-974F-980E-A4B1C8B885D5}" destId="{73EE8D08-66CE-0741-8A83-B2AE388873DD}" srcOrd="0" destOrd="0" presId="urn:microsoft.com/office/officeart/2005/8/layout/hierarchy2"/>
    <dgm:cxn modelId="{E5167401-2321-8B4D-A176-C7B6AB3D5D90}" type="presParOf" srcId="{7BB4BB78-2EB4-D34B-8F15-E3F17DF92C5E}" destId="{F7C04233-4F34-754D-9AD9-D8FBAA9829BB}" srcOrd="1" destOrd="0" presId="urn:microsoft.com/office/officeart/2005/8/layout/hierarchy2"/>
    <dgm:cxn modelId="{94F2BE6A-F7DD-E249-806F-137B904549D0}" type="presParOf" srcId="{F7C04233-4F34-754D-9AD9-D8FBAA9829BB}" destId="{DB929E47-87EB-8345-ADB8-7C8CC6F1629C}" srcOrd="0" destOrd="0" presId="urn:microsoft.com/office/officeart/2005/8/layout/hierarchy2"/>
    <dgm:cxn modelId="{8FD95EF4-70D5-8045-B6A0-F9D7BCD96E03}" type="presParOf" srcId="{F7C04233-4F34-754D-9AD9-D8FBAA9829BB}" destId="{530DF5BF-A6E9-F644-AFEB-AF7C0AA1E332}" srcOrd="1" destOrd="0" presId="urn:microsoft.com/office/officeart/2005/8/layout/hierarchy2"/>
    <dgm:cxn modelId="{A9CE57FF-879B-594C-B3FD-1054978E7E7C}" type="presParOf" srcId="{7BB4BB78-2EB4-D34B-8F15-E3F17DF92C5E}" destId="{FDCB8D0D-001A-6540-9008-ECA56DEF7CC6}" srcOrd="2" destOrd="0" presId="urn:microsoft.com/office/officeart/2005/8/layout/hierarchy2"/>
    <dgm:cxn modelId="{DC6206F9-9A8A-1240-B294-C5E96328A0C7}" type="presParOf" srcId="{FDCB8D0D-001A-6540-9008-ECA56DEF7CC6}" destId="{3672B353-80AB-1E45-A0ED-5378DD8A7F77}" srcOrd="0" destOrd="0" presId="urn:microsoft.com/office/officeart/2005/8/layout/hierarchy2"/>
    <dgm:cxn modelId="{AFD0EB64-A0B7-2E46-BB85-283843548523}" type="presParOf" srcId="{7BB4BB78-2EB4-D34B-8F15-E3F17DF92C5E}" destId="{204A1BC7-5631-FD4B-BD93-F130DE45E20A}" srcOrd="3" destOrd="0" presId="urn:microsoft.com/office/officeart/2005/8/layout/hierarchy2"/>
    <dgm:cxn modelId="{87FCD1C3-250D-BA44-AA41-06B0998FAF56}" type="presParOf" srcId="{204A1BC7-5631-FD4B-BD93-F130DE45E20A}" destId="{199DC8C6-F415-AF44-90AF-715D6957D0EF}" srcOrd="0" destOrd="0" presId="urn:microsoft.com/office/officeart/2005/8/layout/hierarchy2"/>
    <dgm:cxn modelId="{FCCF3D97-5610-D246-AFB2-6464157F7865}" type="presParOf" srcId="{204A1BC7-5631-FD4B-BD93-F130DE45E20A}" destId="{2E23F296-5E8D-4249-BF09-223139FE0663}" srcOrd="1" destOrd="0" presId="urn:microsoft.com/office/officeart/2005/8/layout/hierarchy2"/>
    <dgm:cxn modelId="{7F535AB3-A92A-2E40-9D7D-ECD763A038D8}" type="presParOf" srcId="{7BB4BB78-2EB4-D34B-8F15-E3F17DF92C5E}" destId="{FAA83D9B-5CE9-CD42-B4C2-EAFA33CC4551}" srcOrd="4" destOrd="0" presId="urn:microsoft.com/office/officeart/2005/8/layout/hierarchy2"/>
    <dgm:cxn modelId="{55FE4D86-9C03-7246-B9DE-5065292FABF5}" type="presParOf" srcId="{FAA83D9B-5CE9-CD42-B4C2-EAFA33CC4551}" destId="{6613C92E-07E9-C348-A0E2-A853A624A191}" srcOrd="0" destOrd="0" presId="urn:microsoft.com/office/officeart/2005/8/layout/hierarchy2"/>
    <dgm:cxn modelId="{17F85F16-39D7-5248-89E9-54941CF8A430}" type="presParOf" srcId="{7BB4BB78-2EB4-D34B-8F15-E3F17DF92C5E}" destId="{349A5181-1B9A-1F4D-8988-C63064B131C5}" srcOrd="5" destOrd="0" presId="urn:microsoft.com/office/officeart/2005/8/layout/hierarchy2"/>
    <dgm:cxn modelId="{8E3EA813-2C7F-AC4A-8202-4E0FF90FCCC1}" type="presParOf" srcId="{349A5181-1B9A-1F4D-8988-C63064B131C5}" destId="{17FFF938-D62A-2144-9271-17FDC39098AB}" srcOrd="0" destOrd="0" presId="urn:microsoft.com/office/officeart/2005/8/layout/hierarchy2"/>
    <dgm:cxn modelId="{366352D4-18D7-4046-A2AC-271034AA5A68}" type="presParOf" srcId="{349A5181-1B9A-1F4D-8988-C63064B131C5}" destId="{A4629A07-A9E5-1A48-9DB7-D64C25D85B60}" srcOrd="1" destOrd="0" presId="urn:microsoft.com/office/officeart/2005/8/layout/hierarchy2"/>
    <dgm:cxn modelId="{16907663-20D6-0D45-A6C9-B687F429B14E}" type="presParOf" srcId="{73ADC450-4245-134A-913A-C87A0BF85D9D}" destId="{45A5D24D-B89E-D44A-B065-4F825753FB04}" srcOrd="4" destOrd="0" presId="urn:microsoft.com/office/officeart/2005/8/layout/hierarchy2"/>
    <dgm:cxn modelId="{B1CA0718-4F6C-3A44-9540-5384B83BA749}" type="presParOf" srcId="{45A5D24D-B89E-D44A-B065-4F825753FB04}" destId="{C1B2DF03-6369-8C4B-A241-583809D85EE7}" srcOrd="0" destOrd="0" presId="urn:microsoft.com/office/officeart/2005/8/layout/hierarchy2"/>
    <dgm:cxn modelId="{5DCC0EB1-6D97-2340-AA2E-01FF912DFE34}" type="presParOf" srcId="{73ADC450-4245-134A-913A-C87A0BF85D9D}" destId="{7068E3E8-0991-9E41-8DFA-01271FDBB220}" srcOrd="5" destOrd="0" presId="urn:microsoft.com/office/officeart/2005/8/layout/hierarchy2"/>
    <dgm:cxn modelId="{D1AC7774-7210-124C-84C0-A5C4C27E6E4F}" type="presParOf" srcId="{7068E3E8-0991-9E41-8DFA-01271FDBB220}" destId="{EE13BF15-E2A2-9749-87A9-6E4B6F6D6060}" srcOrd="0" destOrd="0" presId="urn:microsoft.com/office/officeart/2005/8/layout/hierarchy2"/>
    <dgm:cxn modelId="{5C356B08-7F71-5146-8B45-C26735777096}" type="presParOf" srcId="{7068E3E8-0991-9E41-8DFA-01271FDBB220}" destId="{45EC3B3A-11C9-D84A-B1EB-F79A71DA6CB0}" srcOrd="1" destOrd="0" presId="urn:microsoft.com/office/officeart/2005/8/layout/hierarchy2"/>
    <dgm:cxn modelId="{87BF902A-C861-F148-84B4-E91391E48497}" type="presParOf" srcId="{45EC3B3A-11C9-D84A-B1EB-F79A71DA6CB0}" destId="{C8B69A1E-F0A3-CE4F-A606-4D34B492D819}" srcOrd="0" destOrd="0" presId="urn:microsoft.com/office/officeart/2005/8/layout/hierarchy2"/>
    <dgm:cxn modelId="{701503BE-25D4-DA4D-8567-7F388116EFE8}" type="presParOf" srcId="{C8B69A1E-F0A3-CE4F-A606-4D34B492D819}" destId="{AA4B4245-E564-9B4D-BE83-33502316696A}" srcOrd="0" destOrd="0" presId="urn:microsoft.com/office/officeart/2005/8/layout/hierarchy2"/>
    <dgm:cxn modelId="{50AC976B-D3F8-3944-B04E-2111FBF2707D}" type="presParOf" srcId="{45EC3B3A-11C9-D84A-B1EB-F79A71DA6CB0}" destId="{F3285E87-ADC2-6D4A-9793-323ADFF12A1C}" srcOrd="1" destOrd="0" presId="urn:microsoft.com/office/officeart/2005/8/layout/hierarchy2"/>
    <dgm:cxn modelId="{52570923-E67C-DE40-A10F-9439269729B2}" type="presParOf" srcId="{F3285E87-ADC2-6D4A-9793-323ADFF12A1C}" destId="{56B1D4F3-A965-BE4A-8BF8-DB30933071A6}" srcOrd="0" destOrd="0" presId="urn:microsoft.com/office/officeart/2005/8/layout/hierarchy2"/>
    <dgm:cxn modelId="{2F4B7B80-ED04-C447-AD5B-A2E91341DDE6}" type="presParOf" srcId="{F3285E87-ADC2-6D4A-9793-323ADFF12A1C}" destId="{5040EF1F-9249-F54D-AD64-E8F42D9EAB0C}" srcOrd="1" destOrd="0" presId="urn:microsoft.com/office/officeart/2005/8/layout/hierarchy2"/>
    <dgm:cxn modelId="{5BE4E81D-3AEC-DA4B-98D1-7A64501F6A56}" type="presParOf" srcId="{45EC3B3A-11C9-D84A-B1EB-F79A71DA6CB0}" destId="{28ECDE4D-E20C-DF43-9922-D4C2C0A423D4}" srcOrd="2" destOrd="0" presId="urn:microsoft.com/office/officeart/2005/8/layout/hierarchy2"/>
    <dgm:cxn modelId="{3CDE027E-1BA0-1B4D-9687-A07AB05ED30B}" type="presParOf" srcId="{28ECDE4D-E20C-DF43-9922-D4C2C0A423D4}" destId="{7388A0A6-5F23-5D45-9249-0AC83C1DC704}" srcOrd="0" destOrd="0" presId="urn:microsoft.com/office/officeart/2005/8/layout/hierarchy2"/>
    <dgm:cxn modelId="{0CE4E612-C09C-7642-A0AF-4C1AB27A6FC4}" type="presParOf" srcId="{45EC3B3A-11C9-D84A-B1EB-F79A71DA6CB0}" destId="{F70C731E-8BEF-1048-83EB-E72BCF826686}" srcOrd="3" destOrd="0" presId="urn:microsoft.com/office/officeart/2005/8/layout/hierarchy2"/>
    <dgm:cxn modelId="{B3F977F6-E06A-2A4B-9634-10C87BCF1392}" type="presParOf" srcId="{F70C731E-8BEF-1048-83EB-E72BCF826686}" destId="{CC5AE12A-73DE-3641-921B-F032D9887F4B}" srcOrd="0" destOrd="0" presId="urn:microsoft.com/office/officeart/2005/8/layout/hierarchy2"/>
    <dgm:cxn modelId="{E55B2A6F-AD84-434A-8799-B7C55884DB64}" type="presParOf" srcId="{F70C731E-8BEF-1048-83EB-E72BCF826686}" destId="{90061377-3EEA-2E42-9D7A-AB8C15299847}" srcOrd="1" destOrd="0" presId="urn:microsoft.com/office/officeart/2005/8/layout/hierarchy2"/>
    <dgm:cxn modelId="{CC566AE4-2F60-8F41-B4A2-B837E399996A}" type="presParOf" srcId="{BBBAFBDD-BF6F-FB42-AEF5-036AEE47261C}" destId="{8B34BCE0-7B4C-2241-B61B-586C43071486}" srcOrd="2" destOrd="0" presId="urn:microsoft.com/office/officeart/2005/8/layout/hierarchy2"/>
    <dgm:cxn modelId="{A6922926-EE70-024C-9D49-2F6765B7BCA4}" type="presParOf" srcId="{8B34BCE0-7B4C-2241-B61B-586C43071486}" destId="{17103684-4150-394E-B34C-5735F218D69C}" srcOrd="0" destOrd="0" presId="urn:microsoft.com/office/officeart/2005/8/layout/hierarchy2"/>
    <dgm:cxn modelId="{8F42BA44-7C84-E94B-AB3A-FDE35AF136ED}" type="presParOf" srcId="{BBBAFBDD-BF6F-FB42-AEF5-036AEE47261C}" destId="{D5EB43F2-7E90-9345-83FE-8948E19FD985}" srcOrd="3" destOrd="0" presId="urn:microsoft.com/office/officeart/2005/8/layout/hierarchy2"/>
    <dgm:cxn modelId="{9C854466-8D4D-8143-B20E-7CFA17F0CD01}" type="presParOf" srcId="{D5EB43F2-7E90-9345-83FE-8948E19FD985}" destId="{D475A082-4FCA-A044-BC99-6A22396146A2}" srcOrd="0" destOrd="0" presId="urn:microsoft.com/office/officeart/2005/8/layout/hierarchy2"/>
    <dgm:cxn modelId="{B4C6EFE6-8E96-D74B-A50C-B9002518D6C0}" type="presParOf" srcId="{D5EB43F2-7E90-9345-83FE-8948E19FD985}" destId="{77E1D875-2800-BF4E-861C-5716E602354D}" srcOrd="1" destOrd="0" presId="urn:microsoft.com/office/officeart/2005/8/layout/hierarchy2"/>
    <dgm:cxn modelId="{9A3D212E-F8F0-E94E-82EC-2AF1ABAC57B4}" type="presParOf" srcId="{77E1D875-2800-BF4E-861C-5716E602354D}" destId="{1BC6DA69-85B2-F541-A431-2E1EF27D7BF7}" srcOrd="0" destOrd="0" presId="urn:microsoft.com/office/officeart/2005/8/layout/hierarchy2"/>
    <dgm:cxn modelId="{EA8BDF6A-BE60-2141-9BF7-E24ADF196904}" type="presParOf" srcId="{1BC6DA69-85B2-F541-A431-2E1EF27D7BF7}" destId="{5E4DBFE8-D4CC-AF4A-90D9-544DCBF4EEDF}" srcOrd="0" destOrd="0" presId="urn:microsoft.com/office/officeart/2005/8/layout/hierarchy2"/>
    <dgm:cxn modelId="{67E55E8E-A9AF-194B-99D8-36A643DFA201}" type="presParOf" srcId="{77E1D875-2800-BF4E-861C-5716E602354D}" destId="{2B51451D-7E22-4C41-9DBD-5735FD7EAA5D}" srcOrd="1" destOrd="0" presId="urn:microsoft.com/office/officeart/2005/8/layout/hierarchy2"/>
    <dgm:cxn modelId="{7FF582F6-E706-BD49-A61E-EC81724C649B}" type="presParOf" srcId="{2B51451D-7E22-4C41-9DBD-5735FD7EAA5D}" destId="{68BD6841-F3EB-CE42-924D-849E93D586A6}" srcOrd="0" destOrd="0" presId="urn:microsoft.com/office/officeart/2005/8/layout/hierarchy2"/>
    <dgm:cxn modelId="{F6F5F448-EB28-004D-BD22-D138406F3F85}" type="presParOf" srcId="{2B51451D-7E22-4C41-9DBD-5735FD7EAA5D}" destId="{D502613B-E9D1-3B4B-8BD3-F9C906390032}" srcOrd="1" destOrd="0" presId="urn:microsoft.com/office/officeart/2005/8/layout/hierarchy2"/>
    <dgm:cxn modelId="{6DF015B0-D591-5648-A960-F4B56511EA56}" type="presParOf" srcId="{D502613B-E9D1-3B4B-8BD3-F9C906390032}" destId="{B7C3C126-A64F-A948-9213-B70B0AF8B189}" srcOrd="0" destOrd="0" presId="urn:microsoft.com/office/officeart/2005/8/layout/hierarchy2"/>
    <dgm:cxn modelId="{EB7ACD74-BE0A-3044-9CD7-046986039EDA}" type="presParOf" srcId="{B7C3C126-A64F-A948-9213-B70B0AF8B189}" destId="{0BAF3E59-6FB4-A148-8541-3045EBD4DB68}" srcOrd="0" destOrd="0" presId="urn:microsoft.com/office/officeart/2005/8/layout/hierarchy2"/>
    <dgm:cxn modelId="{153C88BA-96BB-CF4E-8389-DF0E11CEE69D}" type="presParOf" srcId="{D502613B-E9D1-3B4B-8BD3-F9C906390032}" destId="{A95BD6E5-5470-E649-A630-E0785A67B8AE}" srcOrd="1" destOrd="0" presId="urn:microsoft.com/office/officeart/2005/8/layout/hierarchy2"/>
    <dgm:cxn modelId="{D0BBA353-5155-384B-984C-164CA28485A0}" type="presParOf" srcId="{A95BD6E5-5470-E649-A630-E0785A67B8AE}" destId="{B751D0FD-CF8E-4B47-8D7E-05D8845E0FE2}" srcOrd="0" destOrd="0" presId="urn:microsoft.com/office/officeart/2005/8/layout/hierarchy2"/>
    <dgm:cxn modelId="{DE2D2CBD-D9E0-FD4B-A05E-75A0C20B9F47}" type="presParOf" srcId="{A95BD6E5-5470-E649-A630-E0785A67B8AE}" destId="{7C76D7F5-2AE4-2B40-AF58-26E5FFBFF9C5}" srcOrd="1" destOrd="0" presId="urn:microsoft.com/office/officeart/2005/8/layout/hierarchy2"/>
    <dgm:cxn modelId="{598F0B7F-F508-0D48-B1F6-ECBF74745BE9}" type="presParOf" srcId="{D502613B-E9D1-3B4B-8BD3-F9C906390032}" destId="{CD57C5D5-F083-8B45-B3D0-5A3F589F0FC1}" srcOrd="2" destOrd="0" presId="urn:microsoft.com/office/officeart/2005/8/layout/hierarchy2"/>
    <dgm:cxn modelId="{C2E5CCDD-6D13-CF46-ACBC-AC7FCBFEFBA4}" type="presParOf" srcId="{CD57C5D5-F083-8B45-B3D0-5A3F589F0FC1}" destId="{8E38FD65-3944-E34C-86D7-E610B127AD52}" srcOrd="0" destOrd="0" presId="urn:microsoft.com/office/officeart/2005/8/layout/hierarchy2"/>
    <dgm:cxn modelId="{C234B67F-BBAC-A443-9AC6-5DE6B7EDF330}" type="presParOf" srcId="{D502613B-E9D1-3B4B-8BD3-F9C906390032}" destId="{D868FE55-ED32-9D4D-ABAC-FAC90E9632FD}" srcOrd="3" destOrd="0" presId="urn:microsoft.com/office/officeart/2005/8/layout/hierarchy2"/>
    <dgm:cxn modelId="{CAF56183-ECDE-6444-8E4A-E1E5F4727084}" type="presParOf" srcId="{D868FE55-ED32-9D4D-ABAC-FAC90E9632FD}" destId="{7DE8C6BC-24BD-694C-BC34-B117C1A08F39}" srcOrd="0" destOrd="0" presId="urn:microsoft.com/office/officeart/2005/8/layout/hierarchy2"/>
    <dgm:cxn modelId="{9D65072E-9095-294A-B6ED-BBF30585EF9A}" type="presParOf" srcId="{D868FE55-ED32-9D4D-ABAC-FAC90E9632FD}" destId="{297DF208-D5C1-FB4B-A11B-DBDE2048F11E}" srcOrd="1" destOrd="0" presId="urn:microsoft.com/office/officeart/2005/8/layout/hierarchy2"/>
    <dgm:cxn modelId="{1F06F592-2BE0-5E45-83AA-06631D6BA676}" type="presParOf" srcId="{D502613B-E9D1-3B4B-8BD3-F9C906390032}" destId="{2375BB9E-3F76-B944-90D5-F267362F77CA}" srcOrd="4" destOrd="0" presId="urn:microsoft.com/office/officeart/2005/8/layout/hierarchy2"/>
    <dgm:cxn modelId="{7552566B-EF53-4F4C-9A30-4BD6106E2EA5}" type="presParOf" srcId="{2375BB9E-3F76-B944-90D5-F267362F77CA}" destId="{AAA17907-3CE0-E445-8121-AC35898515DF}" srcOrd="0" destOrd="0" presId="urn:microsoft.com/office/officeart/2005/8/layout/hierarchy2"/>
    <dgm:cxn modelId="{B2B8F3F6-14F0-7A4B-9ED2-C108555FA4E0}" type="presParOf" srcId="{D502613B-E9D1-3B4B-8BD3-F9C906390032}" destId="{9A6FAC16-A31F-5348-8804-071F4D20043F}" srcOrd="5" destOrd="0" presId="urn:microsoft.com/office/officeart/2005/8/layout/hierarchy2"/>
    <dgm:cxn modelId="{172F2103-0CF1-3440-A0CC-AE9D2A4853F9}" type="presParOf" srcId="{9A6FAC16-A31F-5348-8804-071F4D20043F}" destId="{6F945A9B-6A3D-D344-B368-0ED6478C7385}" srcOrd="0" destOrd="0" presId="urn:microsoft.com/office/officeart/2005/8/layout/hierarchy2"/>
    <dgm:cxn modelId="{AA7D888A-7C59-DC47-A022-55D6852DA592}" type="presParOf" srcId="{9A6FAC16-A31F-5348-8804-071F4D20043F}" destId="{9E42AF55-11B5-8A49-9A3B-7D277FF830DD}" srcOrd="1" destOrd="0" presId="urn:microsoft.com/office/officeart/2005/8/layout/hierarchy2"/>
    <dgm:cxn modelId="{B6B55699-5E4B-8742-9DEE-4CD04FCECEFE}" type="presParOf" srcId="{77E1D875-2800-BF4E-861C-5716E602354D}" destId="{704C92D5-0DE7-5B44-9435-C4511DAA167D}" srcOrd="2" destOrd="0" presId="urn:microsoft.com/office/officeart/2005/8/layout/hierarchy2"/>
    <dgm:cxn modelId="{8E057005-9B2F-3A47-9E3B-D832884D3A2C}" type="presParOf" srcId="{704C92D5-0DE7-5B44-9435-C4511DAA167D}" destId="{FA86E76E-EE97-F84F-8D96-B13F3B1989A8}" srcOrd="0" destOrd="0" presId="urn:microsoft.com/office/officeart/2005/8/layout/hierarchy2"/>
    <dgm:cxn modelId="{B783D874-C7CC-3147-BCFE-0D363FDB2468}" type="presParOf" srcId="{77E1D875-2800-BF4E-861C-5716E602354D}" destId="{A0B8CDFB-FE92-D64D-9075-1470DC59E018}" srcOrd="3" destOrd="0" presId="urn:microsoft.com/office/officeart/2005/8/layout/hierarchy2"/>
    <dgm:cxn modelId="{FF80AFF5-9867-C248-B900-235B609B62A4}" type="presParOf" srcId="{A0B8CDFB-FE92-D64D-9075-1470DC59E018}" destId="{53E431BB-B151-DF46-ABF8-724D5C14389F}" srcOrd="0" destOrd="0" presId="urn:microsoft.com/office/officeart/2005/8/layout/hierarchy2"/>
    <dgm:cxn modelId="{FC16CABA-CAA9-334B-9D00-117833EA2A60}" type="presParOf" srcId="{A0B8CDFB-FE92-D64D-9075-1470DC59E018}" destId="{66396830-F550-2A41-8B17-78818BC9B23A}" srcOrd="1" destOrd="0" presId="urn:microsoft.com/office/officeart/2005/8/layout/hierarchy2"/>
    <dgm:cxn modelId="{CAB73E43-BAE0-0D49-AC5C-610A2D66A5B1}" type="presParOf" srcId="{66396830-F550-2A41-8B17-78818BC9B23A}" destId="{D13C22D0-E2F8-4445-90C6-942115CC90B7}" srcOrd="0" destOrd="0" presId="urn:microsoft.com/office/officeart/2005/8/layout/hierarchy2"/>
    <dgm:cxn modelId="{D8A5D145-8138-B04C-816C-166C1C321610}" type="presParOf" srcId="{D13C22D0-E2F8-4445-90C6-942115CC90B7}" destId="{45FB4C99-B280-0A48-AD8D-E9C491E9658E}" srcOrd="0" destOrd="0" presId="urn:microsoft.com/office/officeart/2005/8/layout/hierarchy2"/>
    <dgm:cxn modelId="{69594DF7-FAF4-8148-91A0-7071237A0E67}" type="presParOf" srcId="{66396830-F550-2A41-8B17-78818BC9B23A}" destId="{8B5AAE71-6B30-814F-88AC-CCD7DB0C84DC}" srcOrd="1" destOrd="0" presId="urn:microsoft.com/office/officeart/2005/8/layout/hierarchy2"/>
    <dgm:cxn modelId="{9FED9AD7-A793-0244-96F8-5B5927211279}" type="presParOf" srcId="{8B5AAE71-6B30-814F-88AC-CCD7DB0C84DC}" destId="{2DA76B4E-591F-9A48-9D6B-3599C4A270FF}" srcOrd="0" destOrd="0" presId="urn:microsoft.com/office/officeart/2005/8/layout/hierarchy2"/>
    <dgm:cxn modelId="{EDD98006-3A89-8C45-A78B-3D23816320DD}" type="presParOf" srcId="{8B5AAE71-6B30-814F-88AC-CCD7DB0C84DC}" destId="{C0F0072F-4B5E-A749-98E6-1848A386EB9E}" srcOrd="1" destOrd="0" presId="urn:microsoft.com/office/officeart/2005/8/layout/hierarchy2"/>
    <dgm:cxn modelId="{9A79A3BC-2A51-FD42-A585-3B5F42AEFFF2}" type="presParOf" srcId="{66396830-F550-2A41-8B17-78818BC9B23A}" destId="{BFCAD355-A0E5-AF45-86DB-ECCB07A6FF3C}" srcOrd="2" destOrd="0" presId="urn:microsoft.com/office/officeart/2005/8/layout/hierarchy2"/>
    <dgm:cxn modelId="{D9AD9E70-96B0-6244-8765-BC1765726E05}" type="presParOf" srcId="{BFCAD355-A0E5-AF45-86DB-ECCB07A6FF3C}" destId="{B10AED51-133A-7640-893A-144C8D77935C}" srcOrd="0" destOrd="0" presId="urn:microsoft.com/office/officeart/2005/8/layout/hierarchy2"/>
    <dgm:cxn modelId="{50B66AA3-BE31-CB4C-A699-BB85EBD01DCA}" type="presParOf" srcId="{66396830-F550-2A41-8B17-78818BC9B23A}" destId="{72AAA4F8-D276-7C42-AEC7-FBBE7465CB62}" srcOrd="3" destOrd="0" presId="urn:microsoft.com/office/officeart/2005/8/layout/hierarchy2"/>
    <dgm:cxn modelId="{19C1BF13-2AE9-FB47-99D9-54B9513D8653}" type="presParOf" srcId="{72AAA4F8-D276-7C42-AEC7-FBBE7465CB62}" destId="{D666DBE8-246C-A64F-9B5A-366B49634226}" srcOrd="0" destOrd="0" presId="urn:microsoft.com/office/officeart/2005/8/layout/hierarchy2"/>
    <dgm:cxn modelId="{363AEB42-852D-7248-B7F4-036116857371}" type="presParOf" srcId="{72AAA4F8-D276-7C42-AEC7-FBBE7465CB62}" destId="{E7831BE5-4A0C-C049-941C-1D15DFCA6574}" srcOrd="1" destOrd="0" presId="urn:microsoft.com/office/officeart/2005/8/layout/hierarchy2"/>
    <dgm:cxn modelId="{247EE676-EF88-3B46-A7FF-1A27D34FFD7C}" type="presParOf" srcId="{66396830-F550-2A41-8B17-78818BC9B23A}" destId="{28174F17-0121-E341-879F-25C68EA2A574}" srcOrd="4" destOrd="0" presId="urn:microsoft.com/office/officeart/2005/8/layout/hierarchy2"/>
    <dgm:cxn modelId="{8236A7F5-AF80-4946-B748-5F33C1470F46}" type="presParOf" srcId="{28174F17-0121-E341-879F-25C68EA2A574}" destId="{1C373324-EC80-C44E-8B1C-33B3701AD222}" srcOrd="0" destOrd="0" presId="urn:microsoft.com/office/officeart/2005/8/layout/hierarchy2"/>
    <dgm:cxn modelId="{6B8CB441-3357-5C43-B906-2ED1D4827F45}" type="presParOf" srcId="{66396830-F550-2A41-8B17-78818BC9B23A}" destId="{C7D9ADFE-9784-1745-ACB0-C9109B5A6E5B}" srcOrd="5" destOrd="0" presId="urn:microsoft.com/office/officeart/2005/8/layout/hierarchy2"/>
    <dgm:cxn modelId="{6B8B3796-7DA7-1A45-BC56-3B08838AD2D7}" type="presParOf" srcId="{C7D9ADFE-9784-1745-ACB0-C9109B5A6E5B}" destId="{82EB0E98-41D5-CC4E-A3AD-B560956DB9DE}" srcOrd="0" destOrd="0" presId="urn:microsoft.com/office/officeart/2005/8/layout/hierarchy2"/>
    <dgm:cxn modelId="{B583BDDC-0E61-BD4B-8B63-0A4B63202D45}" type="presParOf" srcId="{C7D9ADFE-9784-1745-ACB0-C9109B5A6E5B}" destId="{65559E15-A6A7-9A40-BB91-669EAFAF93CB}" srcOrd="1" destOrd="0" presId="urn:microsoft.com/office/officeart/2005/8/layout/hierarchy2"/>
    <dgm:cxn modelId="{694108EA-3C17-0249-903E-0723172CE054}" type="presParOf" srcId="{BBBAFBDD-BF6F-FB42-AEF5-036AEE47261C}" destId="{A7C41622-DE34-3C41-86C7-CF8344CB6142}" srcOrd="4" destOrd="0" presId="urn:microsoft.com/office/officeart/2005/8/layout/hierarchy2"/>
    <dgm:cxn modelId="{C6BE4FD6-7854-D840-A04F-CACB9BC3F38C}" type="presParOf" srcId="{A7C41622-DE34-3C41-86C7-CF8344CB6142}" destId="{4992AAC8-AD7E-F845-9C1B-0C530922423E}" srcOrd="0" destOrd="0" presId="urn:microsoft.com/office/officeart/2005/8/layout/hierarchy2"/>
    <dgm:cxn modelId="{F46951D2-DF8A-7342-8806-9C83EB53FF1E}" type="presParOf" srcId="{BBBAFBDD-BF6F-FB42-AEF5-036AEE47261C}" destId="{43129154-9769-F443-A3A0-A822CA60432B}" srcOrd="5" destOrd="0" presId="urn:microsoft.com/office/officeart/2005/8/layout/hierarchy2"/>
    <dgm:cxn modelId="{36EB1282-BE83-494B-8641-7D91B4E175B9}" type="presParOf" srcId="{43129154-9769-F443-A3A0-A822CA60432B}" destId="{77EEB6E7-4175-EB43-A90F-D08502DD1EB0}" srcOrd="0" destOrd="0" presId="urn:microsoft.com/office/officeart/2005/8/layout/hierarchy2"/>
    <dgm:cxn modelId="{47976DA1-F9BD-8440-AE21-99E01E155657}" type="presParOf" srcId="{43129154-9769-F443-A3A0-A822CA60432B}" destId="{4BD77479-D13A-C548-95C3-F65B2E271122}" srcOrd="1" destOrd="0" presId="urn:microsoft.com/office/officeart/2005/8/layout/hierarchy2"/>
    <dgm:cxn modelId="{EEB46F35-F8B1-104B-B3E8-C1641950624B}" type="presParOf" srcId="{4BD77479-D13A-C548-95C3-F65B2E271122}" destId="{492F6BA1-5643-3B45-9CEE-FE7805441853}" srcOrd="0" destOrd="0" presId="urn:microsoft.com/office/officeart/2005/8/layout/hierarchy2"/>
    <dgm:cxn modelId="{C4931B99-8721-2A4D-99C4-AD770DEAE054}" type="presParOf" srcId="{492F6BA1-5643-3B45-9CEE-FE7805441853}" destId="{1B7DE9B1-2495-AF4B-A4A8-BA9B4C292B17}" srcOrd="0" destOrd="0" presId="urn:microsoft.com/office/officeart/2005/8/layout/hierarchy2"/>
    <dgm:cxn modelId="{D9B236D3-8293-544E-B2CB-AC83496DCCAF}" type="presParOf" srcId="{4BD77479-D13A-C548-95C3-F65B2E271122}" destId="{1EAF654A-D732-B24C-ABB2-77615ED2CE6C}" srcOrd="1" destOrd="0" presId="urn:microsoft.com/office/officeart/2005/8/layout/hierarchy2"/>
    <dgm:cxn modelId="{D000FDF8-8A28-5D46-B813-E34C2E671165}" type="presParOf" srcId="{1EAF654A-D732-B24C-ABB2-77615ED2CE6C}" destId="{D693ED3C-6520-FC40-A31F-92F14E8BD292}" srcOrd="0" destOrd="0" presId="urn:microsoft.com/office/officeart/2005/8/layout/hierarchy2"/>
    <dgm:cxn modelId="{58E4D0DB-76D3-294B-8C54-1C8B2F618821}" type="presParOf" srcId="{1EAF654A-D732-B24C-ABB2-77615ED2CE6C}" destId="{13122A23-1ED7-DD49-BEA2-C612A17A2591}" srcOrd="1" destOrd="0" presId="urn:microsoft.com/office/officeart/2005/8/layout/hierarchy2"/>
    <dgm:cxn modelId="{4A464DEE-C9B5-9544-BC66-881654F7191C}" type="presParOf" srcId="{13122A23-1ED7-DD49-BEA2-C612A17A2591}" destId="{692F86B9-8A14-6B44-A421-1723899E4182}" srcOrd="0" destOrd="0" presId="urn:microsoft.com/office/officeart/2005/8/layout/hierarchy2"/>
    <dgm:cxn modelId="{F76A14D1-6854-9847-ABC4-7DB9C3C78648}" type="presParOf" srcId="{692F86B9-8A14-6B44-A421-1723899E4182}" destId="{E6394DAC-3F56-BC42-987D-F0C9E0DBA042}" srcOrd="0" destOrd="0" presId="urn:microsoft.com/office/officeart/2005/8/layout/hierarchy2"/>
    <dgm:cxn modelId="{4820273B-3D09-0F4A-AEA2-F56967B53AAE}" type="presParOf" srcId="{13122A23-1ED7-DD49-BEA2-C612A17A2591}" destId="{5E2A5500-A7A6-844E-9FF6-512800096355}" srcOrd="1" destOrd="0" presId="urn:microsoft.com/office/officeart/2005/8/layout/hierarchy2"/>
    <dgm:cxn modelId="{E20CE6F5-2D96-4B43-A011-B176E9F4F89B}" type="presParOf" srcId="{5E2A5500-A7A6-844E-9FF6-512800096355}" destId="{60812134-8DFC-E746-8D73-D46D35FB4326}" srcOrd="0" destOrd="0" presId="urn:microsoft.com/office/officeart/2005/8/layout/hierarchy2"/>
    <dgm:cxn modelId="{634DFCF1-26BD-0346-9BD5-B58D1896C9E0}" type="presParOf" srcId="{5E2A5500-A7A6-844E-9FF6-512800096355}" destId="{00007A9D-6529-6C43-8C52-BC03C9A38B6C}" srcOrd="1" destOrd="0" presId="urn:microsoft.com/office/officeart/2005/8/layout/hierarchy2"/>
    <dgm:cxn modelId="{0275D8E9-CE47-044D-9384-5CBD5105DC80}" type="presParOf" srcId="{13122A23-1ED7-DD49-BEA2-C612A17A2591}" destId="{3D215A7A-6FD3-D24A-92AC-2967FD20D798}" srcOrd="2" destOrd="0" presId="urn:microsoft.com/office/officeart/2005/8/layout/hierarchy2"/>
    <dgm:cxn modelId="{FA468A04-C4A1-E34E-988D-843220C9264A}" type="presParOf" srcId="{3D215A7A-6FD3-D24A-92AC-2967FD20D798}" destId="{C45DE66A-095A-CB41-89E7-BE83A2EB67AE}" srcOrd="0" destOrd="0" presId="urn:microsoft.com/office/officeart/2005/8/layout/hierarchy2"/>
    <dgm:cxn modelId="{4D5B5C6D-7FB4-1342-B840-22C66305052A}" type="presParOf" srcId="{13122A23-1ED7-DD49-BEA2-C612A17A2591}" destId="{2C6D1D2F-7B7B-1A48-B2AF-D5A61104EC1A}" srcOrd="3" destOrd="0" presId="urn:microsoft.com/office/officeart/2005/8/layout/hierarchy2"/>
    <dgm:cxn modelId="{33CD4FB9-57A6-2A41-927B-9A09866029A8}" type="presParOf" srcId="{2C6D1D2F-7B7B-1A48-B2AF-D5A61104EC1A}" destId="{378F5073-0F0F-A841-ABAC-769BB4AB8E6A}" srcOrd="0" destOrd="0" presId="urn:microsoft.com/office/officeart/2005/8/layout/hierarchy2"/>
    <dgm:cxn modelId="{88A77C38-B7E3-804F-9E96-0A0DC0A43C38}" type="presParOf" srcId="{2C6D1D2F-7B7B-1A48-B2AF-D5A61104EC1A}" destId="{3D4798BF-4DCF-C34B-8F68-42BD79D00527}" srcOrd="1" destOrd="0" presId="urn:microsoft.com/office/officeart/2005/8/layout/hierarchy2"/>
    <dgm:cxn modelId="{EF2ECECA-54D2-554C-BCDB-3A45FA33D26D}" type="presParOf" srcId="{13122A23-1ED7-DD49-BEA2-C612A17A2591}" destId="{519EB080-867C-D645-A2A6-396043EB140C}" srcOrd="4" destOrd="0" presId="urn:microsoft.com/office/officeart/2005/8/layout/hierarchy2"/>
    <dgm:cxn modelId="{C56B5381-FAEE-C548-9288-7E24BCB15936}" type="presParOf" srcId="{519EB080-867C-D645-A2A6-396043EB140C}" destId="{6880C679-E73D-8A4C-B6E5-D0BB4E2A52A3}" srcOrd="0" destOrd="0" presId="urn:microsoft.com/office/officeart/2005/8/layout/hierarchy2"/>
    <dgm:cxn modelId="{2BC9F0F6-207B-444B-885D-037CAECD902C}" type="presParOf" srcId="{13122A23-1ED7-DD49-BEA2-C612A17A2591}" destId="{57C67488-5730-F345-B886-E03CD4D92673}" srcOrd="5" destOrd="0" presId="urn:microsoft.com/office/officeart/2005/8/layout/hierarchy2"/>
    <dgm:cxn modelId="{0994FACF-FBB2-744F-B893-DCF81CF7D64C}" type="presParOf" srcId="{57C67488-5730-F345-B886-E03CD4D92673}" destId="{4EB5549D-7874-3F45-9878-3DB55C291C73}" srcOrd="0" destOrd="0" presId="urn:microsoft.com/office/officeart/2005/8/layout/hierarchy2"/>
    <dgm:cxn modelId="{B081E119-431E-7A4D-BFC9-BFD8C2CE7532}" type="presParOf" srcId="{57C67488-5730-F345-B886-E03CD4D92673}" destId="{9B80090B-D5ED-634B-9248-199CDE1AC2D3}" srcOrd="1" destOrd="0" presId="urn:microsoft.com/office/officeart/2005/8/layout/hierarchy2"/>
    <dgm:cxn modelId="{4ABDF20B-A798-2441-81D4-456CC75EDD4F}" type="presParOf" srcId="{4BD77479-D13A-C548-95C3-F65B2E271122}" destId="{E23C9388-3C2C-3841-A231-B697985B5B00}" srcOrd="2" destOrd="0" presId="urn:microsoft.com/office/officeart/2005/8/layout/hierarchy2"/>
    <dgm:cxn modelId="{6F1EBA8B-7CC0-DB4C-974A-ADE0DB2CDD14}" type="presParOf" srcId="{E23C9388-3C2C-3841-A231-B697985B5B00}" destId="{077D26AF-8EA4-C74D-8419-C303479ADF2D}" srcOrd="0" destOrd="0" presId="urn:microsoft.com/office/officeart/2005/8/layout/hierarchy2"/>
    <dgm:cxn modelId="{D32D2409-8114-D648-9D6A-D9C96C1BE26B}" type="presParOf" srcId="{4BD77479-D13A-C548-95C3-F65B2E271122}" destId="{615FBF3E-D6F5-3E43-A975-A11F8BF2CFBC}" srcOrd="3" destOrd="0" presId="urn:microsoft.com/office/officeart/2005/8/layout/hierarchy2"/>
    <dgm:cxn modelId="{17B5AEEC-670B-0441-ACA5-F476846CE123}" type="presParOf" srcId="{615FBF3E-D6F5-3E43-A975-A11F8BF2CFBC}" destId="{21F16370-F605-DB4A-BC88-16BD97FE6D62}" srcOrd="0" destOrd="0" presId="urn:microsoft.com/office/officeart/2005/8/layout/hierarchy2"/>
    <dgm:cxn modelId="{E3B8EB61-B449-1D46-8866-DECA4315F0E8}" type="presParOf" srcId="{615FBF3E-D6F5-3E43-A975-A11F8BF2CFBC}" destId="{71C67F6E-F0A8-8B48-878A-67A0FDD3E46C}" srcOrd="1" destOrd="0" presId="urn:microsoft.com/office/officeart/2005/8/layout/hierarchy2"/>
    <dgm:cxn modelId="{C8E802A3-3DA9-154A-AFDE-F9D7B4F0E1AA}" type="presParOf" srcId="{71C67F6E-F0A8-8B48-878A-67A0FDD3E46C}" destId="{12A75FF5-EB2D-1E49-A617-90A759454212}" srcOrd="0" destOrd="0" presId="urn:microsoft.com/office/officeart/2005/8/layout/hierarchy2"/>
    <dgm:cxn modelId="{FD10EA4D-F15D-4B40-9E81-8F5877B9C1BC}" type="presParOf" srcId="{12A75FF5-EB2D-1E49-A617-90A759454212}" destId="{F16FAA58-2387-E84C-BCB6-A4DB898FC418}" srcOrd="0" destOrd="0" presId="urn:microsoft.com/office/officeart/2005/8/layout/hierarchy2"/>
    <dgm:cxn modelId="{23761DEA-60AB-A347-930F-4E096A7B9EE9}" type="presParOf" srcId="{71C67F6E-F0A8-8B48-878A-67A0FDD3E46C}" destId="{41E150FF-41A3-D741-B3FD-DCFDDF369895}" srcOrd="1" destOrd="0" presId="urn:microsoft.com/office/officeart/2005/8/layout/hierarchy2"/>
    <dgm:cxn modelId="{0ADC35A7-5E8F-384F-BBE1-C52CA1DE8821}" type="presParOf" srcId="{41E150FF-41A3-D741-B3FD-DCFDDF369895}" destId="{7F92B51F-66C7-1441-9D17-3092C086D99B}" srcOrd="0" destOrd="0" presId="urn:microsoft.com/office/officeart/2005/8/layout/hierarchy2"/>
    <dgm:cxn modelId="{5753398C-060C-F043-B813-BC918A0CA0EB}" type="presParOf" srcId="{41E150FF-41A3-D741-B3FD-DCFDDF369895}" destId="{D13CD5DD-E711-6345-91BE-96FED0B62C01}" srcOrd="1" destOrd="0" presId="urn:microsoft.com/office/officeart/2005/8/layout/hierarchy2"/>
    <dgm:cxn modelId="{94162604-6673-D149-98B9-13C444755F23}" type="presParOf" srcId="{71C67F6E-F0A8-8B48-878A-67A0FDD3E46C}" destId="{E469E87F-0AC6-3C42-8E82-ECF4EA35F3E7}" srcOrd="2" destOrd="0" presId="urn:microsoft.com/office/officeart/2005/8/layout/hierarchy2"/>
    <dgm:cxn modelId="{FF6B451C-2344-1B40-BEC6-0176038BB090}" type="presParOf" srcId="{E469E87F-0AC6-3C42-8E82-ECF4EA35F3E7}" destId="{F6D99721-7B53-C74C-8A56-C0F9764E44DC}" srcOrd="0" destOrd="0" presId="urn:microsoft.com/office/officeart/2005/8/layout/hierarchy2"/>
    <dgm:cxn modelId="{8F5E8EE8-610C-6343-B88A-8439B8BFAC36}" type="presParOf" srcId="{71C67F6E-F0A8-8B48-878A-67A0FDD3E46C}" destId="{3D0DA84F-443D-9241-AE84-1737B76FBDEE}" srcOrd="3" destOrd="0" presId="urn:microsoft.com/office/officeart/2005/8/layout/hierarchy2"/>
    <dgm:cxn modelId="{9F4C8DF8-4BC2-4C49-8E38-734A7C6E28A7}" type="presParOf" srcId="{3D0DA84F-443D-9241-AE84-1737B76FBDEE}" destId="{9B79A227-68C4-8643-AD0C-69953CBD7B63}" srcOrd="0" destOrd="0" presId="urn:microsoft.com/office/officeart/2005/8/layout/hierarchy2"/>
    <dgm:cxn modelId="{BC203F82-6CBE-B942-9772-1408705916CF}" type="presParOf" srcId="{3D0DA84F-443D-9241-AE84-1737B76FBDEE}" destId="{3B838DDB-07FA-584A-B8CF-BBADF742E1CD}" srcOrd="1" destOrd="0" presId="urn:microsoft.com/office/officeart/2005/8/layout/hierarchy2"/>
    <dgm:cxn modelId="{03AB958E-CBB2-FD4F-A0EC-9E626583F0AF}" type="presParOf" srcId="{71C67F6E-F0A8-8B48-878A-67A0FDD3E46C}" destId="{E2885C77-5101-9B4B-B9B5-CE52E6879373}" srcOrd="4" destOrd="0" presId="urn:microsoft.com/office/officeart/2005/8/layout/hierarchy2"/>
    <dgm:cxn modelId="{A306E720-95DC-B947-952E-E4348DE34D70}" type="presParOf" srcId="{E2885C77-5101-9B4B-B9B5-CE52E6879373}" destId="{F1158075-AF04-A540-9908-C51F79EC8A74}" srcOrd="0" destOrd="0" presId="urn:microsoft.com/office/officeart/2005/8/layout/hierarchy2"/>
    <dgm:cxn modelId="{B709A5AA-E234-E44A-BF92-1416EFB854B5}" type="presParOf" srcId="{71C67F6E-F0A8-8B48-878A-67A0FDD3E46C}" destId="{D4404E42-3609-1644-8CE1-8E10D3A0ECB8}" srcOrd="5" destOrd="0" presId="urn:microsoft.com/office/officeart/2005/8/layout/hierarchy2"/>
    <dgm:cxn modelId="{626664A9-C8D9-B14D-A75D-E5649452F893}" type="presParOf" srcId="{D4404E42-3609-1644-8CE1-8E10D3A0ECB8}" destId="{E6B00B66-4E7B-E645-A22D-5AEA9ECAA000}" srcOrd="0" destOrd="0" presId="urn:microsoft.com/office/officeart/2005/8/layout/hierarchy2"/>
    <dgm:cxn modelId="{1B5D7882-D56D-294B-893F-30774A119498}" type="presParOf" srcId="{D4404E42-3609-1644-8CE1-8E10D3A0ECB8}" destId="{952D7960-72C9-6E41-BDB6-B84703C105C6}" srcOrd="1" destOrd="0" presId="urn:microsoft.com/office/officeart/2005/8/layout/hierarchy2"/>
    <dgm:cxn modelId="{542BD5CB-AEA5-B24D-B868-D7FB3404D011}" type="presParOf" srcId="{4BD77479-D13A-C548-95C3-F65B2E271122}" destId="{D583E416-6F1F-2C4F-B582-88142502D620}" srcOrd="4" destOrd="0" presId="urn:microsoft.com/office/officeart/2005/8/layout/hierarchy2"/>
    <dgm:cxn modelId="{23442377-5338-7C4B-8A0E-63137E0CAF82}" type="presParOf" srcId="{D583E416-6F1F-2C4F-B582-88142502D620}" destId="{965E6FE4-5765-3E40-95C5-AB0933A64701}" srcOrd="0" destOrd="0" presId="urn:microsoft.com/office/officeart/2005/8/layout/hierarchy2"/>
    <dgm:cxn modelId="{2288D575-7972-A547-B3B0-CFFA7584F0E3}" type="presParOf" srcId="{4BD77479-D13A-C548-95C3-F65B2E271122}" destId="{074E71D5-9D3A-7A48-B06D-C6B5CEEEEC5A}" srcOrd="5" destOrd="0" presId="urn:microsoft.com/office/officeart/2005/8/layout/hierarchy2"/>
    <dgm:cxn modelId="{050CCCD1-99CA-0548-8901-8CBF7C76E5D8}" type="presParOf" srcId="{074E71D5-9D3A-7A48-B06D-C6B5CEEEEC5A}" destId="{E8D0C612-079A-A947-86B7-1D394067E87F}" srcOrd="0" destOrd="0" presId="urn:microsoft.com/office/officeart/2005/8/layout/hierarchy2"/>
    <dgm:cxn modelId="{0157844C-3A05-504F-8E86-8B4F6E321134}" type="presParOf" srcId="{074E71D5-9D3A-7A48-B06D-C6B5CEEEEC5A}" destId="{E7384E0C-3320-1B4A-ABD1-C83AF9B3CF5A}" srcOrd="1" destOrd="0" presId="urn:microsoft.com/office/officeart/2005/8/layout/hierarchy2"/>
    <dgm:cxn modelId="{C0E44BD6-D6C4-EC46-88BC-076D313C437C}" type="presParOf" srcId="{E7384E0C-3320-1B4A-ABD1-C83AF9B3CF5A}" destId="{72B59DCC-0B1C-2146-AC65-3A03F1A7CD14}" srcOrd="0" destOrd="0" presId="urn:microsoft.com/office/officeart/2005/8/layout/hierarchy2"/>
    <dgm:cxn modelId="{054E06F8-1153-FC4B-9D69-497456028EC2}" type="presParOf" srcId="{72B59DCC-0B1C-2146-AC65-3A03F1A7CD14}" destId="{F5C9C86C-1D90-2D44-BD06-4CB8D56937B2}" srcOrd="0" destOrd="0" presId="urn:microsoft.com/office/officeart/2005/8/layout/hierarchy2"/>
    <dgm:cxn modelId="{B325490A-15D6-3148-8E56-26EE1C0D89C8}" type="presParOf" srcId="{E7384E0C-3320-1B4A-ABD1-C83AF9B3CF5A}" destId="{844AD351-E02B-FB4B-94FE-A7C73141FB96}" srcOrd="1" destOrd="0" presId="urn:microsoft.com/office/officeart/2005/8/layout/hierarchy2"/>
    <dgm:cxn modelId="{BA7928F3-AE44-B442-982E-D4EE6719DF4F}" type="presParOf" srcId="{844AD351-E02B-FB4B-94FE-A7C73141FB96}" destId="{03E3DB5D-22C5-FB41-99BC-FD5F9F602090}" srcOrd="0" destOrd="0" presId="urn:microsoft.com/office/officeart/2005/8/layout/hierarchy2"/>
    <dgm:cxn modelId="{96C577C4-9AF1-D346-8878-B72B72BEF7C6}" type="presParOf" srcId="{844AD351-E02B-FB4B-94FE-A7C73141FB96}" destId="{0A2594B4-6FE5-A04B-832B-6586AE2A8E63}" srcOrd="1" destOrd="0" presId="urn:microsoft.com/office/officeart/2005/8/layout/hierarchy2"/>
    <dgm:cxn modelId="{31E2C134-D26E-AB47-9901-F51E5F7D759C}" type="presParOf" srcId="{E7384E0C-3320-1B4A-ABD1-C83AF9B3CF5A}" destId="{32960B6E-FECC-C043-9F15-7ABFF5D74167}" srcOrd="2" destOrd="0" presId="urn:microsoft.com/office/officeart/2005/8/layout/hierarchy2"/>
    <dgm:cxn modelId="{ED4F0F7E-8300-DF44-B53A-1055DAC12B44}" type="presParOf" srcId="{32960B6E-FECC-C043-9F15-7ABFF5D74167}" destId="{62D7AB2E-385B-9740-9D6B-247D10EFBEBB}" srcOrd="0" destOrd="0" presId="urn:microsoft.com/office/officeart/2005/8/layout/hierarchy2"/>
    <dgm:cxn modelId="{41EB2F43-2A70-0648-951C-50006BE4D6E6}" type="presParOf" srcId="{E7384E0C-3320-1B4A-ABD1-C83AF9B3CF5A}" destId="{BF1F0B07-6A40-7A40-A9F9-86462F9EFF44}" srcOrd="3" destOrd="0" presId="urn:microsoft.com/office/officeart/2005/8/layout/hierarchy2"/>
    <dgm:cxn modelId="{5177B7F0-17DA-784B-9F1B-134FCB6BB191}" type="presParOf" srcId="{BF1F0B07-6A40-7A40-A9F9-86462F9EFF44}" destId="{79F0D8AC-53C7-6240-93CB-CAFADC7E8FFC}" srcOrd="0" destOrd="0" presId="urn:microsoft.com/office/officeart/2005/8/layout/hierarchy2"/>
    <dgm:cxn modelId="{B5823830-0C3D-0D4A-928C-F0BF46EC356B}" type="presParOf" srcId="{BF1F0B07-6A40-7A40-A9F9-86462F9EFF44}" destId="{BD79F184-9FBF-0542-B0A6-C0130F3B2336}" srcOrd="1" destOrd="0" presId="urn:microsoft.com/office/officeart/2005/8/layout/hierarchy2"/>
    <dgm:cxn modelId="{98DB4238-80B8-8D40-AFCD-93505BF39093}" type="presParOf" srcId="{E7384E0C-3320-1B4A-ABD1-C83AF9B3CF5A}" destId="{3D40D74D-F075-EB41-9EC8-2FBDB7511EEE}" srcOrd="4" destOrd="0" presId="urn:microsoft.com/office/officeart/2005/8/layout/hierarchy2"/>
    <dgm:cxn modelId="{AC7EB748-B5EA-EB43-9BFC-7BFF89183640}" type="presParOf" srcId="{3D40D74D-F075-EB41-9EC8-2FBDB7511EEE}" destId="{35B833CD-69B2-E84F-BB4F-7153242B497A}" srcOrd="0" destOrd="0" presId="urn:microsoft.com/office/officeart/2005/8/layout/hierarchy2"/>
    <dgm:cxn modelId="{52C90CF5-8F03-2C44-81C3-105CBBE51A79}" type="presParOf" srcId="{E7384E0C-3320-1B4A-ABD1-C83AF9B3CF5A}" destId="{8C94919A-9AA9-B246-A4EC-B4C174A38888}" srcOrd="5" destOrd="0" presId="urn:microsoft.com/office/officeart/2005/8/layout/hierarchy2"/>
    <dgm:cxn modelId="{E3ED4995-ECB7-764D-B0D2-FCBEF56C2BA6}" type="presParOf" srcId="{8C94919A-9AA9-B246-A4EC-B4C174A38888}" destId="{6CB10253-5307-074F-935F-12324FE3BF1A}" srcOrd="0" destOrd="0" presId="urn:microsoft.com/office/officeart/2005/8/layout/hierarchy2"/>
    <dgm:cxn modelId="{17017758-67FF-2B4C-BE64-E91320D93D9E}" type="presParOf" srcId="{8C94919A-9AA9-B246-A4EC-B4C174A38888}" destId="{67EA5231-5FC5-7A47-B164-7E6DC0A6C42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B547F-47B0-0B4F-93B2-E754C468A7F7}">
      <dsp:nvSpPr>
        <dsp:cNvPr id="0" name=""/>
        <dsp:cNvSpPr/>
      </dsp:nvSpPr>
      <dsp:spPr>
        <a:xfrm>
          <a:off x="7254821" y="2174112"/>
          <a:ext cx="126955" cy="1591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169"/>
              </a:lnTo>
              <a:lnTo>
                <a:pt x="126955" y="15911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7EAA5-3BAD-9945-AEC5-BA1EAE3B1510}">
      <dsp:nvSpPr>
        <dsp:cNvPr id="0" name=""/>
        <dsp:cNvSpPr/>
      </dsp:nvSpPr>
      <dsp:spPr>
        <a:xfrm>
          <a:off x="7254821" y="2174112"/>
          <a:ext cx="126955" cy="99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249"/>
              </a:lnTo>
              <a:lnTo>
                <a:pt x="126955" y="9902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E79D5D-976E-934F-8A70-B904A0EBC4A0}">
      <dsp:nvSpPr>
        <dsp:cNvPr id="0" name=""/>
        <dsp:cNvSpPr/>
      </dsp:nvSpPr>
      <dsp:spPr>
        <a:xfrm>
          <a:off x="7254821" y="2174112"/>
          <a:ext cx="126955" cy="389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328"/>
              </a:lnTo>
              <a:lnTo>
                <a:pt x="126955" y="3893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11FA7A-8FB8-0A41-9A26-8C1236A50E07}">
      <dsp:nvSpPr>
        <dsp:cNvPr id="0" name=""/>
        <dsp:cNvSpPr/>
      </dsp:nvSpPr>
      <dsp:spPr>
        <a:xfrm>
          <a:off x="6569264" y="1573192"/>
          <a:ext cx="1024104" cy="177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68"/>
              </a:lnTo>
              <a:lnTo>
                <a:pt x="1024104" y="88868"/>
              </a:lnTo>
              <a:lnTo>
                <a:pt x="1024104" y="1777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C2022-7DB6-5940-BC8A-4723EAA69E7F}">
      <dsp:nvSpPr>
        <dsp:cNvPr id="0" name=""/>
        <dsp:cNvSpPr/>
      </dsp:nvSpPr>
      <dsp:spPr>
        <a:xfrm>
          <a:off x="6230717" y="2174112"/>
          <a:ext cx="126955" cy="1591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169"/>
              </a:lnTo>
              <a:lnTo>
                <a:pt x="126955" y="15911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8D461-41E1-B644-8A16-A820C02F0421}">
      <dsp:nvSpPr>
        <dsp:cNvPr id="0" name=""/>
        <dsp:cNvSpPr/>
      </dsp:nvSpPr>
      <dsp:spPr>
        <a:xfrm>
          <a:off x="6230717" y="2174112"/>
          <a:ext cx="126955" cy="99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249"/>
              </a:lnTo>
              <a:lnTo>
                <a:pt x="126955" y="9902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AC7BD-4D23-E240-8E3A-A256F116823F}">
      <dsp:nvSpPr>
        <dsp:cNvPr id="0" name=""/>
        <dsp:cNvSpPr/>
      </dsp:nvSpPr>
      <dsp:spPr>
        <a:xfrm>
          <a:off x="6230717" y="2174112"/>
          <a:ext cx="126955" cy="389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328"/>
              </a:lnTo>
              <a:lnTo>
                <a:pt x="126955" y="3893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CF4F7-467D-E348-87DF-349A7504BD01}">
      <dsp:nvSpPr>
        <dsp:cNvPr id="0" name=""/>
        <dsp:cNvSpPr/>
      </dsp:nvSpPr>
      <dsp:spPr>
        <a:xfrm>
          <a:off x="6523544" y="1573192"/>
          <a:ext cx="91440" cy="1777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7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F1E06-187C-DC4D-AE5C-9A5751BE257D}">
      <dsp:nvSpPr>
        <dsp:cNvPr id="0" name=""/>
        <dsp:cNvSpPr/>
      </dsp:nvSpPr>
      <dsp:spPr>
        <a:xfrm>
          <a:off x="5206613" y="2174112"/>
          <a:ext cx="126955" cy="1591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169"/>
              </a:lnTo>
              <a:lnTo>
                <a:pt x="126955" y="15911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2D4C0-1262-8E4A-AF71-9977D4E6E98F}">
      <dsp:nvSpPr>
        <dsp:cNvPr id="0" name=""/>
        <dsp:cNvSpPr/>
      </dsp:nvSpPr>
      <dsp:spPr>
        <a:xfrm>
          <a:off x="5206613" y="2174112"/>
          <a:ext cx="126955" cy="99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249"/>
              </a:lnTo>
              <a:lnTo>
                <a:pt x="126955" y="9902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C3CDB-B8E3-A047-9DB8-861A595F322A}">
      <dsp:nvSpPr>
        <dsp:cNvPr id="0" name=""/>
        <dsp:cNvSpPr/>
      </dsp:nvSpPr>
      <dsp:spPr>
        <a:xfrm>
          <a:off x="5206613" y="2174112"/>
          <a:ext cx="126955" cy="389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328"/>
              </a:lnTo>
              <a:lnTo>
                <a:pt x="126955" y="3893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EB479-F546-7044-905C-126C27D037E5}">
      <dsp:nvSpPr>
        <dsp:cNvPr id="0" name=""/>
        <dsp:cNvSpPr/>
      </dsp:nvSpPr>
      <dsp:spPr>
        <a:xfrm>
          <a:off x="5545160" y="1573192"/>
          <a:ext cx="1024104" cy="177737"/>
        </a:xfrm>
        <a:custGeom>
          <a:avLst/>
          <a:gdLst/>
          <a:ahLst/>
          <a:cxnLst/>
          <a:rect l="0" t="0" r="0" b="0"/>
          <a:pathLst>
            <a:path>
              <a:moveTo>
                <a:pt x="1024104" y="0"/>
              </a:moveTo>
              <a:lnTo>
                <a:pt x="1024104" y="88868"/>
              </a:lnTo>
              <a:lnTo>
                <a:pt x="0" y="88868"/>
              </a:lnTo>
              <a:lnTo>
                <a:pt x="0" y="1777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DEDE1-F215-624E-88A7-56CB8246AA0B}">
      <dsp:nvSpPr>
        <dsp:cNvPr id="0" name=""/>
        <dsp:cNvSpPr/>
      </dsp:nvSpPr>
      <dsp:spPr>
        <a:xfrm>
          <a:off x="4009004" y="972271"/>
          <a:ext cx="2560260" cy="177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68"/>
              </a:lnTo>
              <a:lnTo>
                <a:pt x="2560260" y="88868"/>
              </a:lnTo>
              <a:lnTo>
                <a:pt x="2560260" y="1777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615B5-3043-8A4B-B41D-C4CF12306560}">
      <dsp:nvSpPr>
        <dsp:cNvPr id="0" name=""/>
        <dsp:cNvSpPr/>
      </dsp:nvSpPr>
      <dsp:spPr>
        <a:xfrm>
          <a:off x="4182509" y="2174112"/>
          <a:ext cx="126955" cy="1591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169"/>
              </a:lnTo>
              <a:lnTo>
                <a:pt x="126955" y="15911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B8F88-8F08-3C4D-AFF4-7DA0CF050716}">
      <dsp:nvSpPr>
        <dsp:cNvPr id="0" name=""/>
        <dsp:cNvSpPr/>
      </dsp:nvSpPr>
      <dsp:spPr>
        <a:xfrm>
          <a:off x="4182509" y="2174112"/>
          <a:ext cx="126955" cy="99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249"/>
              </a:lnTo>
              <a:lnTo>
                <a:pt x="126955" y="9902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DAFE43-1662-7641-8B35-C3AE378A1026}">
      <dsp:nvSpPr>
        <dsp:cNvPr id="0" name=""/>
        <dsp:cNvSpPr/>
      </dsp:nvSpPr>
      <dsp:spPr>
        <a:xfrm>
          <a:off x="4182509" y="2174112"/>
          <a:ext cx="126955" cy="389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328"/>
              </a:lnTo>
              <a:lnTo>
                <a:pt x="126955" y="3893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E1D1F-ECF9-1748-B547-B07DF2D2798A}">
      <dsp:nvSpPr>
        <dsp:cNvPr id="0" name=""/>
        <dsp:cNvSpPr/>
      </dsp:nvSpPr>
      <dsp:spPr>
        <a:xfrm>
          <a:off x="4009004" y="1573192"/>
          <a:ext cx="512052" cy="177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68"/>
              </a:lnTo>
              <a:lnTo>
                <a:pt x="512052" y="88868"/>
              </a:lnTo>
              <a:lnTo>
                <a:pt x="512052" y="1777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875A9-C7AC-F84A-BDCD-0D167D9980CB}">
      <dsp:nvSpPr>
        <dsp:cNvPr id="0" name=""/>
        <dsp:cNvSpPr/>
      </dsp:nvSpPr>
      <dsp:spPr>
        <a:xfrm>
          <a:off x="3158405" y="2174112"/>
          <a:ext cx="126955" cy="1591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169"/>
              </a:lnTo>
              <a:lnTo>
                <a:pt x="126955" y="15911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FC16B-B17F-CC4D-AD8C-744BC3E82183}">
      <dsp:nvSpPr>
        <dsp:cNvPr id="0" name=""/>
        <dsp:cNvSpPr/>
      </dsp:nvSpPr>
      <dsp:spPr>
        <a:xfrm>
          <a:off x="3158405" y="2174112"/>
          <a:ext cx="126955" cy="99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249"/>
              </a:lnTo>
              <a:lnTo>
                <a:pt x="126955" y="9902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FAC65D-BD72-6847-AB68-3C85DE99AFEA}">
      <dsp:nvSpPr>
        <dsp:cNvPr id="0" name=""/>
        <dsp:cNvSpPr/>
      </dsp:nvSpPr>
      <dsp:spPr>
        <a:xfrm>
          <a:off x="3158405" y="2174112"/>
          <a:ext cx="126955" cy="389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328"/>
              </a:lnTo>
              <a:lnTo>
                <a:pt x="126955" y="3893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1ED3A-5764-B843-961A-6F7516CF6FBB}">
      <dsp:nvSpPr>
        <dsp:cNvPr id="0" name=""/>
        <dsp:cNvSpPr/>
      </dsp:nvSpPr>
      <dsp:spPr>
        <a:xfrm>
          <a:off x="3496952" y="1573192"/>
          <a:ext cx="512052" cy="177737"/>
        </a:xfrm>
        <a:custGeom>
          <a:avLst/>
          <a:gdLst/>
          <a:ahLst/>
          <a:cxnLst/>
          <a:rect l="0" t="0" r="0" b="0"/>
          <a:pathLst>
            <a:path>
              <a:moveTo>
                <a:pt x="512052" y="0"/>
              </a:moveTo>
              <a:lnTo>
                <a:pt x="512052" y="88868"/>
              </a:lnTo>
              <a:lnTo>
                <a:pt x="0" y="88868"/>
              </a:lnTo>
              <a:lnTo>
                <a:pt x="0" y="1777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57A85-5F72-2242-86FD-9E17A9C8999C}">
      <dsp:nvSpPr>
        <dsp:cNvPr id="0" name=""/>
        <dsp:cNvSpPr/>
      </dsp:nvSpPr>
      <dsp:spPr>
        <a:xfrm>
          <a:off x="3963284" y="972271"/>
          <a:ext cx="91440" cy="1777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7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82154-A70C-C543-9FE6-40554CEE1ED6}">
      <dsp:nvSpPr>
        <dsp:cNvPr id="0" name=""/>
        <dsp:cNvSpPr/>
      </dsp:nvSpPr>
      <dsp:spPr>
        <a:xfrm>
          <a:off x="2134301" y="2174112"/>
          <a:ext cx="126955" cy="99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249"/>
              </a:lnTo>
              <a:lnTo>
                <a:pt x="126955" y="9902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F8586-B276-1C44-8E6F-86EF50AE836C}">
      <dsp:nvSpPr>
        <dsp:cNvPr id="0" name=""/>
        <dsp:cNvSpPr/>
      </dsp:nvSpPr>
      <dsp:spPr>
        <a:xfrm>
          <a:off x="2134301" y="2174112"/>
          <a:ext cx="126955" cy="389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328"/>
              </a:lnTo>
              <a:lnTo>
                <a:pt x="126955" y="3893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B15BA-AC61-2342-8F22-478E4ED71A60}">
      <dsp:nvSpPr>
        <dsp:cNvPr id="0" name=""/>
        <dsp:cNvSpPr/>
      </dsp:nvSpPr>
      <dsp:spPr>
        <a:xfrm>
          <a:off x="1448744" y="1573192"/>
          <a:ext cx="1024104" cy="177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868"/>
              </a:lnTo>
              <a:lnTo>
                <a:pt x="1024104" y="88868"/>
              </a:lnTo>
              <a:lnTo>
                <a:pt x="1024104" y="1777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1D4B7-C1FF-C548-BC0A-04B83A9E6F17}">
      <dsp:nvSpPr>
        <dsp:cNvPr id="0" name=""/>
        <dsp:cNvSpPr/>
      </dsp:nvSpPr>
      <dsp:spPr>
        <a:xfrm>
          <a:off x="1110197" y="2174112"/>
          <a:ext cx="126955" cy="1591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169"/>
              </a:lnTo>
              <a:lnTo>
                <a:pt x="126955" y="15911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DD62B1-9C1B-7B40-B3F7-F9FB39810C7F}">
      <dsp:nvSpPr>
        <dsp:cNvPr id="0" name=""/>
        <dsp:cNvSpPr/>
      </dsp:nvSpPr>
      <dsp:spPr>
        <a:xfrm>
          <a:off x="1110197" y="2174112"/>
          <a:ext cx="126955" cy="99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249"/>
              </a:lnTo>
              <a:lnTo>
                <a:pt x="126955" y="9902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ED2937-1551-6945-916F-2264A7BF91C3}">
      <dsp:nvSpPr>
        <dsp:cNvPr id="0" name=""/>
        <dsp:cNvSpPr/>
      </dsp:nvSpPr>
      <dsp:spPr>
        <a:xfrm>
          <a:off x="1110197" y="2174112"/>
          <a:ext cx="126955" cy="389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328"/>
              </a:lnTo>
              <a:lnTo>
                <a:pt x="126955" y="3893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A976E-DE50-7A47-B8B6-1647335ADBAE}">
      <dsp:nvSpPr>
        <dsp:cNvPr id="0" name=""/>
        <dsp:cNvSpPr/>
      </dsp:nvSpPr>
      <dsp:spPr>
        <a:xfrm>
          <a:off x="1403024" y="1573192"/>
          <a:ext cx="91440" cy="1777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77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39117-E564-314F-95F0-ADF4969B5687}">
      <dsp:nvSpPr>
        <dsp:cNvPr id="0" name=""/>
        <dsp:cNvSpPr/>
      </dsp:nvSpPr>
      <dsp:spPr>
        <a:xfrm>
          <a:off x="86093" y="2174112"/>
          <a:ext cx="126955" cy="1591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1169"/>
              </a:lnTo>
              <a:lnTo>
                <a:pt x="126955" y="15911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463DE-7478-C842-9032-4A8B889F461F}">
      <dsp:nvSpPr>
        <dsp:cNvPr id="0" name=""/>
        <dsp:cNvSpPr/>
      </dsp:nvSpPr>
      <dsp:spPr>
        <a:xfrm>
          <a:off x="86093" y="2174112"/>
          <a:ext cx="126955" cy="9902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0249"/>
              </a:lnTo>
              <a:lnTo>
                <a:pt x="126955" y="99024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ECBED-2041-F04B-8F3C-566FA33E9398}">
      <dsp:nvSpPr>
        <dsp:cNvPr id="0" name=""/>
        <dsp:cNvSpPr/>
      </dsp:nvSpPr>
      <dsp:spPr>
        <a:xfrm>
          <a:off x="86093" y="2174112"/>
          <a:ext cx="126955" cy="3893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328"/>
              </a:lnTo>
              <a:lnTo>
                <a:pt x="126955" y="38932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CBD48-0A3F-DF4F-928B-1C1CE2FFB4B1}">
      <dsp:nvSpPr>
        <dsp:cNvPr id="0" name=""/>
        <dsp:cNvSpPr/>
      </dsp:nvSpPr>
      <dsp:spPr>
        <a:xfrm>
          <a:off x="424640" y="1573192"/>
          <a:ext cx="1024104" cy="177737"/>
        </a:xfrm>
        <a:custGeom>
          <a:avLst/>
          <a:gdLst/>
          <a:ahLst/>
          <a:cxnLst/>
          <a:rect l="0" t="0" r="0" b="0"/>
          <a:pathLst>
            <a:path>
              <a:moveTo>
                <a:pt x="1024104" y="0"/>
              </a:moveTo>
              <a:lnTo>
                <a:pt x="1024104" y="88868"/>
              </a:lnTo>
              <a:lnTo>
                <a:pt x="0" y="88868"/>
              </a:lnTo>
              <a:lnTo>
                <a:pt x="0" y="1777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3883E-1AE3-FD4D-898E-8BDB71DD08C9}">
      <dsp:nvSpPr>
        <dsp:cNvPr id="0" name=""/>
        <dsp:cNvSpPr/>
      </dsp:nvSpPr>
      <dsp:spPr>
        <a:xfrm>
          <a:off x="1448744" y="972271"/>
          <a:ext cx="2560260" cy="177737"/>
        </a:xfrm>
        <a:custGeom>
          <a:avLst/>
          <a:gdLst/>
          <a:ahLst/>
          <a:cxnLst/>
          <a:rect l="0" t="0" r="0" b="0"/>
          <a:pathLst>
            <a:path>
              <a:moveTo>
                <a:pt x="2560260" y="0"/>
              </a:moveTo>
              <a:lnTo>
                <a:pt x="2560260" y="88868"/>
              </a:lnTo>
              <a:lnTo>
                <a:pt x="0" y="88868"/>
              </a:lnTo>
              <a:lnTo>
                <a:pt x="0" y="1777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B27C7B-2F00-C945-96D3-2E49682FA3CF}">
      <dsp:nvSpPr>
        <dsp:cNvPr id="0" name=""/>
        <dsp:cNvSpPr/>
      </dsp:nvSpPr>
      <dsp:spPr>
        <a:xfrm>
          <a:off x="3585820" y="549088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How can Elegant Homes UK establish three clear customer segments (B2B, B2C, and hybrid) within the next 3 months...</a:t>
          </a:r>
        </a:p>
      </dsp:txBody>
      <dsp:txXfrm>
        <a:off x="3585820" y="549088"/>
        <a:ext cx="846366" cy="423183"/>
      </dsp:txXfrm>
    </dsp:sp>
    <dsp:sp modelId="{7B172669-5D60-C647-BD6B-375EF5D9D198}">
      <dsp:nvSpPr>
        <dsp:cNvPr id="0" name=""/>
        <dsp:cNvSpPr/>
      </dsp:nvSpPr>
      <dsp:spPr>
        <a:xfrm>
          <a:off x="1025560" y="1150008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Behavioral</a:t>
          </a:r>
        </a:p>
      </dsp:txBody>
      <dsp:txXfrm>
        <a:off x="1025560" y="1150008"/>
        <a:ext cx="846366" cy="423183"/>
      </dsp:txXfrm>
    </dsp:sp>
    <dsp:sp modelId="{B63EDE2E-D069-024E-88E5-EFE0EAD6C650}">
      <dsp:nvSpPr>
        <dsp:cNvPr id="0" name=""/>
        <dsp:cNvSpPr/>
      </dsp:nvSpPr>
      <dsp:spPr>
        <a:xfrm>
          <a:off x="1456" y="1750929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Purchase frequency</a:t>
          </a:r>
        </a:p>
      </dsp:txBody>
      <dsp:txXfrm>
        <a:off x="1456" y="1750929"/>
        <a:ext cx="846366" cy="423183"/>
      </dsp:txXfrm>
    </dsp:sp>
    <dsp:sp modelId="{F8BF654D-AF6D-4B47-B425-E55194A63AB3}">
      <dsp:nvSpPr>
        <dsp:cNvPr id="0" name=""/>
        <dsp:cNvSpPr/>
      </dsp:nvSpPr>
      <dsp:spPr>
        <a:xfrm>
          <a:off x="213048" y="2351850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One-time buyers</a:t>
          </a:r>
        </a:p>
      </dsp:txBody>
      <dsp:txXfrm>
        <a:off x="213048" y="2351850"/>
        <a:ext cx="846366" cy="423183"/>
      </dsp:txXfrm>
    </dsp:sp>
    <dsp:sp modelId="{6B54EF58-57E4-A446-B382-0D19883B783C}">
      <dsp:nvSpPr>
        <dsp:cNvPr id="0" name=""/>
        <dsp:cNvSpPr/>
      </dsp:nvSpPr>
      <dsp:spPr>
        <a:xfrm>
          <a:off x="213048" y="2952770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Occasional repeat buyers</a:t>
          </a:r>
        </a:p>
      </dsp:txBody>
      <dsp:txXfrm>
        <a:off x="213048" y="2952770"/>
        <a:ext cx="846366" cy="423183"/>
      </dsp:txXfrm>
    </dsp:sp>
    <dsp:sp modelId="{D0508651-A9A5-5049-A162-35D2628522D8}">
      <dsp:nvSpPr>
        <dsp:cNvPr id="0" name=""/>
        <dsp:cNvSpPr/>
      </dsp:nvSpPr>
      <dsp:spPr>
        <a:xfrm>
          <a:off x="213048" y="3553691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Frequent/loyal buyers</a:t>
          </a:r>
        </a:p>
      </dsp:txBody>
      <dsp:txXfrm>
        <a:off x="213048" y="3553691"/>
        <a:ext cx="846366" cy="423183"/>
      </dsp:txXfrm>
    </dsp:sp>
    <dsp:sp modelId="{6AD8F282-0D09-0D4F-97BA-8D8D48F3A6B1}">
      <dsp:nvSpPr>
        <dsp:cNvPr id="0" name=""/>
        <dsp:cNvSpPr/>
      </dsp:nvSpPr>
      <dsp:spPr>
        <a:xfrm>
          <a:off x="1025560" y="1750929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Purchase value/volume</a:t>
          </a:r>
        </a:p>
      </dsp:txBody>
      <dsp:txXfrm>
        <a:off x="1025560" y="1750929"/>
        <a:ext cx="846366" cy="423183"/>
      </dsp:txXfrm>
    </dsp:sp>
    <dsp:sp modelId="{CAF24364-CE34-1940-8901-5D241A0500C4}">
      <dsp:nvSpPr>
        <dsp:cNvPr id="0" name=""/>
        <dsp:cNvSpPr/>
      </dsp:nvSpPr>
      <dsp:spPr>
        <a:xfrm>
          <a:off x="1237152" y="2351850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Low-value buyers</a:t>
          </a:r>
        </a:p>
      </dsp:txBody>
      <dsp:txXfrm>
        <a:off x="1237152" y="2351850"/>
        <a:ext cx="846366" cy="423183"/>
      </dsp:txXfrm>
    </dsp:sp>
    <dsp:sp modelId="{DADB9546-880D-2A47-8553-40442CB501C7}">
      <dsp:nvSpPr>
        <dsp:cNvPr id="0" name=""/>
        <dsp:cNvSpPr/>
      </dsp:nvSpPr>
      <dsp:spPr>
        <a:xfrm>
          <a:off x="1237152" y="2952770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Mid-value buyers</a:t>
          </a:r>
        </a:p>
      </dsp:txBody>
      <dsp:txXfrm>
        <a:off x="1237152" y="2952770"/>
        <a:ext cx="846366" cy="423183"/>
      </dsp:txXfrm>
    </dsp:sp>
    <dsp:sp modelId="{FBFEF48E-6ACC-DF45-BE67-32A16FE69774}">
      <dsp:nvSpPr>
        <dsp:cNvPr id="0" name=""/>
        <dsp:cNvSpPr/>
      </dsp:nvSpPr>
      <dsp:spPr>
        <a:xfrm>
          <a:off x="1237152" y="3553691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High-value buyers</a:t>
          </a:r>
        </a:p>
      </dsp:txBody>
      <dsp:txXfrm>
        <a:off x="1237152" y="3553691"/>
        <a:ext cx="846366" cy="423183"/>
      </dsp:txXfrm>
    </dsp:sp>
    <dsp:sp modelId="{D35D7C40-199B-364A-A854-A05B6645BE0A}">
      <dsp:nvSpPr>
        <dsp:cNvPr id="0" name=""/>
        <dsp:cNvSpPr/>
      </dsp:nvSpPr>
      <dsp:spPr>
        <a:xfrm>
          <a:off x="2049664" y="1750929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Product/service mix</a:t>
          </a:r>
        </a:p>
      </dsp:txBody>
      <dsp:txXfrm>
        <a:off x="2049664" y="1750929"/>
        <a:ext cx="846366" cy="423183"/>
      </dsp:txXfrm>
    </dsp:sp>
    <dsp:sp modelId="{D95A1E3C-D5B9-4848-B557-939D1BCCC19C}">
      <dsp:nvSpPr>
        <dsp:cNvPr id="0" name=""/>
        <dsp:cNvSpPr/>
      </dsp:nvSpPr>
      <dsp:spPr>
        <a:xfrm>
          <a:off x="2261256" y="2351850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Single-category buyers</a:t>
          </a:r>
        </a:p>
      </dsp:txBody>
      <dsp:txXfrm>
        <a:off x="2261256" y="2351850"/>
        <a:ext cx="846366" cy="423183"/>
      </dsp:txXfrm>
    </dsp:sp>
    <dsp:sp modelId="{33F2B955-5571-2F4D-A1E7-469D65E7516A}">
      <dsp:nvSpPr>
        <dsp:cNvPr id="0" name=""/>
        <dsp:cNvSpPr/>
      </dsp:nvSpPr>
      <dsp:spPr>
        <a:xfrm>
          <a:off x="2261256" y="2952770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Multi-category buyers</a:t>
          </a:r>
        </a:p>
      </dsp:txBody>
      <dsp:txXfrm>
        <a:off x="2261256" y="2952770"/>
        <a:ext cx="846366" cy="423183"/>
      </dsp:txXfrm>
    </dsp:sp>
    <dsp:sp modelId="{4F9708C5-B7A5-134C-9299-18A66EDD1A24}">
      <dsp:nvSpPr>
        <dsp:cNvPr id="0" name=""/>
        <dsp:cNvSpPr/>
      </dsp:nvSpPr>
      <dsp:spPr>
        <a:xfrm>
          <a:off x="3585820" y="1150008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Demographic/Firmographic</a:t>
          </a:r>
        </a:p>
      </dsp:txBody>
      <dsp:txXfrm>
        <a:off x="3585820" y="1150008"/>
        <a:ext cx="846366" cy="423183"/>
      </dsp:txXfrm>
    </dsp:sp>
    <dsp:sp modelId="{96F60141-1641-7C43-930C-ABF14BF12142}">
      <dsp:nvSpPr>
        <dsp:cNvPr id="0" name=""/>
        <dsp:cNvSpPr/>
      </dsp:nvSpPr>
      <dsp:spPr>
        <a:xfrm>
          <a:off x="3073768" y="1750929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B2C demographics</a:t>
          </a:r>
        </a:p>
      </dsp:txBody>
      <dsp:txXfrm>
        <a:off x="3073768" y="1750929"/>
        <a:ext cx="846366" cy="423183"/>
      </dsp:txXfrm>
    </dsp:sp>
    <dsp:sp modelId="{61254D58-0818-3D47-BE72-A04FF9D1C7B9}">
      <dsp:nvSpPr>
        <dsp:cNvPr id="0" name=""/>
        <dsp:cNvSpPr/>
      </dsp:nvSpPr>
      <dsp:spPr>
        <a:xfrm>
          <a:off x="3285360" y="2351850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Income bands (low/mid/high)</a:t>
          </a:r>
        </a:p>
      </dsp:txBody>
      <dsp:txXfrm>
        <a:off x="3285360" y="2351850"/>
        <a:ext cx="846366" cy="423183"/>
      </dsp:txXfrm>
    </dsp:sp>
    <dsp:sp modelId="{F4731801-F8D7-E746-864A-BE663D734FEF}">
      <dsp:nvSpPr>
        <dsp:cNvPr id="0" name=""/>
        <dsp:cNvSpPr/>
      </dsp:nvSpPr>
      <dsp:spPr>
        <a:xfrm>
          <a:off x="3285360" y="2952770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Age groups (young adult/family builder/mature)</a:t>
          </a:r>
        </a:p>
      </dsp:txBody>
      <dsp:txXfrm>
        <a:off x="3285360" y="2952770"/>
        <a:ext cx="846366" cy="423183"/>
      </dsp:txXfrm>
    </dsp:sp>
    <dsp:sp modelId="{DD6D6CCA-AACA-D34B-8A3E-F19996B4A03C}">
      <dsp:nvSpPr>
        <dsp:cNvPr id="0" name=""/>
        <dsp:cNvSpPr/>
      </dsp:nvSpPr>
      <dsp:spPr>
        <a:xfrm>
          <a:off x="3285360" y="3553691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Household type (single/couple/family)</a:t>
          </a:r>
        </a:p>
      </dsp:txBody>
      <dsp:txXfrm>
        <a:off x="3285360" y="3553691"/>
        <a:ext cx="846366" cy="423183"/>
      </dsp:txXfrm>
    </dsp:sp>
    <dsp:sp modelId="{909C11AD-20AD-0446-BBD4-ECFAFB29F238}">
      <dsp:nvSpPr>
        <dsp:cNvPr id="0" name=""/>
        <dsp:cNvSpPr/>
      </dsp:nvSpPr>
      <dsp:spPr>
        <a:xfrm>
          <a:off x="4097872" y="1750929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B2B firmographics</a:t>
          </a:r>
        </a:p>
      </dsp:txBody>
      <dsp:txXfrm>
        <a:off x="4097872" y="1750929"/>
        <a:ext cx="846366" cy="423183"/>
      </dsp:txXfrm>
    </dsp:sp>
    <dsp:sp modelId="{58A3AD07-5781-F842-91F2-9E81E777BFD1}">
      <dsp:nvSpPr>
        <dsp:cNvPr id="0" name=""/>
        <dsp:cNvSpPr/>
      </dsp:nvSpPr>
      <dsp:spPr>
        <a:xfrm>
          <a:off x="4309464" y="2351850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Company size (small/medium/large)</a:t>
          </a:r>
        </a:p>
      </dsp:txBody>
      <dsp:txXfrm>
        <a:off x="4309464" y="2351850"/>
        <a:ext cx="846366" cy="423183"/>
      </dsp:txXfrm>
    </dsp:sp>
    <dsp:sp modelId="{F27895AB-98AB-844F-9AB7-16C97EB8A6AB}">
      <dsp:nvSpPr>
        <dsp:cNvPr id="0" name=""/>
        <dsp:cNvSpPr/>
      </dsp:nvSpPr>
      <dsp:spPr>
        <a:xfrm>
          <a:off x="4309464" y="2952770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Industry/sector (developers/landlords/corporate)</a:t>
          </a:r>
        </a:p>
      </dsp:txBody>
      <dsp:txXfrm>
        <a:off x="4309464" y="2952770"/>
        <a:ext cx="846366" cy="423183"/>
      </dsp:txXfrm>
    </dsp:sp>
    <dsp:sp modelId="{131880E0-82B8-6248-96D5-9158916ABFDD}">
      <dsp:nvSpPr>
        <dsp:cNvPr id="0" name=""/>
        <dsp:cNvSpPr/>
      </dsp:nvSpPr>
      <dsp:spPr>
        <a:xfrm>
          <a:off x="4309464" y="3553691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Buying structure (individual/committee/procurement team)</a:t>
          </a:r>
        </a:p>
      </dsp:txBody>
      <dsp:txXfrm>
        <a:off x="4309464" y="3553691"/>
        <a:ext cx="846366" cy="423183"/>
      </dsp:txXfrm>
    </dsp:sp>
    <dsp:sp modelId="{EEA2C6B9-E10E-7D4F-AC1E-4538C1BB95BA}">
      <dsp:nvSpPr>
        <dsp:cNvPr id="0" name=""/>
        <dsp:cNvSpPr/>
      </dsp:nvSpPr>
      <dsp:spPr>
        <a:xfrm>
          <a:off x="6146080" y="1150008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Psychographic/Needs-based</a:t>
          </a:r>
        </a:p>
      </dsp:txBody>
      <dsp:txXfrm>
        <a:off x="6146080" y="1150008"/>
        <a:ext cx="846366" cy="423183"/>
      </dsp:txXfrm>
    </dsp:sp>
    <dsp:sp modelId="{8E5A8307-587D-E840-B30B-DDC165E4FC01}">
      <dsp:nvSpPr>
        <dsp:cNvPr id="0" name=""/>
        <dsp:cNvSpPr/>
      </dsp:nvSpPr>
      <dsp:spPr>
        <a:xfrm>
          <a:off x="5121976" y="1750929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Motivations</a:t>
          </a:r>
        </a:p>
      </dsp:txBody>
      <dsp:txXfrm>
        <a:off x="5121976" y="1750929"/>
        <a:ext cx="846366" cy="423183"/>
      </dsp:txXfrm>
    </dsp:sp>
    <dsp:sp modelId="{E8647574-7322-4A44-86EE-213E3F2CCE0F}">
      <dsp:nvSpPr>
        <dsp:cNvPr id="0" name=""/>
        <dsp:cNvSpPr/>
      </dsp:nvSpPr>
      <dsp:spPr>
        <a:xfrm>
          <a:off x="5333568" y="2351850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Cost-conscious</a:t>
          </a:r>
        </a:p>
      </dsp:txBody>
      <dsp:txXfrm>
        <a:off x="5333568" y="2351850"/>
        <a:ext cx="846366" cy="423183"/>
      </dsp:txXfrm>
    </dsp:sp>
    <dsp:sp modelId="{C4B1CF80-06C6-6643-AD5D-CC694D021FC9}">
      <dsp:nvSpPr>
        <dsp:cNvPr id="0" name=""/>
        <dsp:cNvSpPr/>
      </dsp:nvSpPr>
      <dsp:spPr>
        <a:xfrm>
          <a:off x="5333568" y="2952770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Premium/quality seekers</a:t>
          </a:r>
        </a:p>
      </dsp:txBody>
      <dsp:txXfrm>
        <a:off x="5333568" y="2952770"/>
        <a:ext cx="846366" cy="423183"/>
      </dsp:txXfrm>
    </dsp:sp>
    <dsp:sp modelId="{8E80B42A-F36D-2B4D-80BF-84AA5A555651}">
      <dsp:nvSpPr>
        <dsp:cNvPr id="0" name=""/>
        <dsp:cNvSpPr/>
      </dsp:nvSpPr>
      <dsp:spPr>
        <a:xfrm>
          <a:off x="5333568" y="3553691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Convenience-driven</a:t>
          </a:r>
        </a:p>
      </dsp:txBody>
      <dsp:txXfrm>
        <a:off x="5333568" y="3553691"/>
        <a:ext cx="846366" cy="423183"/>
      </dsp:txXfrm>
    </dsp:sp>
    <dsp:sp modelId="{BB8DBC6D-0873-5043-80C3-8DE090D9A4CE}">
      <dsp:nvSpPr>
        <dsp:cNvPr id="0" name=""/>
        <dsp:cNvSpPr/>
      </dsp:nvSpPr>
      <dsp:spPr>
        <a:xfrm>
          <a:off x="6146080" y="1750929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Decision criteria</a:t>
          </a:r>
        </a:p>
      </dsp:txBody>
      <dsp:txXfrm>
        <a:off x="6146080" y="1750929"/>
        <a:ext cx="846366" cy="423183"/>
      </dsp:txXfrm>
    </dsp:sp>
    <dsp:sp modelId="{40A87186-A391-0042-8392-3C6EAE7D828B}">
      <dsp:nvSpPr>
        <dsp:cNvPr id="0" name=""/>
        <dsp:cNvSpPr/>
      </dsp:nvSpPr>
      <dsp:spPr>
        <a:xfrm>
          <a:off x="6357672" y="2351850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Price-led decisions</a:t>
          </a:r>
        </a:p>
      </dsp:txBody>
      <dsp:txXfrm>
        <a:off x="6357672" y="2351850"/>
        <a:ext cx="846366" cy="423183"/>
      </dsp:txXfrm>
    </dsp:sp>
    <dsp:sp modelId="{78256012-F1D8-2C49-AD43-559474C78036}">
      <dsp:nvSpPr>
        <dsp:cNvPr id="0" name=""/>
        <dsp:cNvSpPr/>
      </dsp:nvSpPr>
      <dsp:spPr>
        <a:xfrm>
          <a:off x="6357672" y="2952770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Service/relationship-led decisions</a:t>
          </a:r>
        </a:p>
      </dsp:txBody>
      <dsp:txXfrm>
        <a:off x="6357672" y="2952770"/>
        <a:ext cx="846366" cy="423183"/>
      </dsp:txXfrm>
    </dsp:sp>
    <dsp:sp modelId="{3CD1DEDF-C225-A643-9EA2-DCD2604D6E8E}">
      <dsp:nvSpPr>
        <dsp:cNvPr id="0" name=""/>
        <dsp:cNvSpPr/>
      </dsp:nvSpPr>
      <dsp:spPr>
        <a:xfrm>
          <a:off x="6357672" y="3553691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Product/feature-led decisions</a:t>
          </a:r>
        </a:p>
      </dsp:txBody>
      <dsp:txXfrm>
        <a:off x="6357672" y="3553691"/>
        <a:ext cx="846366" cy="423183"/>
      </dsp:txXfrm>
    </dsp:sp>
    <dsp:sp modelId="{8632BC25-EC7D-034F-BA56-DC4B13460D8B}">
      <dsp:nvSpPr>
        <dsp:cNvPr id="0" name=""/>
        <dsp:cNvSpPr/>
      </dsp:nvSpPr>
      <dsp:spPr>
        <a:xfrm>
          <a:off x="7170184" y="1750929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Lifestyle/Business orientation</a:t>
          </a:r>
        </a:p>
      </dsp:txBody>
      <dsp:txXfrm>
        <a:off x="7170184" y="1750929"/>
        <a:ext cx="846366" cy="423183"/>
      </dsp:txXfrm>
    </dsp:sp>
    <dsp:sp modelId="{8DDE964C-C8B1-DB40-BE71-FF73C8E9FF5B}">
      <dsp:nvSpPr>
        <dsp:cNvPr id="0" name=""/>
        <dsp:cNvSpPr/>
      </dsp:nvSpPr>
      <dsp:spPr>
        <a:xfrm>
          <a:off x="7381776" y="2351850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Pragmatic</a:t>
          </a:r>
        </a:p>
      </dsp:txBody>
      <dsp:txXfrm>
        <a:off x="7381776" y="2351850"/>
        <a:ext cx="846366" cy="423183"/>
      </dsp:txXfrm>
    </dsp:sp>
    <dsp:sp modelId="{16CC1597-C993-8740-8496-5E5B1AE85632}">
      <dsp:nvSpPr>
        <dsp:cNvPr id="0" name=""/>
        <dsp:cNvSpPr/>
      </dsp:nvSpPr>
      <dsp:spPr>
        <a:xfrm>
          <a:off x="7381776" y="2952770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Aspirational</a:t>
          </a:r>
        </a:p>
      </dsp:txBody>
      <dsp:txXfrm>
        <a:off x="7381776" y="2952770"/>
        <a:ext cx="846366" cy="423183"/>
      </dsp:txXfrm>
    </dsp:sp>
    <dsp:sp modelId="{1B5C9D2D-A98E-584B-8E17-57F4E1C2D3F7}">
      <dsp:nvSpPr>
        <dsp:cNvPr id="0" name=""/>
        <dsp:cNvSpPr/>
      </dsp:nvSpPr>
      <dsp:spPr>
        <a:xfrm>
          <a:off x="7381776" y="3553691"/>
          <a:ext cx="846366" cy="4231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Growth-oriented businesses</a:t>
          </a:r>
        </a:p>
      </dsp:txBody>
      <dsp:txXfrm>
        <a:off x="7381776" y="3553691"/>
        <a:ext cx="846366" cy="423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F469C-C11D-284A-8475-6E11D721C96C}">
      <dsp:nvSpPr>
        <dsp:cNvPr id="0" name=""/>
        <dsp:cNvSpPr/>
      </dsp:nvSpPr>
      <dsp:spPr>
        <a:xfrm>
          <a:off x="1135213" y="1909062"/>
          <a:ext cx="1277441" cy="499461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How can Elegant Homes UK establish three clear customer segments (B2B, B2C, and hybrid) within the next 3 months...</a:t>
          </a:r>
        </a:p>
      </dsp:txBody>
      <dsp:txXfrm>
        <a:off x="1149842" y="1923691"/>
        <a:ext cx="1248183" cy="470203"/>
      </dsp:txXfrm>
    </dsp:sp>
    <dsp:sp modelId="{CF59C6D5-91BF-1E42-8E84-565828A3BA9B}">
      <dsp:nvSpPr>
        <dsp:cNvPr id="0" name=""/>
        <dsp:cNvSpPr/>
      </dsp:nvSpPr>
      <dsp:spPr>
        <a:xfrm rot="17445755">
          <a:off x="1954620" y="1491886"/>
          <a:ext cx="1419151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1419151" y="34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54620" y="1459820"/>
        <a:ext cx="1419151" cy="70957"/>
      </dsp:txXfrm>
    </dsp:sp>
    <dsp:sp modelId="{44F92D23-85DD-FD41-8148-FF94FD4DE613}">
      <dsp:nvSpPr>
        <dsp:cNvPr id="0" name=""/>
        <dsp:cNvSpPr/>
      </dsp:nvSpPr>
      <dsp:spPr>
        <a:xfrm>
          <a:off x="2915738" y="745978"/>
          <a:ext cx="1050406" cy="171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latin typeface="Arial" panose="020B0604020202020204" pitchFamily="34" charset="0"/>
              <a:cs typeface="Arial" panose="020B0604020202020204" pitchFamily="34" charset="0"/>
            </a:rPr>
            <a:t>Behavioral</a:t>
          </a:r>
        </a:p>
      </dsp:txBody>
      <dsp:txXfrm>
        <a:off x="2920766" y="751006"/>
        <a:ext cx="1040350" cy="161599"/>
      </dsp:txXfrm>
    </dsp:sp>
    <dsp:sp modelId="{A8A42979-C6DD-B34E-A7C8-C3749139849E}">
      <dsp:nvSpPr>
        <dsp:cNvPr id="0" name=""/>
        <dsp:cNvSpPr/>
      </dsp:nvSpPr>
      <dsp:spPr>
        <a:xfrm rot="17051759">
          <a:off x="3754827" y="556962"/>
          <a:ext cx="559959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559959" y="3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54827" y="546376"/>
        <a:ext cx="559959" cy="27997"/>
      </dsp:txXfrm>
    </dsp:sp>
    <dsp:sp modelId="{5E0503C3-7E84-6A4D-B14A-4ED80D52C05A}">
      <dsp:nvSpPr>
        <dsp:cNvPr id="0" name=""/>
        <dsp:cNvSpPr/>
      </dsp:nvSpPr>
      <dsp:spPr>
        <a:xfrm>
          <a:off x="4103469" y="203118"/>
          <a:ext cx="1117592" cy="171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Purchase frequency</a:t>
          </a:r>
        </a:p>
      </dsp:txBody>
      <dsp:txXfrm>
        <a:off x="4108497" y="208146"/>
        <a:ext cx="1107536" cy="161599"/>
      </dsp:txXfrm>
    </dsp:sp>
    <dsp:sp modelId="{4C32EAB9-48F9-304A-93A7-72888441A88D}">
      <dsp:nvSpPr>
        <dsp:cNvPr id="0" name=""/>
        <dsp:cNvSpPr/>
      </dsp:nvSpPr>
      <dsp:spPr>
        <a:xfrm rot="18289469">
          <a:off x="5169488" y="186830"/>
          <a:ext cx="240470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240470" y="3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69488" y="184232"/>
        <a:ext cx="240470" cy="12023"/>
      </dsp:txXfrm>
    </dsp:sp>
    <dsp:sp modelId="{862F7E24-01CB-A14E-90D9-7C33A5C62E8D}">
      <dsp:nvSpPr>
        <dsp:cNvPr id="0" name=""/>
        <dsp:cNvSpPr/>
      </dsp:nvSpPr>
      <dsp:spPr>
        <a:xfrm>
          <a:off x="5358385" y="5714"/>
          <a:ext cx="678800" cy="171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One-time buyers</a:t>
          </a:r>
        </a:p>
      </dsp:txBody>
      <dsp:txXfrm>
        <a:off x="5363413" y="10742"/>
        <a:ext cx="668744" cy="161599"/>
      </dsp:txXfrm>
    </dsp:sp>
    <dsp:sp modelId="{C185DE38-313B-E846-B9BB-CEAC3A819C0E}">
      <dsp:nvSpPr>
        <dsp:cNvPr id="0" name=""/>
        <dsp:cNvSpPr/>
      </dsp:nvSpPr>
      <dsp:spPr>
        <a:xfrm>
          <a:off x="5221061" y="285532"/>
          <a:ext cx="137324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137324" y="3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21061" y="285512"/>
        <a:ext cx="137324" cy="6866"/>
      </dsp:txXfrm>
    </dsp:sp>
    <dsp:sp modelId="{07946D4A-721C-2347-9A83-AD9871CF9685}">
      <dsp:nvSpPr>
        <dsp:cNvPr id="0" name=""/>
        <dsp:cNvSpPr/>
      </dsp:nvSpPr>
      <dsp:spPr>
        <a:xfrm>
          <a:off x="5358385" y="203118"/>
          <a:ext cx="955024" cy="171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Occasional repeat buyers</a:t>
          </a:r>
        </a:p>
      </dsp:txBody>
      <dsp:txXfrm>
        <a:off x="5363413" y="208146"/>
        <a:ext cx="944968" cy="161599"/>
      </dsp:txXfrm>
    </dsp:sp>
    <dsp:sp modelId="{B5703BC2-EC8A-9A4E-ACBA-5D049524952A}">
      <dsp:nvSpPr>
        <dsp:cNvPr id="0" name=""/>
        <dsp:cNvSpPr/>
      </dsp:nvSpPr>
      <dsp:spPr>
        <a:xfrm rot="3310531">
          <a:off x="5169488" y="384234"/>
          <a:ext cx="240470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240470" y="3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69488" y="381635"/>
        <a:ext cx="240470" cy="12023"/>
      </dsp:txXfrm>
    </dsp:sp>
    <dsp:sp modelId="{3A8B6273-197A-4C4A-B30F-50DA8CC9F428}">
      <dsp:nvSpPr>
        <dsp:cNvPr id="0" name=""/>
        <dsp:cNvSpPr/>
      </dsp:nvSpPr>
      <dsp:spPr>
        <a:xfrm>
          <a:off x="5358385" y="400521"/>
          <a:ext cx="843404" cy="171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Frequent/loyal buyers</a:t>
          </a:r>
        </a:p>
      </dsp:txBody>
      <dsp:txXfrm>
        <a:off x="5363413" y="405549"/>
        <a:ext cx="833348" cy="161599"/>
      </dsp:txXfrm>
    </dsp:sp>
    <dsp:sp modelId="{F61A7CBE-5211-3D47-B96C-94944EDF63F3}">
      <dsp:nvSpPr>
        <dsp:cNvPr id="0" name=""/>
        <dsp:cNvSpPr/>
      </dsp:nvSpPr>
      <dsp:spPr>
        <a:xfrm rot="1186030">
          <a:off x="3961845" y="853067"/>
          <a:ext cx="145922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145922" y="3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61845" y="852833"/>
        <a:ext cx="145922" cy="7296"/>
      </dsp:txXfrm>
    </dsp:sp>
    <dsp:sp modelId="{57111BD3-0066-F943-B11F-8645684AD90F}">
      <dsp:nvSpPr>
        <dsp:cNvPr id="0" name=""/>
        <dsp:cNvSpPr/>
      </dsp:nvSpPr>
      <dsp:spPr>
        <a:xfrm>
          <a:off x="4103469" y="795329"/>
          <a:ext cx="1117592" cy="171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Purchase value/volume</a:t>
          </a:r>
        </a:p>
      </dsp:txBody>
      <dsp:txXfrm>
        <a:off x="4108497" y="800357"/>
        <a:ext cx="1107536" cy="161599"/>
      </dsp:txXfrm>
    </dsp:sp>
    <dsp:sp modelId="{C76E094B-6C35-974F-980E-A4B1C8B885D5}">
      <dsp:nvSpPr>
        <dsp:cNvPr id="0" name=""/>
        <dsp:cNvSpPr/>
      </dsp:nvSpPr>
      <dsp:spPr>
        <a:xfrm rot="18289469">
          <a:off x="5169488" y="779041"/>
          <a:ext cx="240470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240470" y="3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69488" y="776443"/>
        <a:ext cx="240470" cy="12023"/>
      </dsp:txXfrm>
    </dsp:sp>
    <dsp:sp modelId="{DB929E47-87EB-8345-ADB8-7C8CC6F1629C}">
      <dsp:nvSpPr>
        <dsp:cNvPr id="0" name=""/>
        <dsp:cNvSpPr/>
      </dsp:nvSpPr>
      <dsp:spPr>
        <a:xfrm>
          <a:off x="5358385" y="597925"/>
          <a:ext cx="579247" cy="171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Low-value buyers</a:t>
          </a:r>
        </a:p>
      </dsp:txBody>
      <dsp:txXfrm>
        <a:off x="5363413" y="602953"/>
        <a:ext cx="569191" cy="161599"/>
      </dsp:txXfrm>
    </dsp:sp>
    <dsp:sp modelId="{FDCB8D0D-001A-6540-9008-ECA56DEF7CC6}">
      <dsp:nvSpPr>
        <dsp:cNvPr id="0" name=""/>
        <dsp:cNvSpPr/>
      </dsp:nvSpPr>
      <dsp:spPr>
        <a:xfrm>
          <a:off x="5221061" y="877743"/>
          <a:ext cx="137324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137324" y="3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21061" y="877723"/>
        <a:ext cx="137324" cy="6866"/>
      </dsp:txXfrm>
    </dsp:sp>
    <dsp:sp modelId="{199DC8C6-F415-AF44-90AF-715D6957D0EF}">
      <dsp:nvSpPr>
        <dsp:cNvPr id="0" name=""/>
        <dsp:cNvSpPr/>
      </dsp:nvSpPr>
      <dsp:spPr>
        <a:xfrm>
          <a:off x="5358385" y="795329"/>
          <a:ext cx="579247" cy="171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latin typeface="Arial" panose="020B0604020202020204" pitchFamily="34" charset="0"/>
              <a:cs typeface="Arial" panose="020B0604020202020204" pitchFamily="34" charset="0"/>
            </a:rPr>
            <a:t>Mid-value buyers</a:t>
          </a:r>
        </a:p>
      </dsp:txBody>
      <dsp:txXfrm>
        <a:off x="5363413" y="800357"/>
        <a:ext cx="569191" cy="161599"/>
      </dsp:txXfrm>
    </dsp:sp>
    <dsp:sp modelId="{FAA83D9B-5CE9-CD42-B4C2-EAFA33CC4551}">
      <dsp:nvSpPr>
        <dsp:cNvPr id="0" name=""/>
        <dsp:cNvSpPr/>
      </dsp:nvSpPr>
      <dsp:spPr>
        <a:xfrm rot="3310531">
          <a:off x="5169488" y="976445"/>
          <a:ext cx="240470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240470" y="3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69488" y="973846"/>
        <a:ext cx="240470" cy="12023"/>
      </dsp:txXfrm>
    </dsp:sp>
    <dsp:sp modelId="{17FFF938-D62A-2144-9271-17FDC39098AB}">
      <dsp:nvSpPr>
        <dsp:cNvPr id="0" name=""/>
        <dsp:cNvSpPr/>
      </dsp:nvSpPr>
      <dsp:spPr>
        <a:xfrm>
          <a:off x="5358385" y="992732"/>
          <a:ext cx="590397" cy="171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High-value buyers</a:t>
          </a:r>
        </a:p>
      </dsp:txBody>
      <dsp:txXfrm>
        <a:off x="5363413" y="997760"/>
        <a:ext cx="580341" cy="161599"/>
      </dsp:txXfrm>
    </dsp:sp>
    <dsp:sp modelId="{45A5D24D-B89E-D44A-B065-4F825753FB04}">
      <dsp:nvSpPr>
        <dsp:cNvPr id="0" name=""/>
        <dsp:cNvSpPr/>
      </dsp:nvSpPr>
      <dsp:spPr>
        <a:xfrm rot="4548241">
          <a:off x="3754827" y="1099822"/>
          <a:ext cx="559959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559959" y="3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54827" y="1089236"/>
        <a:ext cx="559959" cy="27997"/>
      </dsp:txXfrm>
    </dsp:sp>
    <dsp:sp modelId="{EE13BF15-E2A2-9749-87A9-6E4B6F6D6060}">
      <dsp:nvSpPr>
        <dsp:cNvPr id="0" name=""/>
        <dsp:cNvSpPr/>
      </dsp:nvSpPr>
      <dsp:spPr>
        <a:xfrm>
          <a:off x="4103469" y="1288837"/>
          <a:ext cx="1117592" cy="171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Product/service mix</a:t>
          </a:r>
        </a:p>
      </dsp:txBody>
      <dsp:txXfrm>
        <a:off x="4108497" y="1293865"/>
        <a:ext cx="1107536" cy="161599"/>
      </dsp:txXfrm>
    </dsp:sp>
    <dsp:sp modelId="{C8B69A1E-F0A3-CE4F-A606-4D34B492D819}">
      <dsp:nvSpPr>
        <dsp:cNvPr id="0" name=""/>
        <dsp:cNvSpPr/>
      </dsp:nvSpPr>
      <dsp:spPr>
        <a:xfrm rot="19457599">
          <a:off x="5205165" y="1321901"/>
          <a:ext cx="169115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169115" y="3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05165" y="1321086"/>
        <a:ext cx="169115" cy="8455"/>
      </dsp:txXfrm>
    </dsp:sp>
    <dsp:sp modelId="{56B1D4F3-A965-BE4A-8BF8-DB30933071A6}">
      <dsp:nvSpPr>
        <dsp:cNvPr id="0" name=""/>
        <dsp:cNvSpPr/>
      </dsp:nvSpPr>
      <dsp:spPr>
        <a:xfrm>
          <a:off x="5358385" y="1190136"/>
          <a:ext cx="718112" cy="171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Single-category buyers</a:t>
          </a:r>
        </a:p>
      </dsp:txBody>
      <dsp:txXfrm>
        <a:off x="5363413" y="1195164"/>
        <a:ext cx="708056" cy="161599"/>
      </dsp:txXfrm>
    </dsp:sp>
    <dsp:sp modelId="{28ECDE4D-E20C-DF43-9922-D4C2C0A423D4}">
      <dsp:nvSpPr>
        <dsp:cNvPr id="0" name=""/>
        <dsp:cNvSpPr/>
      </dsp:nvSpPr>
      <dsp:spPr>
        <a:xfrm rot="2142401">
          <a:off x="5205165" y="1420602"/>
          <a:ext cx="169115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169115" y="341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05165" y="1419788"/>
        <a:ext cx="169115" cy="8455"/>
      </dsp:txXfrm>
    </dsp:sp>
    <dsp:sp modelId="{CC5AE12A-73DE-3641-921B-F032D9887F4B}">
      <dsp:nvSpPr>
        <dsp:cNvPr id="0" name=""/>
        <dsp:cNvSpPr/>
      </dsp:nvSpPr>
      <dsp:spPr>
        <a:xfrm>
          <a:off x="5358385" y="1387539"/>
          <a:ext cx="701908" cy="171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latin typeface="Arial" panose="020B0604020202020204" pitchFamily="34" charset="0"/>
              <a:cs typeface="Arial" panose="020B0604020202020204" pitchFamily="34" charset="0"/>
            </a:rPr>
            <a:t>Multi-category buyers</a:t>
          </a:r>
        </a:p>
      </dsp:txBody>
      <dsp:txXfrm>
        <a:off x="5363413" y="1392567"/>
        <a:ext cx="691852" cy="161599"/>
      </dsp:txXfrm>
    </dsp:sp>
    <dsp:sp modelId="{8B34BCE0-7B4C-2241-B61B-586C43071486}">
      <dsp:nvSpPr>
        <dsp:cNvPr id="0" name=""/>
        <dsp:cNvSpPr/>
      </dsp:nvSpPr>
      <dsp:spPr>
        <a:xfrm rot="37487">
          <a:off x="2412639" y="2158123"/>
          <a:ext cx="503113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503113" y="3413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12639" y="2148958"/>
        <a:ext cx="503113" cy="25155"/>
      </dsp:txXfrm>
    </dsp:sp>
    <dsp:sp modelId="{D475A082-4FCA-A044-BC99-6A22396146A2}">
      <dsp:nvSpPr>
        <dsp:cNvPr id="0" name=""/>
        <dsp:cNvSpPr/>
      </dsp:nvSpPr>
      <dsp:spPr>
        <a:xfrm>
          <a:off x="2915738" y="2078452"/>
          <a:ext cx="1050406" cy="17165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Demographic/Firmographic</a:t>
          </a:r>
        </a:p>
      </dsp:txBody>
      <dsp:txXfrm>
        <a:off x="2920766" y="2083480"/>
        <a:ext cx="1040350" cy="161599"/>
      </dsp:txXfrm>
    </dsp:sp>
    <dsp:sp modelId="{1BC6DA69-85B2-F541-A431-2E1EF27D7BF7}">
      <dsp:nvSpPr>
        <dsp:cNvPr id="0" name=""/>
        <dsp:cNvSpPr/>
      </dsp:nvSpPr>
      <dsp:spPr>
        <a:xfrm rot="17692822">
          <a:off x="3871607" y="2012813"/>
          <a:ext cx="326398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326398" y="3413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71607" y="2008067"/>
        <a:ext cx="326398" cy="16319"/>
      </dsp:txXfrm>
    </dsp:sp>
    <dsp:sp modelId="{68BD6841-F3EB-CE42-924D-849E93D586A6}">
      <dsp:nvSpPr>
        <dsp:cNvPr id="0" name=""/>
        <dsp:cNvSpPr/>
      </dsp:nvSpPr>
      <dsp:spPr>
        <a:xfrm>
          <a:off x="4103469" y="1782346"/>
          <a:ext cx="1117592" cy="17165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B2C demographics</a:t>
          </a:r>
        </a:p>
      </dsp:txBody>
      <dsp:txXfrm>
        <a:off x="4108497" y="1787374"/>
        <a:ext cx="1107536" cy="161599"/>
      </dsp:txXfrm>
    </dsp:sp>
    <dsp:sp modelId="{B7C3C126-A64F-A948-9213-B70B0AF8B189}">
      <dsp:nvSpPr>
        <dsp:cNvPr id="0" name=""/>
        <dsp:cNvSpPr/>
      </dsp:nvSpPr>
      <dsp:spPr>
        <a:xfrm rot="18289469">
          <a:off x="5169488" y="1766059"/>
          <a:ext cx="240470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240470" y="3413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69488" y="1763460"/>
        <a:ext cx="240470" cy="12023"/>
      </dsp:txXfrm>
    </dsp:sp>
    <dsp:sp modelId="{B751D0FD-CF8E-4B47-8D7E-05D8845E0FE2}">
      <dsp:nvSpPr>
        <dsp:cNvPr id="0" name=""/>
        <dsp:cNvSpPr/>
      </dsp:nvSpPr>
      <dsp:spPr>
        <a:xfrm>
          <a:off x="5358385" y="1584943"/>
          <a:ext cx="589206" cy="17165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Income bands</a:t>
          </a:r>
        </a:p>
      </dsp:txBody>
      <dsp:txXfrm>
        <a:off x="5363413" y="1589971"/>
        <a:ext cx="579150" cy="161599"/>
      </dsp:txXfrm>
    </dsp:sp>
    <dsp:sp modelId="{CD57C5D5-F083-8B45-B3D0-5A3F589F0FC1}">
      <dsp:nvSpPr>
        <dsp:cNvPr id="0" name=""/>
        <dsp:cNvSpPr/>
      </dsp:nvSpPr>
      <dsp:spPr>
        <a:xfrm>
          <a:off x="5221061" y="1864760"/>
          <a:ext cx="137324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137324" y="3413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21061" y="1864741"/>
        <a:ext cx="137324" cy="6866"/>
      </dsp:txXfrm>
    </dsp:sp>
    <dsp:sp modelId="{7DE8C6BC-24BD-694C-BC34-B117C1A08F39}">
      <dsp:nvSpPr>
        <dsp:cNvPr id="0" name=""/>
        <dsp:cNvSpPr/>
      </dsp:nvSpPr>
      <dsp:spPr>
        <a:xfrm>
          <a:off x="5358385" y="1782346"/>
          <a:ext cx="488520" cy="17165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Age groups</a:t>
          </a:r>
        </a:p>
      </dsp:txBody>
      <dsp:txXfrm>
        <a:off x="5363413" y="1787374"/>
        <a:ext cx="478464" cy="161599"/>
      </dsp:txXfrm>
    </dsp:sp>
    <dsp:sp modelId="{2375BB9E-3F76-B944-90D5-F267362F77CA}">
      <dsp:nvSpPr>
        <dsp:cNvPr id="0" name=""/>
        <dsp:cNvSpPr/>
      </dsp:nvSpPr>
      <dsp:spPr>
        <a:xfrm rot="3310531">
          <a:off x="5169488" y="1963462"/>
          <a:ext cx="240470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240470" y="3413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283711" y="1960864"/>
        <a:ext cx="12023" cy="12023"/>
      </dsp:txXfrm>
    </dsp:sp>
    <dsp:sp modelId="{6F945A9B-6A3D-D344-B368-0ED6478C7385}">
      <dsp:nvSpPr>
        <dsp:cNvPr id="0" name=""/>
        <dsp:cNvSpPr/>
      </dsp:nvSpPr>
      <dsp:spPr>
        <a:xfrm>
          <a:off x="5358385" y="1979750"/>
          <a:ext cx="608181" cy="17165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Household type</a:t>
          </a:r>
        </a:p>
      </dsp:txBody>
      <dsp:txXfrm>
        <a:off x="5363413" y="1984778"/>
        <a:ext cx="598125" cy="161599"/>
      </dsp:txXfrm>
    </dsp:sp>
    <dsp:sp modelId="{704C92D5-0DE7-5B44-9435-C4511DAA167D}">
      <dsp:nvSpPr>
        <dsp:cNvPr id="0" name=""/>
        <dsp:cNvSpPr/>
      </dsp:nvSpPr>
      <dsp:spPr>
        <a:xfrm rot="3907178">
          <a:off x="3871607" y="2308918"/>
          <a:ext cx="326398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326398" y="3413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026646" y="2304172"/>
        <a:ext cx="16319" cy="16319"/>
      </dsp:txXfrm>
    </dsp:sp>
    <dsp:sp modelId="{53E431BB-B151-DF46-ABF8-724D5C14389F}">
      <dsp:nvSpPr>
        <dsp:cNvPr id="0" name=""/>
        <dsp:cNvSpPr/>
      </dsp:nvSpPr>
      <dsp:spPr>
        <a:xfrm>
          <a:off x="4103469" y="2374557"/>
          <a:ext cx="1109589" cy="17165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B2B firmographics</a:t>
          </a:r>
        </a:p>
      </dsp:txBody>
      <dsp:txXfrm>
        <a:off x="4108497" y="2379585"/>
        <a:ext cx="1099533" cy="161599"/>
      </dsp:txXfrm>
    </dsp:sp>
    <dsp:sp modelId="{D13C22D0-E2F8-4445-90C6-942115CC90B7}">
      <dsp:nvSpPr>
        <dsp:cNvPr id="0" name=""/>
        <dsp:cNvSpPr/>
      </dsp:nvSpPr>
      <dsp:spPr>
        <a:xfrm rot="18289469">
          <a:off x="5161485" y="2358269"/>
          <a:ext cx="240470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240470" y="3413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61485" y="2355671"/>
        <a:ext cx="240470" cy="12023"/>
      </dsp:txXfrm>
    </dsp:sp>
    <dsp:sp modelId="{2DA76B4E-591F-9A48-9D6B-3599C4A270FF}">
      <dsp:nvSpPr>
        <dsp:cNvPr id="0" name=""/>
        <dsp:cNvSpPr/>
      </dsp:nvSpPr>
      <dsp:spPr>
        <a:xfrm>
          <a:off x="5350383" y="2177153"/>
          <a:ext cx="1065687" cy="17165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Company size</a:t>
          </a:r>
        </a:p>
      </dsp:txBody>
      <dsp:txXfrm>
        <a:off x="5355411" y="2182181"/>
        <a:ext cx="1055631" cy="161599"/>
      </dsp:txXfrm>
    </dsp:sp>
    <dsp:sp modelId="{BFCAD355-A0E5-AF45-86DB-ECCB07A6FF3C}">
      <dsp:nvSpPr>
        <dsp:cNvPr id="0" name=""/>
        <dsp:cNvSpPr/>
      </dsp:nvSpPr>
      <dsp:spPr>
        <a:xfrm>
          <a:off x="5213058" y="2456971"/>
          <a:ext cx="137324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137324" y="3413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278287" y="2456951"/>
        <a:ext cx="6866" cy="6866"/>
      </dsp:txXfrm>
    </dsp:sp>
    <dsp:sp modelId="{D666DBE8-246C-A64F-9B5A-366B49634226}">
      <dsp:nvSpPr>
        <dsp:cNvPr id="0" name=""/>
        <dsp:cNvSpPr/>
      </dsp:nvSpPr>
      <dsp:spPr>
        <a:xfrm>
          <a:off x="5350383" y="2374557"/>
          <a:ext cx="1007249" cy="17165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Industry/sector</a:t>
          </a:r>
        </a:p>
      </dsp:txBody>
      <dsp:txXfrm>
        <a:off x="5355411" y="2379585"/>
        <a:ext cx="997193" cy="161599"/>
      </dsp:txXfrm>
    </dsp:sp>
    <dsp:sp modelId="{28174F17-0121-E341-879F-25C68EA2A574}">
      <dsp:nvSpPr>
        <dsp:cNvPr id="0" name=""/>
        <dsp:cNvSpPr/>
      </dsp:nvSpPr>
      <dsp:spPr>
        <a:xfrm rot="3310531">
          <a:off x="5161485" y="2555673"/>
          <a:ext cx="240470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240470" y="3413"/>
              </a:lnTo>
            </a:path>
          </a:pathLst>
        </a:custGeom>
        <a:noFill/>
        <a:ln w="25400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275709" y="2553075"/>
        <a:ext cx="12023" cy="12023"/>
      </dsp:txXfrm>
    </dsp:sp>
    <dsp:sp modelId="{82EB0E98-41D5-CC4E-A3AD-B560956DB9DE}">
      <dsp:nvSpPr>
        <dsp:cNvPr id="0" name=""/>
        <dsp:cNvSpPr/>
      </dsp:nvSpPr>
      <dsp:spPr>
        <a:xfrm>
          <a:off x="5350383" y="2571960"/>
          <a:ext cx="1030693" cy="17165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Buying structure</a:t>
          </a:r>
        </a:p>
      </dsp:txBody>
      <dsp:txXfrm>
        <a:off x="5355411" y="2576988"/>
        <a:ext cx="1020637" cy="161599"/>
      </dsp:txXfrm>
    </dsp:sp>
    <dsp:sp modelId="{A7C41622-DE34-3C41-86C7-CF8344CB6142}">
      <dsp:nvSpPr>
        <dsp:cNvPr id="0" name=""/>
        <dsp:cNvSpPr/>
      </dsp:nvSpPr>
      <dsp:spPr>
        <a:xfrm rot="4277800">
          <a:off x="1879765" y="2898386"/>
          <a:ext cx="1568861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1568861" y="341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79765" y="2862578"/>
        <a:ext cx="1568861" cy="78443"/>
      </dsp:txXfrm>
    </dsp:sp>
    <dsp:sp modelId="{77EEB6E7-4175-EB43-A90F-D08502DD1EB0}">
      <dsp:nvSpPr>
        <dsp:cNvPr id="0" name=""/>
        <dsp:cNvSpPr/>
      </dsp:nvSpPr>
      <dsp:spPr>
        <a:xfrm>
          <a:off x="2915738" y="3558978"/>
          <a:ext cx="1050406" cy="17165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latin typeface="Arial" panose="020B0604020202020204" pitchFamily="34" charset="0"/>
              <a:cs typeface="Arial" panose="020B0604020202020204" pitchFamily="34" charset="0"/>
            </a:rPr>
            <a:t>Psychographic/Needs-based</a:t>
          </a:r>
        </a:p>
      </dsp:txBody>
      <dsp:txXfrm>
        <a:off x="2920766" y="3564006"/>
        <a:ext cx="1040350" cy="161599"/>
      </dsp:txXfrm>
    </dsp:sp>
    <dsp:sp modelId="{492F6BA1-5643-3B45-9CEE-FE7805441853}">
      <dsp:nvSpPr>
        <dsp:cNvPr id="0" name=""/>
        <dsp:cNvSpPr/>
      </dsp:nvSpPr>
      <dsp:spPr>
        <a:xfrm rot="16983315">
          <a:off x="3730845" y="3345287"/>
          <a:ext cx="607923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607923" y="341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30845" y="3333502"/>
        <a:ext cx="607923" cy="30396"/>
      </dsp:txXfrm>
    </dsp:sp>
    <dsp:sp modelId="{D693ED3C-6520-FC40-A31F-92F14E8BD292}">
      <dsp:nvSpPr>
        <dsp:cNvPr id="0" name=""/>
        <dsp:cNvSpPr/>
      </dsp:nvSpPr>
      <dsp:spPr>
        <a:xfrm>
          <a:off x="4103469" y="2966768"/>
          <a:ext cx="1117592" cy="17165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latin typeface="Arial" panose="020B0604020202020204" pitchFamily="34" charset="0"/>
              <a:cs typeface="Arial" panose="020B0604020202020204" pitchFamily="34" charset="0"/>
            </a:rPr>
            <a:t>Motivations</a:t>
          </a:r>
        </a:p>
      </dsp:txBody>
      <dsp:txXfrm>
        <a:off x="4108497" y="2971796"/>
        <a:ext cx="1107536" cy="161599"/>
      </dsp:txXfrm>
    </dsp:sp>
    <dsp:sp modelId="{692F86B9-8A14-6B44-A421-1723899E4182}">
      <dsp:nvSpPr>
        <dsp:cNvPr id="0" name=""/>
        <dsp:cNvSpPr/>
      </dsp:nvSpPr>
      <dsp:spPr>
        <a:xfrm rot="18289469">
          <a:off x="5169488" y="2950480"/>
          <a:ext cx="240470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240470" y="341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69488" y="2947882"/>
        <a:ext cx="240470" cy="12023"/>
      </dsp:txXfrm>
    </dsp:sp>
    <dsp:sp modelId="{60812134-8DFC-E746-8D73-D46D35FB4326}">
      <dsp:nvSpPr>
        <dsp:cNvPr id="0" name=""/>
        <dsp:cNvSpPr/>
      </dsp:nvSpPr>
      <dsp:spPr>
        <a:xfrm>
          <a:off x="5358385" y="2769364"/>
          <a:ext cx="1370241" cy="17165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Cost-conscious</a:t>
          </a:r>
        </a:p>
      </dsp:txBody>
      <dsp:txXfrm>
        <a:off x="5363413" y="2774392"/>
        <a:ext cx="1360185" cy="161599"/>
      </dsp:txXfrm>
    </dsp:sp>
    <dsp:sp modelId="{3D215A7A-6FD3-D24A-92AC-2967FD20D798}">
      <dsp:nvSpPr>
        <dsp:cNvPr id="0" name=""/>
        <dsp:cNvSpPr/>
      </dsp:nvSpPr>
      <dsp:spPr>
        <a:xfrm>
          <a:off x="5221061" y="3049182"/>
          <a:ext cx="137324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137324" y="341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21061" y="3049162"/>
        <a:ext cx="137324" cy="6866"/>
      </dsp:txXfrm>
    </dsp:sp>
    <dsp:sp modelId="{378F5073-0F0F-A841-ABAC-769BB4AB8E6A}">
      <dsp:nvSpPr>
        <dsp:cNvPr id="0" name=""/>
        <dsp:cNvSpPr/>
      </dsp:nvSpPr>
      <dsp:spPr>
        <a:xfrm>
          <a:off x="5358385" y="2966768"/>
          <a:ext cx="1269881" cy="17165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Premium/quality seekers</a:t>
          </a:r>
        </a:p>
      </dsp:txBody>
      <dsp:txXfrm>
        <a:off x="5363413" y="2971796"/>
        <a:ext cx="1259825" cy="161599"/>
      </dsp:txXfrm>
    </dsp:sp>
    <dsp:sp modelId="{519EB080-867C-D645-A2A6-396043EB140C}">
      <dsp:nvSpPr>
        <dsp:cNvPr id="0" name=""/>
        <dsp:cNvSpPr/>
      </dsp:nvSpPr>
      <dsp:spPr>
        <a:xfrm rot="3310531">
          <a:off x="5169488" y="3147884"/>
          <a:ext cx="240470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240470" y="341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69488" y="3145285"/>
        <a:ext cx="240470" cy="12023"/>
      </dsp:txXfrm>
    </dsp:sp>
    <dsp:sp modelId="{4EB5549D-7874-3F45-9878-3DB55C291C73}">
      <dsp:nvSpPr>
        <dsp:cNvPr id="0" name=""/>
        <dsp:cNvSpPr/>
      </dsp:nvSpPr>
      <dsp:spPr>
        <a:xfrm>
          <a:off x="5358385" y="3164171"/>
          <a:ext cx="1058007" cy="17165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Convenience-driven</a:t>
          </a:r>
        </a:p>
      </dsp:txBody>
      <dsp:txXfrm>
        <a:off x="5363413" y="3169199"/>
        <a:ext cx="1047951" cy="161599"/>
      </dsp:txXfrm>
    </dsp:sp>
    <dsp:sp modelId="{E23C9388-3C2C-3841-A231-B697985B5B00}">
      <dsp:nvSpPr>
        <dsp:cNvPr id="0" name=""/>
        <dsp:cNvSpPr/>
      </dsp:nvSpPr>
      <dsp:spPr>
        <a:xfrm>
          <a:off x="3966144" y="3641392"/>
          <a:ext cx="137324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137324" y="341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66144" y="3641373"/>
        <a:ext cx="137324" cy="6866"/>
      </dsp:txXfrm>
    </dsp:sp>
    <dsp:sp modelId="{21F16370-F605-DB4A-BC88-16BD97FE6D62}">
      <dsp:nvSpPr>
        <dsp:cNvPr id="0" name=""/>
        <dsp:cNvSpPr/>
      </dsp:nvSpPr>
      <dsp:spPr>
        <a:xfrm>
          <a:off x="4103469" y="3558978"/>
          <a:ext cx="1117592" cy="17165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latin typeface="Arial" panose="020B0604020202020204" pitchFamily="34" charset="0"/>
              <a:cs typeface="Arial" panose="020B0604020202020204" pitchFamily="34" charset="0"/>
            </a:rPr>
            <a:t>Decision criteria</a:t>
          </a:r>
        </a:p>
      </dsp:txBody>
      <dsp:txXfrm>
        <a:off x="4108497" y="3564006"/>
        <a:ext cx="1107536" cy="161599"/>
      </dsp:txXfrm>
    </dsp:sp>
    <dsp:sp modelId="{12A75FF5-EB2D-1E49-A617-90A759454212}">
      <dsp:nvSpPr>
        <dsp:cNvPr id="0" name=""/>
        <dsp:cNvSpPr/>
      </dsp:nvSpPr>
      <dsp:spPr>
        <a:xfrm rot="18289469">
          <a:off x="5169488" y="3542691"/>
          <a:ext cx="240470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240470" y="341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69488" y="3540092"/>
        <a:ext cx="240470" cy="12023"/>
      </dsp:txXfrm>
    </dsp:sp>
    <dsp:sp modelId="{7F92B51F-66C7-1441-9D17-3092C086D99B}">
      <dsp:nvSpPr>
        <dsp:cNvPr id="0" name=""/>
        <dsp:cNvSpPr/>
      </dsp:nvSpPr>
      <dsp:spPr>
        <a:xfrm>
          <a:off x="5358385" y="3361575"/>
          <a:ext cx="1303337" cy="17165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Price-led decisions</a:t>
          </a:r>
        </a:p>
      </dsp:txBody>
      <dsp:txXfrm>
        <a:off x="5363413" y="3366603"/>
        <a:ext cx="1293281" cy="161599"/>
      </dsp:txXfrm>
    </dsp:sp>
    <dsp:sp modelId="{E469E87F-0AC6-3C42-8E82-ECF4EA35F3E7}">
      <dsp:nvSpPr>
        <dsp:cNvPr id="0" name=""/>
        <dsp:cNvSpPr/>
      </dsp:nvSpPr>
      <dsp:spPr>
        <a:xfrm>
          <a:off x="5221061" y="3641392"/>
          <a:ext cx="137324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137324" y="341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21061" y="3641373"/>
        <a:ext cx="137324" cy="6866"/>
      </dsp:txXfrm>
    </dsp:sp>
    <dsp:sp modelId="{9B79A227-68C4-8643-AD0C-69953CBD7B63}">
      <dsp:nvSpPr>
        <dsp:cNvPr id="0" name=""/>
        <dsp:cNvSpPr/>
      </dsp:nvSpPr>
      <dsp:spPr>
        <a:xfrm>
          <a:off x="5358385" y="3558978"/>
          <a:ext cx="1124915" cy="17165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Service/relationship-led decisions</a:t>
          </a:r>
        </a:p>
      </dsp:txBody>
      <dsp:txXfrm>
        <a:off x="5363413" y="3564006"/>
        <a:ext cx="1114859" cy="161599"/>
      </dsp:txXfrm>
    </dsp:sp>
    <dsp:sp modelId="{E2885C77-5101-9B4B-B9B5-CE52E6879373}">
      <dsp:nvSpPr>
        <dsp:cNvPr id="0" name=""/>
        <dsp:cNvSpPr/>
      </dsp:nvSpPr>
      <dsp:spPr>
        <a:xfrm rot="3310531">
          <a:off x="5169488" y="3740094"/>
          <a:ext cx="240470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240470" y="341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69488" y="3737496"/>
        <a:ext cx="240470" cy="12023"/>
      </dsp:txXfrm>
    </dsp:sp>
    <dsp:sp modelId="{E6B00B66-4E7B-E645-A22D-5AEA9ECAA000}">
      <dsp:nvSpPr>
        <dsp:cNvPr id="0" name=""/>
        <dsp:cNvSpPr/>
      </dsp:nvSpPr>
      <dsp:spPr>
        <a:xfrm>
          <a:off x="5358385" y="3756382"/>
          <a:ext cx="879589" cy="17165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Product/feature-led decisions</a:t>
          </a:r>
        </a:p>
      </dsp:txBody>
      <dsp:txXfrm>
        <a:off x="5363413" y="3761410"/>
        <a:ext cx="869533" cy="161599"/>
      </dsp:txXfrm>
    </dsp:sp>
    <dsp:sp modelId="{D583E416-6F1F-2C4F-B582-88142502D620}">
      <dsp:nvSpPr>
        <dsp:cNvPr id="0" name=""/>
        <dsp:cNvSpPr/>
      </dsp:nvSpPr>
      <dsp:spPr>
        <a:xfrm rot="4616685">
          <a:off x="3730845" y="3937498"/>
          <a:ext cx="607923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607923" y="341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30845" y="3925713"/>
        <a:ext cx="607923" cy="30396"/>
      </dsp:txXfrm>
    </dsp:sp>
    <dsp:sp modelId="{E8D0C612-079A-A947-86B7-1D394067E87F}">
      <dsp:nvSpPr>
        <dsp:cNvPr id="0" name=""/>
        <dsp:cNvSpPr/>
      </dsp:nvSpPr>
      <dsp:spPr>
        <a:xfrm>
          <a:off x="4103469" y="4151189"/>
          <a:ext cx="1117592" cy="17165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latin typeface="Arial" panose="020B0604020202020204" pitchFamily="34" charset="0"/>
              <a:cs typeface="Arial" panose="020B0604020202020204" pitchFamily="34" charset="0"/>
            </a:rPr>
            <a:t>Lifestyle/Business orientation</a:t>
          </a:r>
        </a:p>
      </dsp:txBody>
      <dsp:txXfrm>
        <a:off x="4108497" y="4156217"/>
        <a:ext cx="1107536" cy="161599"/>
      </dsp:txXfrm>
    </dsp:sp>
    <dsp:sp modelId="{72B59DCC-0B1C-2146-AC65-3A03F1A7CD14}">
      <dsp:nvSpPr>
        <dsp:cNvPr id="0" name=""/>
        <dsp:cNvSpPr/>
      </dsp:nvSpPr>
      <dsp:spPr>
        <a:xfrm rot="18289469">
          <a:off x="5169488" y="4134901"/>
          <a:ext cx="240470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240470" y="341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69488" y="4132303"/>
        <a:ext cx="240470" cy="12023"/>
      </dsp:txXfrm>
    </dsp:sp>
    <dsp:sp modelId="{03E3DB5D-22C5-FB41-99BC-FD5F9F602090}">
      <dsp:nvSpPr>
        <dsp:cNvPr id="0" name=""/>
        <dsp:cNvSpPr/>
      </dsp:nvSpPr>
      <dsp:spPr>
        <a:xfrm>
          <a:off x="5358385" y="3953785"/>
          <a:ext cx="543398" cy="17165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Pragmatic</a:t>
          </a:r>
        </a:p>
      </dsp:txBody>
      <dsp:txXfrm>
        <a:off x="5363413" y="3958813"/>
        <a:ext cx="533342" cy="161599"/>
      </dsp:txXfrm>
    </dsp:sp>
    <dsp:sp modelId="{32960B6E-FECC-C043-9F15-7ABFF5D74167}">
      <dsp:nvSpPr>
        <dsp:cNvPr id="0" name=""/>
        <dsp:cNvSpPr/>
      </dsp:nvSpPr>
      <dsp:spPr>
        <a:xfrm>
          <a:off x="5221061" y="4233603"/>
          <a:ext cx="137324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137324" y="341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21061" y="4233583"/>
        <a:ext cx="137324" cy="6866"/>
      </dsp:txXfrm>
    </dsp:sp>
    <dsp:sp modelId="{79F0D8AC-53C7-6240-93CB-CAFADC7E8FFC}">
      <dsp:nvSpPr>
        <dsp:cNvPr id="0" name=""/>
        <dsp:cNvSpPr/>
      </dsp:nvSpPr>
      <dsp:spPr>
        <a:xfrm>
          <a:off x="5358385" y="4151189"/>
          <a:ext cx="632920" cy="17165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>
              <a:latin typeface="Arial" panose="020B0604020202020204" pitchFamily="34" charset="0"/>
              <a:cs typeface="Arial" panose="020B0604020202020204" pitchFamily="34" charset="0"/>
            </a:rPr>
            <a:t>Aspirational</a:t>
          </a:r>
        </a:p>
      </dsp:txBody>
      <dsp:txXfrm>
        <a:off x="5363413" y="4156217"/>
        <a:ext cx="622864" cy="161599"/>
      </dsp:txXfrm>
    </dsp:sp>
    <dsp:sp modelId="{3D40D74D-F075-EB41-9EC8-2FBDB7511EEE}">
      <dsp:nvSpPr>
        <dsp:cNvPr id="0" name=""/>
        <dsp:cNvSpPr/>
      </dsp:nvSpPr>
      <dsp:spPr>
        <a:xfrm rot="3310531">
          <a:off x="5169488" y="4332305"/>
          <a:ext cx="240470" cy="6826"/>
        </a:xfrm>
        <a:custGeom>
          <a:avLst/>
          <a:gdLst/>
          <a:ahLst/>
          <a:cxnLst/>
          <a:rect l="0" t="0" r="0" b="0"/>
          <a:pathLst>
            <a:path>
              <a:moveTo>
                <a:pt x="0" y="3413"/>
              </a:moveTo>
              <a:lnTo>
                <a:pt x="240470" y="3413"/>
              </a:lnTo>
            </a:path>
          </a:pathLst>
        </a:custGeom>
        <a:noFill/>
        <a:ln w="25400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69488" y="4329707"/>
        <a:ext cx="240470" cy="12023"/>
      </dsp:txXfrm>
    </dsp:sp>
    <dsp:sp modelId="{6CB10253-5307-074F-935F-12324FE3BF1A}">
      <dsp:nvSpPr>
        <dsp:cNvPr id="0" name=""/>
        <dsp:cNvSpPr/>
      </dsp:nvSpPr>
      <dsp:spPr>
        <a:xfrm>
          <a:off x="5358385" y="4348592"/>
          <a:ext cx="773598" cy="171655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>
              <a:latin typeface="Arial" panose="020B0604020202020204" pitchFamily="34" charset="0"/>
              <a:cs typeface="Arial" panose="020B0604020202020204" pitchFamily="34" charset="0"/>
            </a:rPr>
            <a:t>Growth-oriented businesses</a:t>
          </a:r>
        </a:p>
      </dsp:txBody>
      <dsp:txXfrm>
        <a:off x="5363413" y="4353620"/>
        <a:ext cx="763542" cy="161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Issue Tree: Elegant Homes UK Segmentation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MECE Breakdown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Segmentation Issue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t>How can Elegant Homes UK establish three clear customer segments (B2B, B2C, and hybrid) within the next 3 months...</a:t>
            </a:r>
          </a:p>
          <a:p>
            <a:r>
              <a:t>Segmentation bases</a:t>
            </a:r>
          </a:p>
          <a:p>
            <a:pPr lvl="1"/>
            <a:r>
              <a:t>Behavioral</a:t>
            </a:r>
          </a:p>
          <a:p>
            <a:pPr lvl="2"/>
            <a:r>
              <a:t>Purchase frequency</a:t>
            </a:r>
          </a:p>
          <a:p>
            <a:pPr lvl="3"/>
            <a:r>
              <a:t>One-time buyers</a:t>
            </a:r>
          </a:p>
          <a:p>
            <a:pPr lvl="3"/>
            <a:r>
              <a:t>Occasional repeat buyers</a:t>
            </a:r>
          </a:p>
          <a:p>
            <a:pPr lvl="3"/>
            <a:r>
              <a:t>Frequent/loyal buyers</a:t>
            </a:r>
          </a:p>
          <a:p>
            <a:pPr lvl="2"/>
            <a:r>
              <a:t>Purchase value/volume</a:t>
            </a:r>
          </a:p>
          <a:p>
            <a:pPr lvl="3"/>
            <a:r>
              <a:t>Low-value buyers</a:t>
            </a:r>
          </a:p>
          <a:p>
            <a:pPr lvl="3"/>
            <a:r>
              <a:t>Mid-value buyers</a:t>
            </a:r>
          </a:p>
          <a:p>
            <a:pPr lvl="3"/>
            <a:r>
              <a:t>High-value buyers</a:t>
            </a:r>
          </a:p>
          <a:p>
            <a:pPr lvl="2"/>
            <a:r>
              <a:t>Product/service mix</a:t>
            </a:r>
          </a:p>
          <a:p>
            <a:pPr lvl="3"/>
            <a:r>
              <a:t>Single-category buyers</a:t>
            </a:r>
          </a:p>
          <a:p>
            <a:pPr lvl="3"/>
            <a:r>
              <a:t>Multi-category buyers</a:t>
            </a:r>
          </a:p>
          <a:p>
            <a:pPr lvl="1"/>
            <a:r>
              <a:t>Demographic/Firmographic</a:t>
            </a:r>
          </a:p>
          <a:p>
            <a:pPr lvl="2"/>
            <a:r>
              <a:t>B2C demographics</a:t>
            </a:r>
          </a:p>
          <a:p>
            <a:pPr lvl="3"/>
            <a:r>
              <a:t>Income bands (low/mid/high)</a:t>
            </a:r>
          </a:p>
          <a:p>
            <a:pPr lvl="3"/>
            <a:r>
              <a:t>Age groups (young adult/family builder/mature)</a:t>
            </a:r>
          </a:p>
          <a:p>
            <a:pPr lvl="3"/>
            <a:r>
              <a:t>Household type (single/couple/family)</a:t>
            </a:r>
          </a:p>
          <a:p>
            <a:pPr lvl="2"/>
            <a:r>
              <a:t>B2B firmographics</a:t>
            </a:r>
          </a:p>
          <a:p>
            <a:pPr lvl="3"/>
            <a:r>
              <a:t>Company size (small/medium/large)</a:t>
            </a:r>
          </a:p>
          <a:p>
            <a:pPr lvl="3"/>
            <a:r>
              <a:t>Industry/sector (developers/landlords/corporate)</a:t>
            </a:r>
          </a:p>
          <a:p>
            <a:pPr lvl="3"/>
            <a:r>
              <a:t>Buying structure (individual/committee/procurement team)</a:t>
            </a:r>
          </a:p>
          <a:p>
            <a:pPr lvl="1"/>
            <a:r>
              <a:t>Psychographic/Needs-based</a:t>
            </a:r>
          </a:p>
          <a:p>
            <a:pPr lvl="2"/>
            <a:r>
              <a:t>Motivations</a:t>
            </a:r>
          </a:p>
          <a:p>
            <a:pPr lvl="3"/>
            <a:r>
              <a:t>Cost-conscious</a:t>
            </a:r>
          </a:p>
          <a:p>
            <a:pPr lvl="3"/>
            <a:r>
              <a:t>Premium/quality seekers</a:t>
            </a:r>
          </a:p>
          <a:p>
            <a:pPr lvl="3"/>
            <a:r>
              <a:t>Convenience-driven</a:t>
            </a:r>
          </a:p>
          <a:p>
            <a:pPr lvl="2"/>
            <a:r>
              <a:t>Decision criteria</a:t>
            </a:r>
          </a:p>
          <a:p>
            <a:pPr lvl="3"/>
            <a:r>
              <a:t>Price-led decisions</a:t>
            </a:r>
          </a:p>
          <a:p>
            <a:pPr lvl="3"/>
            <a:r>
              <a:t>Service/relationship-led decisions</a:t>
            </a:r>
          </a:p>
          <a:p>
            <a:pPr lvl="3"/>
            <a:r>
              <a:t>Product/feature-led decisions</a:t>
            </a:r>
          </a:p>
          <a:p>
            <a:pPr lvl="2"/>
            <a:r>
              <a:t>Lifestyle/Business orientation</a:t>
            </a:r>
          </a:p>
          <a:p>
            <a:pPr lvl="3"/>
            <a:r>
              <a:t>Pragmatic</a:t>
            </a:r>
          </a:p>
          <a:p>
            <a:pPr lvl="3"/>
            <a:r>
              <a:t>Aspirational</a:t>
            </a:r>
          </a:p>
          <a:p>
            <a:pPr lvl="3"/>
            <a:r>
              <a:t>Growth-oriented businesses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Segmentation Issue 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4BA929-E59C-3ABC-8E9A-8B1AE1764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33933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38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Segmentation Issue 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4BA929-E59C-3ABC-8E9A-8B1AE1764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115128"/>
              </p:ext>
            </p:extLst>
          </p:nvPr>
        </p:nvGraphicFramePr>
        <p:xfrm>
          <a:off x="6858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23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422</Words>
  <Application>Microsoft Macintosh PowerPoint</Application>
  <PresentationFormat>On-screen Show (4:3)</PresentationFormat>
  <Paragraphs>111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Issue Tree: Elegant Homes UK Segmentation</vt:lpstr>
      <vt:lpstr>Segmentation Issue Tree</vt:lpstr>
      <vt:lpstr>Segmentation Issue Tree</vt:lpstr>
      <vt:lpstr>Segmentation Issue Tree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Tree: Elegant Homes UK Segmentation</dc:title>
  <dc:subject/>
  <dc:creator/>
  <cp:keywords/>
  <dc:description>generated using python-pptx</dc:description>
  <cp:lastModifiedBy>Tobias Zwingmann</cp:lastModifiedBy>
  <cp:revision>5</cp:revision>
  <dcterms:created xsi:type="dcterms:W3CDTF">2013-01-27T09:14:16Z</dcterms:created>
  <dcterms:modified xsi:type="dcterms:W3CDTF">2025-08-16T12:57:48Z</dcterms:modified>
  <cp:category/>
</cp:coreProperties>
</file>