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Profitable Growth Through Simple, Smart Customer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Elegant Homes UK | VP Marketing &amp; Sales Briefing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Opening: Why Segmentation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Current challenge: B2B, B2C, and hybrid customers treated the same</a:t>
            </a:r>
          </a:p>
          <a:p>
            <a:r>
              <a:t>• Impact:</a:t>
            </a:r>
          </a:p>
          <a:p>
            <a:r>
              <a:t>   - Limits tailored marketing effectiveness</a:t>
            </a:r>
          </a:p>
          <a:p>
            <a:r>
              <a:t>   - Dilutes pricing power</a:t>
            </a:r>
          </a:p>
          <a:p>
            <a:r>
              <a:t>   - Risks higher admin effort</a:t>
            </a:r>
          </a:p>
          <a:p>
            <a:r>
              <a:t>• Opportunity: Clear segmentation enables profitable growth without extra cost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👉 Segmentation doesn’t require costly systems.</a:t>
            </a:r>
          </a:p>
          <a:p>
            <a:r>
              <a:t>We can achieve it quickly with existing data, Excel, and AI — enabling tailored marketing, pricing, and account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Can Be Done Immediately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Transaction records already exist</a:t>
            </a:r>
          </a:p>
          <a:p>
            <a:r>
              <a:t>• Simple clustering distinguishes B2B, B2C, and hybrid groups</a:t>
            </a:r>
          </a:p>
          <a:p>
            <a:r>
              <a:t>• First-cut segments ready in weeks, not months</a:t>
            </a:r>
          </a:p>
          <a:p>
            <a:r>
              <a:t>• Directionally correct segmentation is enough to test campaigns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Low-Cost, Smart Tools Are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Excel pivot tables: baseline clustering, no cost</a:t>
            </a:r>
          </a:p>
          <a:p>
            <a:r>
              <a:t>• AI (ChatGPT): quick pattern detection &amp; hypothesis testing</a:t>
            </a:r>
          </a:p>
          <a:p>
            <a:r>
              <a:t>• Optional Power BI: scalable dashboards if needed</a:t>
            </a:r>
          </a:p>
          <a:p>
            <a:r>
              <a:t>• No need for expensive systems or consultants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Will Stay 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Segmentation = repeatable monthly refresh</a:t>
            </a:r>
          </a:p>
          <a:p>
            <a:r>
              <a:t>• Only ~2 hours/month by an 'analytics owner'</a:t>
            </a:r>
          </a:p>
          <a:p>
            <a:r>
              <a:t>• Customer insights stay aligned with evolving behaviors</a:t>
            </a:r>
          </a:p>
          <a:p>
            <a:r>
              <a:t>• Ensures pricing &amp; marketing always data-driven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(Action Plan)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segmentation logic (clustering approach)</a:t>
            </a:r>
          </a:p>
          <a:p>
            <a:r>
              <a:t>2. Build segmentation in Excel, validate with AI support</a:t>
            </a:r>
          </a:p>
          <a:p>
            <a:r>
              <a:t>3. Run small pilot marketing actions per segment</a:t>
            </a:r>
          </a:p>
          <a:p>
            <a:r>
              <a:t>4. Assign analytics owner for ongoing refresh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