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C9EA-E771-A585-B47D-63154A990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1197F-DDAB-EED1-D722-BF660BD23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7DE6B-0B6B-C94B-911B-1A8577F0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7A3-76B3-4FBA-B248-F8678BECD51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B1FF1-E358-3592-7EEE-86E2F3872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A8E0A-5968-DF94-90B9-489F5F31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1FE1-9350-4DED-9986-891D0E87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9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C737-288D-7509-22C1-5070F913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3FB5B-7AB8-170D-C615-EE5ECB8C9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4BA80-9B35-DA34-FABF-8FFC144C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7A3-76B3-4FBA-B248-F8678BECD51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FFAED-A424-21AD-625C-A2FC8C15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A618A-5722-F67F-CE0E-C323B543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1FE1-9350-4DED-9986-891D0E87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95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EC336-4B24-B2C4-01FF-FF00F137F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7E633-60EB-93D5-CE41-E743E8913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A3D34-5623-B981-4A4B-DF0C89F3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7A3-76B3-4FBA-B248-F8678BECD51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4511-B8AC-1DAC-C3AE-F3709F96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457E-E676-F515-E35E-77CD59F5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1FE1-9350-4DED-9986-891D0E87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3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3E1F-1BDD-7EE1-6F02-9A88C23C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7AA27-924B-2AE9-D775-A3A7D940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CCEB-3680-C9CB-6063-CC0EC711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7A3-76B3-4FBA-B248-F8678BECD51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7FF0-F000-8ABC-F3C4-2215793C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F6C04-0C71-844F-E28E-BA41657F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1FE1-9350-4DED-9986-891D0E87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8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7345-1264-D12C-A865-05309360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6FD95-F3CA-F1AD-4E5E-2AA430F51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6EB1-86A4-54B2-56F8-108A9EC2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7A3-76B3-4FBA-B248-F8678BECD51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91A9-15E0-4862-5EAB-CAAC3430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5ACE0-40A2-48F5-4154-674F7020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1FE1-9350-4DED-9986-891D0E87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5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7B4F-4814-65A1-CAD6-BB4EEDDF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E6959-1CC3-38AE-D65F-148FEDFC4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5AB4E-D4C5-146A-F9BF-4735A2460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52AB7-F73B-67BD-E205-4ECF7AF0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7A3-76B3-4FBA-B248-F8678BECD51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B56AD-17A1-AFE0-8D6C-CF6A9F66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1DB46-0C73-490A-ABFE-563416B8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1FE1-9350-4DED-9986-891D0E87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CE30-54F5-5036-239B-73770D25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2B02-2548-698B-0AD4-10C2402F8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8B8AC-4917-AF50-1874-89474D1AC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4C5E2-1DF9-8A33-8B4D-7C274717E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D01A6-4523-9F30-2BDC-5EBB874FB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B51D8-1A89-DFCE-6F35-61AB1F33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7A3-76B3-4FBA-B248-F8678BECD51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10CBC-E28B-5444-FD7C-6570BCCF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5527F-54B8-9501-FCB3-727F963D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1FE1-9350-4DED-9986-891D0E87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5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692-83AB-420A-0AAC-D30C0977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D664D-1C54-FBF4-1CBF-1AE49ECF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7A3-76B3-4FBA-B248-F8678BECD51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CB86A-F11F-7C8D-6569-1155CB82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72FF0-ACF4-959C-D9C5-01FCA11B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1FE1-9350-4DED-9986-891D0E87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6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7C1BC-F64C-9A2C-B474-964B32D2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7A3-76B3-4FBA-B248-F8678BECD51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05CD0-E0DB-A28B-0455-1137532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FE1C0-AA6B-A94A-4A48-4A63A5106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1FE1-9350-4DED-9986-891D0E87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0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E4E0-7372-B64A-D8EE-9034D4F6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90789-61BA-AC17-5D31-D5B57BBB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1741B-DA17-2879-757F-7AE1C94B4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7A1BA-4B82-D7C0-CA21-52E4DC01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7A3-76B3-4FBA-B248-F8678BECD51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8F646-9EF1-C427-9563-92C7AC88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84972-2317-2062-ED05-4FAD9BEA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1FE1-9350-4DED-9986-891D0E87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0D27-D995-88DA-5F9E-78550478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D3734-F662-C2E2-3E1E-C5B56286E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2DE94-DD3B-FDB2-68A0-8C755A495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CABAC-468D-205A-ED0A-6E849751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77A3-76B3-4FBA-B248-F8678BECD51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057F9-67A5-3A94-E625-C0B184F6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98C2B-3005-D329-1BA5-EDEC834A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81FE1-9350-4DED-9986-891D0E87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DAFFC-CA5D-3BA1-3147-3622A14A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DC355-E98E-36C4-8EC1-2159FDB50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BF7C4-DA80-2346-51EF-31CA5F1CD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A77A3-76B3-4FBA-B248-F8678BECD51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B04C-F837-054F-4417-17FD1A358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9906-D332-3E4A-15AA-852DA78E8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D81FE1-9350-4DED-9986-891D0E87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A3180F-4FF2-7C34-E5BD-2355B04B0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6136"/>
            <a:ext cx="5291666" cy="350572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7F97E9-9ABA-59DE-55D5-DAEC77360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33" y="1676135"/>
            <a:ext cx="5291667" cy="350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0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 Jayakody</dc:creator>
  <cp:lastModifiedBy>Anton Jayakody</cp:lastModifiedBy>
  <cp:revision>1</cp:revision>
  <dcterms:created xsi:type="dcterms:W3CDTF">2025-06-14T19:37:39Z</dcterms:created>
  <dcterms:modified xsi:type="dcterms:W3CDTF">2025-06-14T19:38:30Z</dcterms:modified>
</cp:coreProperties>
</file>