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ED3E-507C-9339-AE72-BD17FBBF3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F7D97-299C-635D-4263-D86CD51EF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A26A-35F6-EDCC-D62C-F4374A01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7E6-2BCC-4BFF-9368-AFE7A3A1885C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D9CBB-E845-41BF-CCC5-78372F78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9EFDD-3403-3C29-7A79-B2B5DE58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9FF6-F5D0-44F2-B75C-D285EDA4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7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6254-2153-9CA3-014C-106F9458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F3C83-93C8-07AC-A2E3-CF5C12C44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E8FDC-6FC4-E74E-7BBE-93DEB665B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7E6-2BCC-4BFF-9368-AFE7A3A1885C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79B7A-1550-02C5-17C0-86EC3F74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0346B-79CC-2258-7266-5805144E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9FF6-F5D0-44F2-B75C-D285EDA4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D5333-A89C-41B6-9F1C-EB7CD56F7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0D4EF-A94B-4DA7-9C52-7ACE8CAD6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556EA-FA9C-4B3C-C72F-299FD495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7E6-2BCC-4BFF-9368-AFE7A3A1885C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6726C-4E8D-8CD4-1B59-0D1A27EA7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2DABB-5364-762A-C501-AAA0A317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9FF6-F5D0-44F2-B75C-D285EDA4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5351-A77B-9384-EA00-C8C0A5E1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EFA08-09C3-1270-8A30-602411B4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8E15-1BBB-426B-0A94-8865F31D0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7E6-2BCC-4BFF-9368-AFE7A3A1885C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E5FD2-838D-8093-FD78-0EFA59A7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24FAD-6B7B-C942-D6D3-7A0D3219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9FF6-F5D0-44F2-B75C-D285EDA4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52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D5A43-1E0E-1D83-4763-B8EB983C0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11032-3BCE-62F1-475A-284007641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DAAD8-8C9C-4887-5924-31FEEEE0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7E6-2BCC-4BFF-9368-AFE7A3A1885C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2018B-9FCC-FE24-ACEA-5810477D0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C3BED-31C0-16EA-55A1-19E9A066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9FF6-F5D0-44F2-B75C-D285EDA4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39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C32D-6092-6A58-2D0F-249CF634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9327A-B0D7-1D2F-1FC5-7966D72D3F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30ED9-E638-FEB5-94A1-802183FFD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42183-8D95-EAFE-3EEA-E3854D01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7E6-2BCC-4BFF-9368-AFE7A3A1885C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C1088-2BB7-F03D-B5E0-F0F204DC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5E1AE-A385-6A77-8E3B-34E38EF1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9FF6-F5D0-44F2-B75C-D285EDA4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5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96F3-FDEB-C729-D7EE-6B520267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06764-65FB-2352-298D-0524EEAD9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58FBD-0C70-67E2-DD6F-E7489FFA5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EAB56-3DFF-73C0-3C3B-EAA7F0456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F2D3F4-6B2E-6475-DF92-84355495C5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DC581-D581-17A4-63B6-7A67FC36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7E6-2BCC-4BFF-9368-AFE7A3A1885C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DD4AB-94B5-3725-89A3-C8BADDCE3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2F34EA-3AD9-2366-9C60-C8D45B9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9FF6-F5D0-44F2-B75C-D285EDA4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58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12DD-AB94-64E2-7DC4-783A712A2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E5E572-A0FA-379C-C7DF-09EF8493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7E6-2BCC-4BFF-9368-AFE7A3A1885C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C7FCF-E3A6-8C83-A3C8-B45B077E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9A407-FC95-840F-F976-9A6045DA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9FF6-F5D0-44F2-B75C-D285EDA4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13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E16D3B-4413-B3EF-504E-DDCB74B0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7E6-2BCC-4BFF-9368-AFE7A3A1885C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C5E24-177E-D69B-9DB9-C7730E33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857A2-6CDC-49C3-307B-631409B7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9FF6-F5D0-44F2-B75C-D285EDA4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8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E8F4-20E0-51F6-F89D-39C22482D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7C09-51CA-1F58-1794-0951D3088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C1294-38B0-2266-D06B-60456BDAA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8A24B-43F9-A22F-2000-7A1E0CF4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7E6-2BCC-4BFF-9368-AFE7A3A1885C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87777-2B1A-D429-BE35-4D22F027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98429-BFD0-0DFB-47EA-D149D8F5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9FF6-F5D0-44F2-B75C-D285EDA4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1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95B3-35B0-83B9-449C-E12CB1560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014DA-EAA1-EFEF-A80F-9FDA39F80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CF9DB-674D-0BEB-C142-C9C45B96D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E4772-8702-A77A-6D1D-CE27EF7C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A7E6-2BCC-4BFF-9368-AFE7A3A1885C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5C45E-C6C7-0171-4DF0-2C7CCD66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3C48C-F557-0A90-95FE-941C1668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39FF6-F5D0-44F2-B75C-D285EDA4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4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0AD7D-175B-C8BB-7A73-EAB351EB4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5E2BA-C5BB-F415-4876-4B6B68D8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27A7-6F41-7E11-8AD5-3EEB4404CF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78A7E6-2BCC-4BFF-9368-AFE7A3A1885C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CC88-8B6A-DAAB-E477-01F38F02D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99E63-1F1F-EF98-D49D-33785882B0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39FF6-F5D0-44F2-B75C-D285EDA4F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9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map of the world&#10;&#10;AI-generated content may be incorrect.">
            <a:extLst>
              <a:ext uri="{FF2B5EF4-FFF2-40B4-BE49-F238E27FC236}">
                <a16:creationId xmlns:a16="http://schemas.microsoft.com/office/drawing/2014/main" id="{F2A40165-6376-32AC-18EE-B3E268C83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294238"/>
            <a:ext cx="3845642" cy="2563761"/>
          </a:xfrm>
          <a:prstGeom prst="rect">
            <a:avLst/>
          </a:prstGeom>
        </p:spPr>
      </p:pic>
      <p:pic>
        <p:nvPicPr>
          <p:cNvPr id="15" name="Picture 14" descr="A map of the world&#10;&#10;AI-generated content may be incorrect.">
            <a:extLst>
              <a:ext uri="{FF2B5EF4-FFF2-40B4-BE49-F238E27FC236}">
                <a16:creationId xmlns:a16="http://schemas.microsoft.com/office/drawing/2014/main" id="{D72A481D-60FF-B1AC-237B-70593D136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264" y="-186198"/>
            <a:ext cx="3406878" cy="2271252"/>
          </a:xfrm>
          <a:prstGeom prst="rect">
            <a:avLst/>
          </a:prstGeom>
        </p:spPr>
      </p:pic>
      <p:pic>
        <p:nvPicPr>
          <p:cNvPr id="17" name="Picture 16" descr="A map of the world&#10;&#10;AI-generated content may be incorrect.">
            <a:extLst>
              <a:ext uri="{FF2B5EF4-FFF2-40B4-BE49-F238E27FC236}">
                <a16:creationId xmlns:a16="http://schemas.microsoft.com/office/drawing/2014/main" id="{8810598E-6F87-4E5D-7B00-1161E8ABCD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523" y="-186198"/>
            <a:ext cx="3406878" cy="2271252"/>
          </a:xfrm>
          <a:prstGeom prst="rect">
            <a:avLst/>
          </a:prstGeom>
        </p:spPr>
      </p:pic>
      <p:pic>
        <p:nvPicPr>
          <p:cNvPr id="19" name="Picture 18" descr="A map of the world&#10;&#10;AI-generated content may be incorrect.">
            <a:extLst>
              <a:ext uri="{FF2B5EF4-FFF2-40B4-BE49-F238E27FC236}">
                <a16:creationId xmlns:a16="http://schemas.microsoft.com/office/drawing/2014/main" id="{733F7E45-958F-B902-09CC-74ACEF580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121" y="-124132"/>
            <a:ext cx="3406878" cy="2271252"/>
          </a:xfrm>
          <a:prstGeom prst="rect">
            <a:avLst/>
          </a:prstGeom>
        </p:spPr>
      </p:pic>
      <p:pic>
        <p:nvPicPr>
          <p:cNvPr id="21" name="Picture 20" descr="A map of the world&#10;&#10;AI-generated content may be incorrect.">
            <a:extLst>
              <a:ext uri="{FF2B5EF4-FFF2-40B4-BE49-F238E27FC236}">
                <a16:creationId xmlns:a16="http://schemas.microsoft.com/office/drawing/2014/main" id="{D6123556-48C1-104E-6949-0701D14B3A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86" y="2022987"/>
            <a:ext cx="3845641" cy="2563761"/>
          </a:xfrm>
          <a:prstGeom prst="rect">
            <a:avLst/>
          </a:prstGeom>
        </p:spPr>
      </p:pic>
      <p:pic>
        <p:nvPicPr>
          <p:cNvPr id="23" name="Picture 22" descr="A map of the world&#10;&#10;AI-generated content may be incorrect.">
            <a:extLst>
              <a:ext uri="{FF2B5EF4-FFF2-40B4-BE49-F238E27FC236}">
                <a16:creationId xmlns:a16="http://schemas.microsoft.com/office/drawing/2014/main" id="{B2EF3BB8-8646-BA6A-EAF6-102F5F6BC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8" y="2022987"/>
            <a:ext cx="3845641" cy="2563761"/>
          </a:xfrm>
          <a:prstGeom prst="rect">
            <a:avLst/>
          </a:prstGeom>
        </p:spPr>
      </p:pic>
      <p:pic>
        <p:nvPicPr>
          <p:cNvPr id="25" name="Picture 24" descr="A map of the world&#10;&#10;AI-generated content may be incorrect.">
            <a:extLst>
              <a:ext uri="{FF2B5EF4-FFF2-40B4-BE49-F238E27FC236}">
                <a16:creationId xmlns:a16="http://schemas.microsoft.com/office/drawing/2014/main" id="{F406EF51-FBB7-E4E7-B4C1-A234D04890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358" y="2022988"/>
            <a:ext cx="3845641" cy="2563761"/>
          </a:xfrm>
          <a:prstGeom prst="rect">
            <a:avLst/>
          </a:prstGeom>
        </p:spPr>
      </p:pic>
      <p:pic>
        <p:nvPicPr>
          <p:cNvPr id="27" name="Picture 26" descr="A map of the world&#10;&#10;AI-generated content may be incorrect.">
            <a:extLst>
              <a:ext uri="{FF2B5EF4-FFF2-40B4-BE49-F238E27FC236}">
                <a16:creationId xmlns:a16="http://schemas.microsoft.com/office/drawing/2014/main" id="{5350C1F9-5E70-F89D-1994-3D0C9983F7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718" y="4294241"/>
            <a:ext cx="3845641" cy="2563760"/>
          </a:xfrm>
          <a:prstGeom prst="rect">
            <a:avLst/>
          </a:prstGeom>
        </p:spPr>
      </p:pic>
      <p:pic>
        <p:nvPicPr>
          <p:cNvPr id="29" name="Picture 28" descr="A map of the world&#10;&#10;AI-generated content may be incorrect.">
            <a:extLst>
              <a:ext uri="{FF2B5EF4-FFF2-40B4-BE49-F238E27FC236}">
                <a16:creationId xmlns:a16="http://schemas.microsoft.com/office/drawing/2014/main" id="{14BBB0B2-A684-AF82-1131-59FA4A0C52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359" y="4294240"/>
            <a:ext cx="3845641" cy="256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24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 Jayakody</dc:creator>
  <cp:lastModifiedBy>Anton Jayakody</cp:lastModifiedBy>
  <cp:revision>1</cp:revision>
  <dcterms:created xsi:type="dcterms:W3CDTF">2025-06-14T19:40:36Z</dcterms:created>
  <dcterms:modified xsi:type="dcterms:W3CDTF">2025-06-14T19:43:04Z</dcterms:modified>
</cp:coreProperties>
</file>