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695DD-FFB1-4F33-A522-F773633A0E68}" type="datetimeFigureOut">
              <a:rPr lang="en-US" smtClean="0"/>
              <a:pPr/>
              <a:t>3/3/2013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18B74-4B15-4BD0-A662-5759C4659D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695DD-FFB1-4F33-A522-F773633A0E68}" type="datetimeFigureOut">
              <a:rPr lang="en-US" smtClean="0"/>
              <a:pPr/>
              <a:t>3/3/2013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18B74-4B15-4BD0-A662-5759C4659D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695DD-FFB1-4F33-A522-F773633A0E68}" type="datetimeFigureOut">
              <a:rPr lang="en-US" smtClean="0"/>
              <a:pPr/>
              <a:t>3/3/2013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18B74-4B15-4BD0-A662-5759C4659D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695DD-FFB1-4F33-A522-F773633A0E68}" type="datetimeFigureOut">
              <a:rPr lang="en-US" smtClean="0"/>
              <a:pPr/>
              <a:t>3/3/2013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18B74-4B15-4BD0-A662-5759C4659D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695DD-FFB1-4F33-A522-F773633A0E68}" type="datetimeFigureOut">
              <a:rPr lang="en-US" smtClean="0"/>
              <a:pPr/>
              <a:t>3/3/2013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18B74-4B15-4BD0-A662-5759C4659D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695DD-FFB1-4F33-A522-F773633A0E68}" type="datetimeFigureOut">
              <a:rPr lang="en-US" smtClean="0"/>
              <a:pPr/>
              <a:t>3/3/2013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18B74-4B15-4BD0-A662-5759C4659D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695DD-FFB1-4F33-A522-F773633A0E68}" type="datetimeFigureOut">
              <a:rPr lang="en-US" smtClean="0"/>
              <a:pPr/>
              <a:t>3/3/2013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18B74-4B15-4BD0-A662-5759C4659D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695DD-FFB1-4F33-A522-F773633A0E68}" type="datetimeFigureOut">
              <a:rPr lang="en-US" smtClean="0"/>
              <a:pPr/>
              <a:t>3/3/2013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18B74-4B15-4BD0-A662-5759C4659D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695DD-FFB1-4F33-A522-F773633A0E68}" type="datetimeFigureOut">
              <a:rPr lang="en-US" smtClean="0"/>
              <a:pPr/>
              <a:t>3/3/2013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18B74-4B15-4BD0-A662-5759C4659D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695DD-FFB1-4F33-A522-F773633A0E68}" type="datetimeFigureOut">
              <a:rPr lang="en-US" smtClean="0"/>
              <a:pPr/>
              <a:t>3/3/2013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18B74-4B15-4BD0-A662-5759C4659D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695DD-FFB1-4F33-A522-F773633A0E68}" type="datetimeFigureOut">
              <a:rPr lang="en-US" smtClean="0"/>
              <a:pPr/>
              <a:t>3/3/2013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18B74-4B15-4BD0-A662-5759C4659D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695DD-FFB1-4F33-A522-F773633A0E68}" type="datetimeFigureOut">
              <a:rPr lang="en-US" smtClean="0"/>
              <a:pPr/>
              <a:t>3/3/2013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18B74-4B15-4BD0-A662-5759C4659DB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nrabinowitz.github.com/pjscrape/" TargetMode="External"/><Relationship Id="rId2" Type="http://schemas.openxmlformats.org/officeDocument/2006/relationships/hyperlink" Target="http://phantomj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pi.jquery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scraper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83568" y="1700808"/>
            <a:ext cx="2520280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Scraper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724128" y="1700808"/>
            <a:ext cx="2520280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Website 1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724128" y="3212976"/>
            <a:ext cx="2520280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Website 2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724128" y="4725144"/>
            <a:ext cx="2520280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Website 3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4" idx="3"/>
            <a:endCxn id="5" idx="1"/>
          </p:cNvCxnSpPr>
          <p:nvPr/>
        </p:nvCxnSpPr>
        <p:spPr>
          <a:xfrm>
            <a:off x="3203848" y="2204864"/>
            <a:ext cx="252028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  <a:endCxn id="6" idx="1"/>
          </p:cNvCxnSpPr>
          <p:nvPr/>
        </p:nvCxnSpPr>
        <p:spPr>
          <a:xfrm>
            <a:off x="3203848" y="2204864"/>
            <a:ext cx="2520280" cy="151216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3"/>
            <a:endCxn id="7" idx="1"/>
          </p:cNvCxnSpPr>
          <p:nvPr/>
        </p:nvCxnSpPr>
        <p:spPr>
          <a:xfrm>
            <a:off x="3203848" y="2204864"/>
            <a:ext cx="2520280" cy="302433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2"/>
          </p:cNvCxnSpPr>
          <p:nvPr/>
        </p:nvCxnSpPr>
        <p:spPr>
          <a:xfrm>
            <a:off x="1943708" y="2708920"/>
            <a:ext cx="0" cy="10801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979712" y="3068960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683568" y="3789040"/>
            <a:ext cx="2520280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323528" y="1340768"/>
            <a:ext cx="3312368" cy="4968552"/>
          </a:xfrm>
          <a:prstGeom prst="roundRect">
            <a:avLst>
              <a:gd name="adj" fmla="val 6315"/>
            </a:avLst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Scraper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83568" y="3284984"/>
            <a:ext cx="2520280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Pjscrape.js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83568" y="5085184"/>
            <a:ext cx="2520280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phantomjs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2"/>
            <a:endCxn id="5" idx="0"/>
          </p:cNvCxnSpPr>
          <p:nvPr/>
        </p:nvCxnSpPr>
        <p:spPr>
          <a:xfrm>
            <a:off x="1943708" y="4293096"/>
            <a:ext cx="0" cy="7920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4572000" y="5373216"/>
            <a:ext cx="2520280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Website 1</a:t>
            </a:r>
            <a:endParaRPr lang="en-US" dirty="0"/>
          </a:p>
        </p:txBody>
      </p:sp>
      <p:cxnSp>
        <p:nvCxnSpPr>
          <p:cNvPr id="8" name="Straight Arrow Connector 7"/>
          <p:cNvCxnSpPr>
            <a:stCxn id="5" idx="3"/>
            <a:endCxn id="7" idx="1"/>
          </p:cNvCxnSpPr>
          <p:nvPr/>
        </p:nvCxnSpPr>
        <p:spPr>
          <a:xfrm>
            <a:off x="3203848" y="5589240"/>
            <a:ext cx="1368152" cy="2880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683568" y="1916832"/>
            <a:ext cx="2520280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config.js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5" idx="2"/>
            <a:endCxn id="4" idx="0"/>
          </p:cNvCxnSpPr>
          <p:nvPr/>
        </p:nvCxnSpPr>
        <p:spPr>
          <a:xfrm>
            <a:off x="1943708" y="2924944"/>
            <a:ext cx="0" cy="3600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ular Callout 24"/>
          <p:cNvSpPr/>
          <p:nvPr/>
        </p:nvSpPr>
        <p:spPr>
          <a:xfrm>
            <a:off x="4572000" y="1412776"/>
            <a:ext cx="3528392" cy="1584176"/>
          </a:xfrm>
          <a:prstGeom prst="wedgeRoundRectCallout">
            <a:avLst>
              <a:gd name="adj1" fmla="val -92866"/>
              <a:gd name="adj2" fmla="val -11374"/>
              <a:gd name="adj3" fmla="val 1666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</a:rPr>
              <a:t> Multiple Suites (one per site)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</a:rPr>
              <a:t>URL’s to scrape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</a:rPr>
              <a:t>Scrapers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All </a:t>
            </a:r>
            <a:r>
              <a:rPr lang="en-US" dirty="0" err="1" smtClean="0">
                <a:solidFill>
                  <a:schemeClr val="tx1"/>
                </a:solidFill>
              </a:rPr>
              <a:t>Javascript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ounded Rectangular Callout 25"/>
          <p:cNvSpPr/>
          <p:nvPr/>
        </p:nvSpPr>
        <p:spPr>
          <a:xfrm>
            <a:off x="4644008" y="3068960"/>
            <a:ext cx="3528392" cy="864096"/>
          </a:xfrm>
          <a:prstGeom prst="wedgeRoundRectCallout">
            <a:avLst>
              <a:gd name="adj1" fmla="val -105361"/>
              <a:gd name="adj2" fmla="val -11374"/>
              <a:gd name="adj3" fmla="val 1666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Ouputs</a:t>
            </a:r>
            <a:r>
              <a:rPr lang="en-US" dirty="0" smtClean="0">
                <a:solidFill>
                  <a:schemeClr val="tx1"/>
                </a:solidFill>
              </a:rPr>
              <a:t> files as JSON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 O</a:t>
            </a:r>
            <a:r>
              <a:rPr lang="en-US" dirty="0" smtClean="0">
                <a:solidFill>
                  <a:schemeClr val="tx1"/>
                </a:solidFill>
              </a:rPr>
              <a:t>ne output-file per </a:t>
            </a:r>
            <a:r>
              <a:rPr lang="en-US" dirty="0" err="1" smtClean="0">
                <a:solidFill>
                  <a:schemeClr val="tx1"/>
                </a:solidFill>
              </a:rPr>
              <a:t>config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67544" y="1372706"/>
            <a:ext cx="1567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</a:t>
            </a:r>
            <a:r>
              <a:rPr lang="en-US" sz="2000" b="1" dirty="0" smtClean="0"/>
              <a:t>crape.bat </a:t>
            </a:r>
            <a:endParaRPr lang="en-US" sz="2000" b="1" dirty="0"/>
          </a:p>
        </p:txBody>
      </p:sp>
      <p:sp>
        <p:nvSpPr>
          <p:cNvPr id="30" name="Rounded Rectangular Callout 29"/>
          <p:cNvSpPr/>
          <p:nvPr/>
        </p:nvSpPr>
        <p:spPr>
          <a:xfrm>
            <a:off x="4572000" y="4149080"/>
            <a:ext cx="3528392" cy="1080120"/>
          </a:xfrm>
          <a:prstGeom prst="wedgeRoundRectCallout">
            <a:avLst>
              <a:gd name="adj1" fmla="val -101196"/>
              <a:gd name="adj2" fmla="val 44560"/>
              <a:gd name="adj3" fmla="val 1666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</a:rPr>
              <a:t> Full browser-engine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</a:rPr>
              <a:t> Command-line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Javascript</a:t>
            </a:r>
            <a:r>
              <a:rPr lang="en-US" dirty="0" smtClean="0">
                <a:solidFill>
                  <a:schemeClr val="tx1"/>
                </a:solidFill>
              </a:rPr>
              <a:t> API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120 lines of JS code</a:t>
            </a:r>
          </a:p>
          <a:p>
            <a:r>
              <a:rPr lang="en-US" sz="2800" dirty="0" smtClean="0"/>
              <a:t>Using </a:t>
            </a:r>
            <a:r>
              <a:rPr lang="en-US" sz="2800" dirty="0" err="1" smtClean="0"/>
              <a:t>jQuery</a:t>
            </a:r>
            <a:endParaRPr lang="en-US" sz="2800" dirty="0" smtClean="0"/>
          </a:p>
          <a:p>
            <a:r>
              <a:rPr lang="en-US" sz="2800" dirty="0" smtClean="0"/>
              <a:t>Including logging, comments and 20 URL’s</a:t>
            </a:r>
          </a:p>
          <a:p>
            <a:r>
              <a:rPr lang="en-US" sz="2800" dirty="0" smtClean="0"/>
              <a:t>Has to be changed when web-page layout changes</a:t>
            </a:r>
          </a:p>
          <a:p>
            <a:r>
              <a:rPr lang="en-US" sz="2800" dirty="0" smtClean="0"/>
              <a:t>Multiple </a:t>
            </a:r>
            <a:r>
              <a:rPr lang="en-US" sz="2800" dirty="0" err="1" smtClean="0"/>
              <a:t>config</a:t>
            </a:r>
            <a:r>
              <a:rPr lang="en-US" sz="2800" dirty="0" smtClean="0"/>
              <a:t>-files can be sent to </a:t>
            </a:r>
            <a:r>
              <a:rPr lang="en-US" sz="2800" dirty="0" err="1" smtClean="0"/>
              <a:t>pjscrape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PhantomJS</a:t>
            </a:r>
            <a:r>
              <a:rPr lang="en-US" sz="2400" dirty="0" smtClean="0"/>
              <a:t>: </a:t>
            </a:r>
            <a:r>
              <a:rPr lang="en-US" sz="2400" dirty="0" smtClean="0">
                <a:hlinkClick r:id="rId2"/>
              </a:rPr>
              <a:t>http://phantomjs.org/</a:t>
            </a:r>
            <a:endParaRPr lang="en-US" sz="2400" dirty="0" smtClean="0"/>
          </a:p>
          <a:p>
            <a:r>
              <a:rPr lang="en-US" sz="2400" dirty="0" smtClean="0"/>
              <a:t>Pjscrape.js: </a:t>
            </a:r>
            <a:r>
              <a:rPr lang="en-US" sz="2400" dirty="0" smtClean="0">
                <a:hlinkClick r:id="rId3"/>
              </a:rPr>
              <a:t>http://nrabinowitz.github.com/pjscrape/</a:t>
            </a:r>
            <a:r>
              <a:rPr lang="en-US" sz="2400" dirty="0" smtClean="0"/>
              <a:t> </a:t>
            </a:r>
          </a:p>
          <a:p>
            <a:r>
              <a:rPr lang="en-US" sz="2400" dirty="0" err="1" smtClean="0"/>
              <a:t>jQuery</a:t>
            </a:r>
            <a:r>
              <a:rPr lang="en-US" sz="2400" dirty="0" smtClean="0"/>
              <a:t>: </a:t>
            </a:r>
            <a:r>
              <a:rPr lang="en-US" sz="2400" dirty="0" smtClean="0">
                <a:hlinkClick r:id="rId4"/>
              </a:rPr>
              <a:t>http://api.jquery.com/</a:t>
            </a:r>
            <a:r>
              <a:rPr lang="en-US" sz="2400" dirty="0" smtClean="0"/>
              <a:t>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103</Words>
  <Application>Microsoft Office PowerPoint</Application>
  <PresentationFormat>On-screen Show (4:3)</PresentationFormat>
  <Paragraphs>34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scraper</vt:lpstr>
      <vt:lpstr>Infrastructure</vt:lpstr>
      <vt:lpstr>Scraper</vt:lpstr>
      <vt:lpstr>Config.js</vt:lpstr>
      <vt:lpstr>URL’s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PowerScrape PoC</dc:title>
  <dc:creator>Tobi</dc:creator>
  <cp:lastModifiedBy>Tobi</cp:lastModifiedBy>
  <cp:revision>3</cp:revision>
  <dcterms:created xsi:type="dcterms:W3CDTF">2013-02-28T01:56:51Z</dcterms:created>
  <dcterms:modified xsi:type="dcterms:W3CDTF">2013-03-03T14:07:59Z</dcterms:modified>
</cp:coreProperties>
</file>