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609600"/>
            <a:ext cx="7766936" cy="3441236"/>
          </a:xfrm>
        </p:spPr>
        <p:txBody>
          <a:bodyPr/>
          <a:lstStyle/>
          <a:p>
            <a:pPr algn="l"/>
            <a:r>
              <a:rPr lang="hu-HU" sz="4400" dirty="0" smtClean="0"/>
              <a:t>Életmód-támogató szakértői rendszer automatizált adatbázis-frissítése</a:t>
            </a:r>
            <a:endParaRPr lang="hu-HU" sz="44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Témavezető: Dr. </a:t>
            </a:r>
            <a:r>
              <a:rPr lang="hu-HU" dirty="0" err="1" smtClean="0"/>
              <a:t>Vassányi</a:t>
            </a:r>
            <a:r>
              <a:rPr lang="hu-HU" dirty="0" smtClean="0"/>
              <a:t>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41363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11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Fazetta</vt:lpstr>
      <vt:lpstr>Életmód-támogató szakértői rendszer automatizált adatbázis-frissítése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TobikJanos</dc:creator>
  <cp:lastModifiedBy>TobikJanos</cp:lastModifiedBy>
  <cp:revision>2</cp:revision>
  <dcterms:created xsi:type="dcterms:W3CDTF">2017-11-26T19:20:45Z</dcterms:created>
  <dcterms:modified xsi:type="dcterms:W3CDTF">2017-11-26T19:23:30Z</dcterms:modified>
</cp:coreProperties>
</file>