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7871E-C824-4AD8-8E6B-BF335E9BA532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33561BB1-5FBD-4B17-B2C6-0CB9CBA38EFD}">
      <dgm:prSet phldrT="[Szöveg]"/>
      <dgm:spPr/>
      <dgm:t>
        <a:bodyPr/>
        <a:lstStyle/>
        <a:p>
          <a:r>
            <a:rPr lang="hu-HU" dirty="0" smtClean="0"/>
            <a:t>USDA adatbázis</a:t>
          </a:r>
          <a:endParaRPr lang="hu-HU" dirty="0"/>
        </a:p>
      </dgm:t>
    </dgm:pt>
    <dgm:pt modelId="{27D0A7E5-C65B-4B8D-B986-21998C92E498}" type="parTrans" cxnId="{5C85159A-3E40-4287-9E1C-71D3EB8D70F7}">
      <dgm:prSet/>
      <dgm:spPr/>
      <dgm:t>
        <a:bodyPr/>
        <a:lstStyle/>
        <a:p>
          <a:endParaRPr lang="hu-HU"/>
        </a:p>
      </dgm:t>
    </dgm:pt>
    <dgm:pt modelId="{E6E0A72F-4302-42EB-BAF0-5ADF896C7CBB}" type="sibTrans" cxnId="{5C85159A-3E40-4287-9E1C-71D3EB8D70F7}">
      <dgm:prSet/>
      <dgm:spPr/>
      <dgm:t>
        <a:bodyPr/>
        <a:lstStyle/>
        <a:p>
          <a:endParaRPr lang="hu-HU"/>
        </a:p>
      </dgm:t>
    </dgm:pt>
    <dgm:pt modelId="{E695BE6C-D9A2-405D-B131-D389632A9959}">
      <dgm:prSet phldrT="[Szöveg]"/>
      <dgm:spPr/>
      <dgm:t>
        <a:bodyPr/>
        <a:lstStyle/>
        <a:p>
          <a:r>
            <a:rPr lang="hu-HU" dirty="0" smtClean="0"/>
            <a:t>Szoftver</a:t>
          </a:r>
          <a:endParaRPr lang="hu-HU" dirty="0"/>
        </a:p>
      </dgm:t>
    </dgm:pt>
    <dgm:pt modelId="{5170449E-422D-46C6-9C1C-7332F36122C5}" type="parTrans" cxnId="{65CF1C22-CF73-420F-9AFB-B190122457D3}">
      <dgm:prSet/>
      <dgm:spPr/>
      <dgm:t>
        <a:bodyPr/>
        <a:lstStyle/>
        <a:p>
          <a:endParaRPr lang="hu-HU"/>
        </a:p>
      </dgm:t>
    </dgm:pt>
    <dgm:pt modelId="{956933AE-E34A-4FA2-9742-B733B96255C2}" type="sibTrans" cxnId="{65CF1C22-CF73-420F-9AFB-B190122457D3}">
      <dgm:prSet/>
      <dgm:spPr/>
      <dgm:t>
        <a:bodyPr/>
        <a:lstStyle/>
        <a:p>
          <a:endParaRPr lang="hu-HU"/>
        </a:p>
      </dgm:t>
    </dgm:pt>
    <dgm:pt modelId="{A0287048-A37E-4B22-AF00-E5C3F7C9322F}">
      <dgm:prSet phldrT="[Szöveg]"/>
      <dgm:spPr/>
      <dgm:t>
        <a:bodyPr/>
        <a:lstStyle/>
        <a:p>
          <a:r>
            <a:rPr lang="hu-HU" dirty="0" err="1" smtClean="0"/>
            <a:t>Lavinia</a:t>
          </a:r>
          <a:r>
            <a:rPr lang="hu-HU" dirty="0" smtClean="0"/>
            <a:t> adatbázis frissítése</a:t>
          </a:r>
          <a:endParaRPr lang="hu-HU" dirty="0"/>
        </a:p>
      </dgm:t>
    </dgm:pt>
    <dgm:pt modelId="{F1473147-C501-4ACA-B88F-C1FC62EC0462}" type="parTrans" cxnId="{CE8F18CE-873A-4CDE-A3E6-F93BC94122E5}">
      <dgm:prSet/>
      <dgm:spPr/>
      <dgm:t>
        <a:bodyPr/>
        <a:lstStyle/>
        <a:p>
          <a:endParaRPr lang="hu-HU"/>
        </a:p>
      </dgm:t>
    </dgm:pt>
    <dgm:pt modelId="{A11DFE6F-97CC-4695-A499-0555961E3D7D}" type="sibTrans" cxnId="{CE8F18CE-873A-4CDE-A3E6-F93BC94122E5}">
      <dgm:prSet/>
      <dgm:spPr/>
      <dgm:t>
        <a:bodyPr/>
        <a:lstStyle/>
        <a:p>
          <a:endParaRPr lang="hu-HU"/>
        </a:p>
      </dgm:t>
    </dgm:pt>
    <dgm:pt modelId="{E5F3CC46-EA2C-44AE-8E8E-7705A90EBE2E}" type="pres">
      <dgm:prSet presAssocID="{9547871E-C824-4AD8-8E6B-BF335E9BA532}" presName="Name0" presStyleCnt="0">
        <dgm:presLayoutVars>
          <dgm:dir/>
          <dgm:resizeHandles val="exact"/>
        </dgm:presLayoutVars>
      </dgm:prSet>
      <dgm:spPr/>
    </dgm:pt>
    <dgm:pt modelId="{1BF7491C-90F4-491B-83D3-464FFCF76909}" type="pres">
      <dgm:prSet presAssocID="{33561BB1-5FBD-4B17-B2C6-0CB9CBA38E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76C0CBD-0212-4C46-8616-DC38AA2B359D}" type="pres">
      <dgm:prSet presAssocID="{E6E0A72F-4302-42EB-BAF0-5ADF896C7CBB}" presName="sibTrans" presStyleLbl="sibTrans2D1" presStyleIdx="0" presStyleCnt="2"/>
      <dgm:spPr/>
      <dgm:t>
        <a:bodyPr/>
        <a:lstStyle/>
        <a:p>
          <a:endParaRPr lang="hu-HU"/>
        </a:p>
      </dgm:t>
    </dgm:pt>
    <dgm:pt modelId="{EC7471D2-5EC3-4B6A-B235-0F1467470C30}" type="pres">
      <dgm:prSet presAssocID="{E6E0A72F-4302-42EB-BAF0-5ADF896C7CBB}" presName="connectorText" presStyleLbl="sibTrans2D1" presStyleIdx="0" presStyleCnt="2"/>
      <dgm:spPr/>
      <dgm:t>
        <a:bodyPr/>
        <a:lstStyle/>
        <a:p>
          <a:endParaRPr lang="hu-HU"/>
        </a:p>
      </dgm:t>
    </dgm:pt>
    <dgm:pt modelId="{15087FE6-3C73-46B7-B4C3-C605E36A9898}" type="pres">
      <dgm:prSet presAssocID="{E695BE6C-D9A2-405D-B131-D389632A99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31847D3-95C7-408F-A394-E7672580B023}" type="pres">
      <dgm:prSet presAssocID="{956933AE-E34A-4FA2-9742-B733B96255C2}" presName="sibTrans" presStyleLbl="sibTrans2D1" presStyleIdx="1" presStyleCnt="2"/>
      <dgm:spPr/>
      <dgm:t>
        <a:bodyPr/>
        <a:lstStyle/>
        <a:p>
          <a:endParaRPr lang="hu-HU"/>
        </a:p>
      </dgm:t>
    </dgm:pt>
    <dgm:pt modelId="{58D23C5B-1D92-43FD-A761-02C74774681C}" type="pres">
      <dgm:prSet presAssocID="{956933AE-E34A-4FA2-9742-B733B96255C2}" presName="connectorText" presStyleLbl="sibTrans2D1" presStyleIdx="1" presStyleCnt="2"/>
      <dgm:spPr/>
      <dgm:t>
        <a:bodyPr/>
        <a:lstStyle/>
        <a:p>
          <a:endParaRPr lang="hu-HU"/>
        </a:p>
      </dgm:t>
    </dgm:pt>
    <dgm:pt modelId="{0CE633A5-649E-4179-A02D-418DED393DC8}" type="pres">
      <dgm:prSet presAssocID="{A0287048-A37E-4B22-AF00-E5C3F7C93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3AB64BB-CBF4-41A6-B571-BEAD6C183889}" type="presOf" srcId="{A0287048-A37E-4B22-AF00-E5C3F7C9322F}" destId="{0CE633A5-649E-4179-A02D-418DED393DC8}" srcOrd="0" destOrd="0" presId="urn:microsoft.com/office/officeart/2005/8/layout/process1"/>
    <dgm:cxn modelId="{8188BDB6-B7FA-4D38-887E-F9CDB990201C}" type="presOf" srcId="{E6E0A72F-4302-42EB-BAF0-5ADF896C7CBB}" destId="{EC7471D2-5EC3-4B6A-B235-0F1467470C30}" srcOrd="1" destOrd="0" presId="urn:microsoft.com/office/officeart/2005/8/layout/process1"/>
    <dgm:cxn modelId="{C93F3F6F-0A8E-4206-8EF6-E13346267C50}" type="presOf" srcId="{956933AE-E34A-4FA2-9742-B733B96255C2}" destId="{131847D3-95C7-408F-A394-E7672580B023}" srcOrd="0" destOrd="0" presId="urn:microsoft.com/office/officeart/2005/8/layout/process1"/>
    <dgm:cxn modelId="{04151E0F-B5E9-41B5-86C2-3F1ECB57C34B}" type="presOf" srcId="{33561BB1-5FBD-4B17-B2C6-0CB9CBA38EFD}" destId="{1BF7491C-90F4-491B-83D3-464FFCF76909}" srcOrd="0" destOrd="0" presId="urn:microsoft.com/office/officeart/2005/8/layout/process1"/>
    <dgm:cxn modelId="{3F27DC4A-90E4-471B-BCDA-E8FFFE5277A5}" type="presOf" srcId="{956933AE-E34A-4FA2-9742-B733B96255C2}" destId="{58D23C5B-1D92-43FD-A761-02C74774681C}" srcOrd="1" destOrd="0" presId="urn:microsoft.com/office/officeart/2005/8/layout/process1"/>
    <dgm:cxn modelId="{2C6F0546-6A18-4F7B-9D5C-084ED5784AE9}" type="presOf" srcId="{E6E0A72F-4302-42EB-BAF0-5ADF896C7CBB}" destId="{E76C0CBD-0212-4C46-8616-DC38AA2B359D}" srcOrd="0" destOrd="0" presId="urn:microsoft.com/office/officeart/2005/8/layout/process1"/>
    <dgm:cxn modelId="{B7F5B4B4-781C-464F-AFFF-1F8813247067}" type="presOf" srcId="{9547871E-C824-4AD8-8E6B-BF335E9BA532}" destId="{E5F3CC46-EA2C-44AE-8E8E-7705A90EBE2E}" srcOrd="0" destOrd="0" presId="urn:microsoft.com/office/officeart/2005/8/layout/process1"/>
    <dgm:cxn modelId="{CE8F18CE-873A-4CDE-A3E6-F93BC94122E5}" srcId="{9547871E-C824-4AD8-8E6B-BF335E9BA532}" destId="{A0287048-A37E-4B22-AF00-E5C3F7C9322F}" srcOrd="2" destOrd="0" parTransId="{F1473147-C501-4ACA-B88F-C1FC62EC0462}" sibTransId="{A11DFE6F-97CC-4695-A499-0555961E3D7D}"/>
    <dgm:cxn modelId="{A661EEC9-82B9-4416-ADEC-9732938BEE67}" type="presOf" srcId="{E695BE6C-D9A2-405D-B131-D389632A9959}" destId="{15087FE6-3C73-46B7-B4C3-C605E36A9898}" srcOrd="0" destOrd="0" presId="urn:microsoft.com/office/officeart/2005/8/layout/process1"/>
    <dgm:cxn modelId="{5C85159A-3E40-4287-9E1C-71D3EB8D70F7}" srcId="{9547871E-C824-4AD8-8E6B-BF335E9BA532}" destId="{33561BB1-5FBD-4B17-B2C6-0CB9CBA38EFD}" srcOrd="0" destOrd="0" parTransId="{27D0A7E5-C65B-4B8D-B986-21998C92E498}" sibTransId="{E6E0A72F-4302-42EB-BAF0-5ADF896C7CBB}"/>
    <dgm:cxn modelId="{65CF1C22-CF73-420F-9AFB-B190122457D3}" srcId="{9547871E-C824-4AD8-8E6B-BF335E9BA532}" destId="{E695BE6C-D9A2-405D-B131-D389632A9959}" srcOrd="1" destOrd="0" parTransId="{5170449E-422D-46C6-9C1C-7332F36122C5}" sibTransId="{956933AE-E34A-4FA2-9742-B733B96255C2}"/>
    <dgm:cxn modelId="{F5682969-24BA-499A-BBD7-713B1750198E}" type="presParOf" srcId="{E5F3CC46-EA2C-44AE-8E8E-7705A90EBE2E}" destId="{1BF7491C-90F4-491B-83D3-464FFCF76909}" srcOrd="0" destOrd="0" presId="urn:microsoft.com/office/officeart/2005/8/layout/process1"/>
    <dgm:cxn modelId="{2F956B85-3DE9-4DB5-96CA-0F247F539DC3}" type="presParOf" srcId="{E5F3CC46-EA2C-44AE-8E8E-7705A90EBE2E}" destId="{E76C0CBD-0212-4C46-8616-DC38AA2B359D}" srcOrd="1" destOrd="0" presId="urn:microsoft.com/office/officeart/2005/8/layout/process1"/>
    <dgm:cxn modelId="{52A3092F-9970-414D-AC2E-A21A9651F6BA}" type="presParOf" srcId="{E76C0CBD-0212-4C46-8616-DC38AA2B359D}" destId="{EC7471D2-5EC3-4B6A-B235-0F1467470C30}" srcOrd="0" destOrd="0" presId="urn:microsoft.com/office/officeart/2005/8/layout/process1"/>
    <dgm:cxn modelId="{5A330155-B5AD-4413-879C-21570BE36743}" type="presParOf" srcId="{E5F3CC46-EA2C-44AE-8E8E-7705A90EBE2E}" destId="{15087FE6-3C73-46B7-B4C3-C605E36A9898}" srcOrd="2" destOrd="0" presId="urn:microsoft.com/office/officeart/2005/8/layout/process1"/>
    <dgm:cxn modelId="{EA21BD31-D0AC-423A-A566-E22B74D4E4A7}" type="presParOf" srcId="{E5F3CC46-EA2C-44AE-8E8E-7705A90EBE2E}" destId="{131847D3-95C7-408F-A394-E7672580B023}" srcOrd="3" destOrd="0" presId="urn:microsoft.com/office/officeart/2005/8/layout/process1"/>
    <dgm:cxn modelId="{9ADFF883-775F-4633-8B28-0B3C1DF8FCEA}" type="presParOf" srcId="{131847D3-95C7-408F-A394-E7672580B023}" destId="{58D23C5B-1D92-43FD-A761-02C74774681C}" srcOrd="0" destOrd="0" presId="urn:microsoft.com/office/officeart/2005/8/layout/process1"/>
    <dgm:cxn modelId="{38438013-134F-4D2D-82A6-383DEF40145B}" type="presParOf" srcId="{E5F3CC46-EA2C-44AE-8E8E-7705A90EBE2E}" destId="{0CE633A5-649E-4179-A02D-418DED393DC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C3E0D-E9CB-45EF-87EB-D9D73F183540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EA64E0-DE9C-4001-BB63-A1D7F23AE9D9}">
      <dgm:prSet phldrT="[Szöveg]"/>
      <dgm:spPr/>
      <dgm:t>
        <a:bodyPr/>
        <a:lstStyle/>
        <a:p>
          <a:r>
            <a:rPr lang="hu-HU" dirty="0" smtClean="0"/>
            <a:t>Adatbázis interfész</a:t>
          </a:r>
          <a:endParaRPr lang="hu-HU" dirty="0"/>
        </a:p>
      </dgm:t>
    </dgm:pt>
    <dgm:pt modelId="{868FE889-0CB7-4607-BE31-938732D41469}" type="parTrans" cxnId="{652C5430-9233-4E08-9A5D-CD55B92712F4}">
      <dgm:prSet/>
      <dgm:spPr/>
      <dgm:t>
        <a:bodyPr/>
        <a:lstStyle/>
        <a:p>
          <a:endParaRPr lang="hu-HU"/>
        </a:p>
      </dgm:t>
    </dgm:pt>
    <dgm:pt modelId="{6DC9DF9D-494C-4352-98E5-6E966BA4C282}" type="sibTrans" cxnId="{652C5430-9233-4E08-9A5D-CD55B92712F4}">
      <dgm:prSet/>
      <dgm:spPr/>
      <dgm:t>
        <a:bodyPr/>
        <a:lstStyle/>
        <a:p>
          <a:endParaRPr lang="hu-HU"/>
        </a:p>
      </dgm:t>
    </dgm:pt>
    <dgm:pt modelId="{D898C1DA-ED26-41A8-A641-75FB779AB50A}">
      <dgm:prSet phldrT="[Szöveg]"/>
      <dgm:spPr/>
      <dgm:t>
        <a:bodyPr/>
        <a:lstStyle/>
        <a:p>
          <a:r>
            <a:rPr lang="hu-HU" dirty="0" smtClean="0"/>
            <a:t>Modell osztályok</a:t>
          </a:r>
          <a:endParaRPr lang="hu-HU" dirty="0"/>
        </a:p>
      </dgm:t>
    </dgm:pt>
    <dgm:pt modelId="{437C51D1-3828-4D8D-B890-B3B30A6EBAE1}" type="parTrans" cxnId="{20CADC35-42A9-4453-9806-7455F033F6D8}">
      <dgm:prSet/>
      <dgm:spPr/>
      <dgm:t>
        <a:bodyPr/>
        <a:lstStyle/>
        <a:p>
          <a:endParaRPr lang="hu-HU"/>
        </a:p>
      </dgm:t>
    </dgm:pt>
    <dgm:pt modelId="{6F9D4C2F-9676-4A03-8C2D-5ABC75FEC7A9}" type="sibTrans" cxnId="{20CADC35-42A9-4453-9806-7455F033F6D8}">
      <dgm:prSet/>
      <dgm:spPr/>
      <dgm:t>
        <a:bodyPr/>
        <a:lstStyle/>
        <a:p>
          <a:endParaRPr lang="hu-HU"/>
        </a:p>
      </dgm:t>
    </dgm:pt>
    <dgm:pt modelId="{A9F43A66-7B4C-480B-94BB-AA97F35472B3}">
      <dgm:prSet phldrT="[Szöveg]"/>
      <dgm:spPr/>
      <dgm:t>
        <a:bodyPr/>
        <a:lstStyle/>
        <a:p>
          <a:r>
            <a:rPr lang="hu-HU" dirty="0" smtClean="0"/>
            <a:t>Felhasználói interfész</a:t>
          </a:r>
          <a:endParaRPr lang="hu-HU" dirty="0"/>
        </a:p>
      </dgm:t>
    </dgm:pt>
    <dgm:pt modelId="{E6F5E54A-9EA2-4099-AE1E-ED32F9046F4F}" type="parTrans" cxnId="{6098E444-63DA-4720-8F8E-567E762A9684}">
      <dgm:prSet/>
      <dgm:spPr/>
      <dgm:t>
        <a:bodyPr/>
        <a:lstStyle/>
        <a:p>
          <a:endParaRPr lang="hu-HU"/>
        </a:p>
      </dgm:t>
    </dgm:pt>
    <dgm:pt modelId="{B7A2DBD1-F738-4C10-BFF6-AE1AF6F4EB6A}" type="sibTrans" cxnId="{6098E444-63DA-4720-8F8E-567E762A9684}">
      <dgm:prSet/>
      <dgm:spPr/>
      <dgm:t>
        <a:bodyPr/>
        <a:lstStyle/>
        <a:p>
          <a:endParaRPr lang="hu-HU"/>
        </a:p>
      </dgm:t>
    </dgm:pt>
    <dgm:pt modelId="{4A1B05D7-3516-47E0-9E0D-053B4A0D5EF8}">
      <dgm:prSet phldrT="[Szöveg]"/>
      <dgm:spPr/>
      <dgm:t>
        <a:bodyPr/>
        <a:lstStyle/>
        <a:p>
          <a:r>
            <a:rPr lang="hu-HU" dirty="0" smtClean="0"/>
            <a:t>Vezérlő</a:t>
          </a:r>
        </a:p>
        <a:p>
          <a:r>
            <a:rPr lang="hu-HU" dirty="0" smtClean="0"/>
            <a:t>Osztályok</a:t>
          </a:r>
          <a:endParaRPr lang="hu-HU" dirty="0"/>
        </a:p>
      </dgm:t>
    </dgm:pt>
    <dgm:pt modelId="{D9E6A53A-6C87-4D35-9C1A-FC97828ACF01}" type="parTrans" cxnId="{654D791D-EAC7-44D2-A264-2700A8DDE266}">
      <dgm:prSet/>
      <dgm:spPr/>
      <dgm:t>
        <a:bodyPr/>
        <a:lstStyle/>
        <a:p>
          <a:endParaRPr lang="hu-HU"/>
        </a:p>
      </dgm:t>
    </dgm:pt>
    <dgm:pt modelId="{006721BD-312B-4277-AB36-F5FF9A21482E}" type="sibTrans" cxnId="{654D791D-EAC7-44D2-A264-2700A8DDE266}">
      <dgm:prSet/>
      <dgm:spPr/>
      <dgm:t>
        <a:bodyPr/>
        <a:lstStyle/>
        <a:p>
          <a:endParaRPr lang="hu-HU"/>
        </a:p>
      </dgm:t>
    </dgm:pt>
    <dgm:pt modelId="{4CFDEC31-4326-4560-96D5-11406F35A01E}">
      <dgm:prSet phldrT="[Szöveg]"/>
      <dgm:spPr/>
      <dgm:t>
        <a:bodyPr/>
        <a:lstStyle/>
        <a:p>
          <a:r>
            <a:rPr lang="hu-HU" dirty="0" smtClean="0"/>
            <a:t>Naplózás</a:t>
          </a:r>
          <a:endParaRPr lang="hu-HU" dirty="0"/>
        </a:p>
      </dgm:t>
    </dgm:pt>
    <dgm:pt modelId="{1F3515B2-6AA7-40DA-80D0-48140248C2C1}" type="parTrans" cxnId="{F2C6AAB3-2BDE-4338-AB90-2A1B15241699}">
      <dgm:prSet/>
      <dgm:spPr/>
      <dgm:t>
        <a:bodyPr/>
        <a:lstStyle/>
        <a:p>
          <a:endParaRPr lang="hu-HU"/>
        </a:p>
      </dgm:t>
    </dgm:pt>
    <dgm:pt modelId="{83B477C6-369E-491C-8E59-C3048F66489A}" type="sibTrans" cxnId="{F2C6AAB3-2BDE-4338-AB90-2A1B15241699}">
      <dgm:prSet/>
      <dgm:spPr/>
      <dgm:t>
        <a:bodyPr/>
        <a:lstStyle/>
        <a:p>
          <a:endParaRPr lang="hu-HU"/>
        </a:p>
      </dgm:t>
    </dgm:pt>
    <dgm:pt modelId="{64F22221-F9DA-4EC9-9281-FA331055FEF4}" type="pres">
      <dgm:prSet presAssocID="{56DC3E0D-E9CB-45EF-87EB-D9D73F183540}" presName="diagram" presStyleCnt="0">
        <dgm:presLayoutVars>
          <dgm:dir/>
          <dgm:resizeHandles val="exact"/>
        </dgm:presLayoutVars>
      </dgm:prSet>
      <dgm:spPr/>
    </dgm:pt>
    <dgm:pt modelId="{57619896-4D83-4595-AB9B-AF4C402F3D9C}" type="pres">
      <dgm:prSet presAssocID="{DFEA64E0-DE9C-4001-BB63-A1D7F23AE9D9}" presName="node" presStyleLbl="node1" presStyleIdx="0" presStyleCnt="5">
        <dgm:presLayoutVars>
          <dgm:bulletEnabled val="1"/>
        </dgm:presLayoutVars>
      </dgm:prSet>
      <dgm:spPr/>
    </dgm:pt>
    <dgm:pt modelId="{DD9F03C1-A1EE-4DDF-96DD-ADD27FBE50EE}" type="pres">
      <dgm:prSet presAssocID="{6DC9DF9D-494C-4352-98E5-6E966BA4C282}" presName="sibTrans" presStyleCnt="0"/>
      <dgm:spPr/>
    </dgm:pt>
    <dgm:pt modelId="{C17C8AE9-A72D-4335-A16F-6AA69676B480}" type="pres">
      <dgm:prSet presAssocID="{D898C1DA-ED26-41A8-A641-75FB779AB50A}" presName="node" presStyleLbl="node1" presStyleIdx="1" presStyleCnt="5">
        <dgm:presLayoutVars>
          <dgm:bulletEnabled val="1"/>
        </dgm:presLayoutVars>
      </dgm:prSet>
      <dgm:spPr/>
    </dgm:pt>
    <dgm:pt modelId="{7B9B77A6-86BF-4EE5-9510-44C02CAE9604}" type="pres">
      <dgm:prSet presAssocID="{6F9D4C2F-9676-4A03-8C2D-5ABC75FEC7A9}" presName="sibTrans" presStyleCnt="0"/>
      <dgm:spPr/>
    </dgm:pt>
    <dgm:pt modelId="{A8F1111F-37E7-46CD-B412-68EDE9CE9DA4}" type="pres">
      <dgm:prSet presAssocID="{A9F43A66-7B4C-480B-94BB-AA97F35472B3}" presName="node" presStyleLbl="node1" presStyleIdx="2" presStyleCnt="5">
        <dgm:presLayoutVars>
          <dgm:bulletEnabled val="1"/>
        </dgm:presLayoutVars>
      </dgm:prSet>
      <dgm:spPr/>
    </dgm:pt>
    <dgm:pt modelId="{A4B4F7A4-EEB1-454B-812E-FD1FA18F3E82}" type="pres">
      <dgm:prSet presAssocID="{B7A2DBD1-F738-4C10-BFF6-AE1AF6F4EB6A}" presName="sibTrans" presStyleCnt="0"/>
      <dgm:spPr/>
    </dgm:pt>
    <dgm:pt modelId="{A6664859-3FF8-4750-8297-F84752DA1E11}" type="pres">
      <dgm:prSet presAssocID="{4A1B05D7-3516-47E0-9E0D-053B4A0D5EF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C108F4D-8926-4FD9-8C9D-6511B3ABC891}" type="pres">
      <dgm:prSet presAssocID="{006721BD-312B-4277-AB36-F5FF9A21482E}" presName="sibTrans" presStyleCnt="0"/>
      <dgm:spPr/>
    </dgm:pt>
    <dgm:pt modelId="{4443312A-F371-49A7-BF65-391FCAD34CCD}" type="pres">
      <dgm:prSet presAssocID="{4CFDEC31-4326-4560-96D5-11406F35A01E}" presName="node" presStyleLbl="node1" presStyleIdx="4" presStyleCnt="5">
        <dgm:presLayoutVars>
          <dgm:bulletEnabled val="1"/>
        </dgm:presLayoutVars>
      </dgm:prSet>
      <dgm:spPr/>
    </dgm:pt>
  </dgm:ptLst>
  <dgm:cxnLst>
    <dgm:cxn modelId="{B2F6A885-2B3E-4240-BF5F-F2A0F9D30E28}" type="presOf" srcId="{D898C1DA-ED26-41A8-A641-75FB779AB50A}" destId="{C17C8AE9-A72D-4335-A16F-6AA69676B480}" srcOrd="0" destOrd="0" presId="urn:microsoft.com/office/officeart/2005/8/layout/default"/>
    <dgm:cxn modelId="{775B2C21-3B3E-473C-B184-0C0888E5EB97}" type="presOf" srcId="{4CFDEC31-4326-4560-96D5-11406F35A01E}" destId="{4443312A-F371-49A7-BF65-391FCAD34CCD}" srcOrd="0" destOrd="0" presId="urn:microsoft.com/office/officeart/2005/8/layout/default"/>
    <dgm:cxn modelId="{6098E444-63DA-4720-8F8E-567E762A9684}" srcId="{56DC3E0D-E9CB-45EF-87EB-D9D73F183540}" destId="{A9F43A66-7B4C-480B-94BB-AA97F35472B3}" srcOrd="2" destOrd="0" parTransId="{E6F5E54A-9EA2-4099-AE1E-ED32F9046F4F}" sibTransId="{B7A2DBD1-F738-4C10-BFF6-AE1AF6F4EB6A}"/>
    <dgm:cxn modelId="{B208C579-0419-4E5C-88A2-FCF572FD0F41}" type="presOf" srcId="{56DC3E0D-E9CB-45EF-87EB-D9D73F183540}" destId="{64F22221-F9DA-4EC9-9281-FA331055FEF4}" srcOrd="0" destOrd="0" presId="urn:microsoft.com/office/officeart/2005/8/layout/default"/>
    <dgm:cxn modelId="{654D791D-EAC7-44D2-A264-2700A8DDE266}" srcId="{56DC3E0D-E9CB-45EF-87EB-D9D73F183540}" destId="{4A1B05D7-3516-47E0-9E0D-053B4A0D5EF8}" srcOrd="3" destOrd="0" parTransId="{D9E6A53A-6C87-4D35-9C1A-FC97828ACF01}" sibTransId="{006721BD-312B-4277-AB36-F5FF9A21482E}"/>
    <dgm:cxn modelId="{652C5430-9233-4E08-9A5D-CD55B92712F4}" srcId="{56DC3E0D-E9CB-45EF-87EB-D9D73F183540}" destId="{DFEA64E0-DE9C-4001-BB63-A1D7F23AE9D9}" srcOrd="0" destOrd="0" parTransId="{868FE889-0CB7-4607-BE31-938732D41469}" sibTransId="{6DC9DF9D-494C-4352-98E5-6E966BA4C282}"/>
    <dgm:cxn modelId="{F2C6AAB3-2BDE-4338-AB90-2A1B15241699}" srcId="{56DC3E0D-E9CB-45EF-87EB-D9D73F183540}" destId="{4CFDEC31-4326-4560-96D5-11406F35A01E}" srcOrd="4" destOrd="0" parTransId="{1F3515B2-6AA7-40DA-80D0-48140248C2C1}" sibTransId="{83B477C6-369E-491C-8E59-C3048F66489A}"/>
    <dgm:cxn modelId="{D2930C4B-87BB-448E-A746-BEDA21E0DC68}" type="presOf" srcId="{4A1B05D7-3516-47E0-9E0D-053B4A0D5EF8}" destId="{A6664859-3FF8-4750-8297-F84752DA1E11}" srcOrd="0" destOrd="0" presId="urn:microsoft.com/office/officeart/2005/8/layout/default"/>
    <dgm:cxn modelId="{20CADC35-42A9-4453-9806-7455F033F6D8}" srcId="{56DC3E0D-E9CB-45EF-87EB-D9D73F183540}" destId="{D898C1DA-ED26-41A8-A641-75FB779AB50A}" srcOrd="1" destOrd="0" parTransId="{437C51D1-3828-4D8D-B890-B3B30A6EBAE1}" sibTransId="{6F9D4C2F-9676-4A03-8C2D-5ABC75FEC7A9}"/>
    <dgm:cxn modelId="{A442D5B2-387C-4880-9A41-5500C97DF3F9}" type="presOf" srcId="{A9F43A66-7B4C-480B-94BB-AA97F35472B3}" destId="{A8F1111F-37E7-46CD-B412-68EDE9CE9DA4}" srcOrd="0" destOrd="0" presId="urn:microsoft.com/office/officeart/2005/8/layout/default"/>
    <dgm:cxn modelId="{70059B3E-A149-45E7-9EED-0257B4F49DE6}" type="presOf" srcId="{DFEA64E0-DE9C-4001-BB63-A1D7F23AE9D9}" destId="{57619896-4D83-4595-AB9B-AF4C402F3D9C}" srcOrd="0" destOrd="0" presId="urn:microsoft.com/office/officeart/2005/8/layout/default"/>
    <dgm:cxn modelId="{4FCF7EA6-A1F1-4C32-951E-F3ED2349E791}" type="presParOf" srcId="{64F22221-F9DA-4EC9-9281-FA331055FEF4}" destId="{57619896-4D83-4595-AB9B-AF4C402F3D9C}" srcOrd="0" destOrd="0" presId="urn:microsoft.com/office/officeart/2005/8/layout/default"/>
    <dgm:cxn modelId="{B4673B1F-CBA6-42AB-BF89-B972C5E113F5}" type="presParOf" srcId="{64F22221-F9DA-4EC9-9281-FA331055FEF4}" destId="{DD9F03C1-A1EE-4DDF-96DD-ADD27FBE50EE}" srcOrd="1" destOrd="0" presId="urn:microsoft.com/office/officeart/2005/8/layout/default"/>
    <dgm:cxn modelId="{B1B2E021-51A5-4D3C-982F-43D5CACBFDD1}" type="presParOf" srcId="{64F22221-F9DA-4EC9-9281-FA331055FEF4}" destId="{C17C8AE9-A72D-4335-A16F-6AA69676B480}" srcOrd="2" destOrd="0" presId="urn:microsoft.com/office/officeart/2005/8/layout/default"/>
    <dgm:cxn modelId="{EE2F5CF0-88AB-47BE-AFC0-4D4158804869}" type="presParOf" srcId="{64F22221-F9DA-4EC9-9281-FA331055FEF4}" destId="{7B9B77A6-86BF-4EE5-9510-44C02CAE9604}" srcOrd="3" destOrd="0" presId="urn:microsoft.com/office/officeart/2005/8/layout/default"/>
    <dgm:cxn modelId="{01A6913E-303F-43A4-B95C-2AEA282D5FD1}" type="presParOf" srcId="{64F22221-F9DA-4EC9-9281-FA331055FEF4}" destId="{A8F1111F-37E7-46CD-B412-68EDE9CE9DA4}" srcOrd="4" destOrd="0" presId="urn:microsoft.com/office/officeart/2005/8/layout/default"/>
    <dgm:cxn modelId="{1F5D3E3E-DDEB-420D-8819-5A9F7DDB1C7A}" type="presParOf" srcId="{64F22221-F9DA-4EC9-9281-FA331055FEF4}" destId="{A4B4F7A4-EEB1-454B-812E-FD1FA18F3E82}" srcOrd="5" destOrd="0" presId="urn:microsoft.com/office/officeart/2005/8/layout/default"/>
    <dgm:cxn modelId="{3EA684BF-7E64-42E2-AA3A-1371723675CA}" type="presParOf" srcId="{64F22221-F9DA-4EC9-9281-FA331055FEF4}" destId="{A6664859-3FF8-4750-8297-F84752DA1E11}" srcOrd="6" destOrd="0" presId="urn:microsoft.com/office/officeart/2005/8/layout/default"/>
    <dgm:cxn modelId="{6CE9339B-3E8E-4BE4-8A0D-D0D8D72AA876}" type="presParOf" srcId="{64F22221-F9DA-4EC9-9281-FA331055FEF4}" destId="{4C108F4D-8926-4FD9-8C9D-6511B3ABC891}" srcOrd="7" destOrd="0" presId="urn:microsoft.com/office/officeart/2005/8/layout/default"/>
    <dgm:cxn modelId="{7A916836-0306-40FC-BC15-767B56BE2522}" type="presParOf" srcId="{64F22221-F9DA-4EC9-9281-FA331055FEF4}" destId="{4443312A-F371-49A7-BF65-391FCAD34CC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7491C-90F4-491B-83D3-464FFCF76909}">
      <dsp:nvSpPr>
        <dsp:cNvPr id="0" name=""/>
        <dsp:cNvSpPr/>
      </dsp:nvSpPr>
      <dsp:spPr>
        <a:xfrm>
          <a:off x="7863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USDA adatbázis</a:t>
          </a:r>
          <a:endParaRPr lang="hu-HU" sz="2600" kern="1200" dirty="0"/>
        </a:p>
      </dsp:txBody>
      <dsp:txXfrm>
        <a:off x="49167" y="1434072"/>
        <a:ext cx="2267766" cy="1327616"/>
      </dsp:txXfrm>
    </dsp:sp>
    <dsp:sp modelId="{E76C0CBD-0212-4C46-8616-DC38AA2B359D}">
      <dsp:nvSpPr>
        <dsp:cNvPr id="0" name=""/>
        <dsp:cNvSpPr/>
      </dsp:nvSpPr>
      <dsp:spPr>
        <a:xfrm>
          <a:off x="2593275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100" kern="1200"/>
        </a:p>
      </dsp:txBody>
      <dsp:txXfrm>
        <a:off x="2593275" y="1923012"/>
        <a:ext cx="348795" cy="349736"/>
      </dsp:txXfrm>
    </dsp:sp>
    <dsp:sp modelId="{15087FE6-3C73-46B7-B4C3-C605E36A9898}">
      <dsp:nvSpPr>
        <dsp:cNvPr id="0" name=""/>
        <dsp:cNvSpPr/>
      </dsp:nvSpPr>
      <dsp:spPr>
        <a:xfrm>
          <a:off x="3298387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smtClean="0"/>
            <a:t>Szoftver</a:t>
          </a:r>
          <a:endParaRPr lang="hu-HU" sz="2600" kern="1200" dirty="0"/>
        </a:p>
      </dsp:txBody>
      <dsp:txXfrm>
        <a:off x="3339691" y="1434072"/>
        <a:ext cx="2267766" cy="1327616"/>
      </dsp:txXfrm>
    </dsp:sp>
    <dsp:sp modelId="{131847D3-95C7-408F-A394-E7672580B023}">
      <dsp:nvSpPr>
        <dsp:cNvPr id="0" name=""/>
        <dsp:cNvSpPr/>
      </dsp:nvSpPr>
      <dsp:spPr>
        <a:xfrm>
          <a:off x="5883799" y="1806434"/>
          <a:ext cx="498279" cy="58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100" kern="1200"/>
        </a:p>
      </dsp:txBody>
      <dsp:txXfrm>
        <a:off x="5883799" y="1923012"/>
        <a:ext cx="348795" cy="349736"/>
      </dsp:txXfrm>
    </dsp:sp>
    <dsp:sp modelId="{0CE633A5-649E-4179-A02D-418DED393DC8}">
      <dsp:nvSpPr>
        <dsp:cNvPr id="0" name=""/>
        <dsp:cNvSpPr/>
      </dsp:nvSpPr>
      <dsp:spPr>
        <a:xfrm>
          <a:off x="6588911" y="1392768"/>
          <a:ext cx="2350374" cy="1410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600" kern="1200" dirty="0" err="1" smtClean="0"/>
            <a:t>Lavinia</a:t>
          </a:r>
          <a:r>
            <a:rPr lang="hu-HU" sz="2600" kern="1200" dirty="0" smtClean="0"/>
            <a:t> adatbázis frissítése</a:t>
          </a:r>
          <a:endParaRPr lang="hu-HU" sz="2600" kern="1200" dirty="0"/>
        </a:p>
      </dsp:txBody>
      <dsp:txXfrm>
        <a:off x="6630215" y="1434072"/>
        <a:ext cx="2267766" cy="1327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19896-4D83-4595-AB9B-AF4C402F3D9C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Adatbázis interfész</a:t>
          </a:r>
          <a:endParaRPr lang="hu-HU" sz="3400" kern="1200" dirty="0"/>
        </a:p>
      </dsp:txBody>
      <dsp:txXfrm>
        <a:off x="0" y="280491"/>
        <a:ext cx="2795984" cy="1677590"/>
      </dsp:txXfrm>
    </dsp:sp>
    <dsp:sp modelId="{C17C8AE9-A72D-4335-A16F-6AA69676B480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Modell osztályok</a:t>
          </a:r>
          <a:endParaRPr lang="hu-HU" sz="3400" kern="1200" dirty="0"/>
        </a:p>
      </dsp:txBody>
      <dsp:txXfrm>
        <a:off x="3075582" y="280491"/>
        <a:ext cx="2795984" cy="1677590"/>
      </dsp:txXfrm>
    </dsp:sp>
    <dsp:sp modelId="{A8F1111F-37E7-46CD-B412-68EDE9CE9DA4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Felhasználói interfész</a:t>
          </a:r>
          <a:endParaRPr lang="hu-HU" sz="3400" kern="1200" dirty="0"/>
        </a:p>
      </dsp:txBody>
      <dsp:txXfrm>
        <a:off x="6151165" y="280491"/>
        <a:ext cx="2795984" cy="1677590"/>
      </dsp:txXfrm>
    </dsp:sp>
    <dsp:sp modelId="{A6664859-3FF8-4750-8297-F84752DA1E11}">
      <dsp:nvSpPr>
        <dsp:cNvPr id="0" name=""/>
        <dsp:cNvSpPr/>
      </dsp:nvSpPr>
      <dsp:spPr>
        <a:xfrm>
          <a:off x="1537791" y="2237680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Vezérlő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Osztályok</a:t>
          </a:r>
          <a:endParaRPr lang="hu-HU" sz="3400" kern="1200" dirty="0"/>
        </a:p>
      </dsp:txBody>
      <dsp:txXfrm>
        <a:off x="1537791" y="2237680"/>
        <a:ext cx="2795984" cy="1677590"/>
      </dsp:txXfrm>
    </dsp:sp>
    <dsp:sp modelId="{4443312A-F371-49A7-BF65-391FCAD34CCD}">
      <dsp:nvSpPr>
        <dsp:cNvPr id="0" name=""/>
        <dsp:cNvSpPr/>
      </dsp:nvSpPr>
      <dsp:spPr>
        <a:xfrm>
          <a:off x="4613374" y="2237680"/>
          <a:ext cx="2795984" cy="1677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400" kern="1200" dirty="0" smtClean="0"/>
            <a:t>Naplózás</a:t>
          </a:r>
          <a:endParaRPr lang="hu-HU" sz="3400" kern="1200" dirty="0"/>
        </a:p>
      </dsp:txBody>
      <dsp:txXfrm>
        <a:off x="4613374" y="2237680"/>
        <a:ext cx="2795984" cy="1677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7A701-2A03-4C40-A548-0A715545A217}" type="datetimeFigureOut">
              <a:rPr lang="hu-HU" smtClean="0"/>
              <a:t>2017.05.15.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493B-05C3-4C2E-9C00-BBC0696380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3858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87680-A192-4E89-8F2F-6873EED3E966}" type="datetimeFigureOut">
              <a:rPr lang="hu-HU" smtClean="0"/>
              <a:t>2017.05.15.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EFF41-ED31-4CFD-99DE-C5F407902A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4180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11F0-AEC2-42DC-8B51-2490A40C37F5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1345-4E4F-418B-B886-E36AACF7EA6F}" type="datetime1">
              <a:rPr lang="hu-HU" smtClean="0"/>
              <a:t>2017.05.15.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6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36D7-E563-40B3-BB99-3C99028C99D2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73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B8FB-E086-491C-98B7-9DABC027678A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64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721-1851-44DE-8534-A5AA5D431D1B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24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F012-9C2B-4D03-B530-CEECED67D2B9}" type="datetime1">
              <a:rPr lang="hu-HU" smtClean="0"/>
              <a:t>2017.05.15.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9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F73C-14C9-4FE9-9A55-4708EC9D66F3}" type="datetime1">
              <a:rPr lang="hu-HU" smtClean="0"/>
              <a:t>2017.05.15.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9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0E55-A070-40E9-8E97-FA03B2A7B816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73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6040-3975-4561-A1F3-19EFCBF6184B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07DB-80F0-4EC3-80D0-B54306B96C14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9AB2-F29A-4AE4-B7A9-3C12B8A15B41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0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AB43-6120-4BF1-B16E-C40A83655727}" type="datetime1">
              <a:rPr lang="hu-HU" smtClean="0"/>
              <a:t>2017.05.15.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8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4282-B233-496F-99D5-AC67E5B11C9B}" type="datetime1">
              <a:rPr lang="hu-HU" smtClean="0"/>
              <a:t>2017.05.15.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2A7D-D0E9-464A-B230-220544AF48C8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62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95C-5C72-42E4-A221-B2BB41BC6123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25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180B-43F8-404B-B11F-73798F62A61B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2718-5056-4D2D-9AA4-AE45097EB575}" type="datetime1">
              <a:rPr lang="hu-HU" smtClean="0"/>
              <a:t>2017.05.15.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F546BB-D155-472D-AF81-88B3D1FECBC5}" type="datetime1">
              <a:rPr lang="hu-HU" smtClean="0"/>
              <a:t>2017.05.15.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0FF7-D81D-4675-9215-2C0768A00C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65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Automatizált adatbázis-frissítés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dirty="0" err="1" smtClean="0"/>
              <a:t>Tobik</a:t>
            </a:r>
            <a:r>
              <a:rPr lang="hu-HU" cap="none" dirty="0" smtClean="0"/>
              <a:t> János </a:t>
            </a:r>
            <a:r>
              <a:rPr lang="hu-HU" dirty="0" smtClean="0"/>
              <a:t>– SEVOCP</a:t>
            </a:r>
          </a:p>
          <a:p>
            <a:r>
              <a:rPr lang="hu-HU" cap="none" dirty="0" smtClean="0"/>
              <a:t>Témavezető: Dr. </a:t>
            </a:r>
            <a:r>
              <a:rPr lang="hu-HU" cap="none" dirty="0" err="1" smtClean="0"/>
              <a:t>Vassányi</a:t>
            </a:r>
            <a:r>
              <a:rPr lang="hu-HU" cap="none" dirty="0" smtClean="0"/>
              <a:t> István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21829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1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Bevezetés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Feladat ismertetése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Specifikáció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Rendszerterv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6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31258"/>
            <a:ext cx="8946541" cy="50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3200" dirty="0" err="1" smtClean="0"/>
              <a:t>Lavinia</a:t>
            </a:r>
            <a:r>
              <a:rPr lang="hu-HU" sz="3200" dirty="0" smtClean="0"/>
              <a:t/>
            </a:r>
            <a:br>
              <a:rPr lang="hu-HU" sz="3200" dirty="0" smtClean="0"/>
            </a:br>
            <a:endParaRPr lang="hu-HU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Villamosmérnöki- </a:t>
            </a:r>
            <a:r>
              <a:rPr lang="hu-HU" dirty="0" smtClean="0"/>
              <a:t>és Informatikai Rendszerek tanszéken fejlesztett szoftver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Életmód tanácsadó rendszer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Egészséges életmód hatékonyságának növelése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Lavinia</a:t>
            </a:r>
            <a:r>
              <a:rPr lang="hu-HU" dirty="0" smtClean="0"/>
              <a:t> adatbázis le van maradva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USDA (United </a:t>
            </a:r>
            <a:r>
              <a:rPr lang="hu-HU" dirty="0" err="1" smtClean="0"/>
              <a:t>States</a:t>
            </a:r>
            <a:r>
              <a:rPr lang="hu-HU" dirty="0" smtClean="0"/>
              <a:t> </a:t>
            </a:r>
            <a:r>
              <a:rPr lang="hu-HU" dirty="0" err="1" smtClean="0"/>
              <a:t>Department</a:t>
            </a:r>
            <a:r>
              <a:rPr lang="hu-HU" dirty="0" smtClean="0"/>
              <a:t> of </a:t>
            </a:r>
            <a:r>
              <a:rPr lang="hu-HU" dirty="0" err="1" smtClean="0"/>
              <a:t>Agriculture</a:t>
            </a:r>
            <a:r>
              <a:rPr lang="hu-HU" dirty="0" smtClean="0"/>
              <a:t>) adatbázis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Feladat: külső adatbázis verzióinak megfelelően frissíteni a </a:t>
            </a:r>
            <a:r>
              <a:rPr lang="hu-HU" dirty="0" err="1" smtClean="0"/>
              <a:t>Lavinia</a:t>
            </a:r>
            <a:r>
              <a:rPr lang="hu-HU" dirty="0" smtClean="0"/>
              <a:t> adatbázisát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ismertetése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0344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1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Változásokat tartalmazó fájlok felhasználása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Grafikus felhasználói felület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oldali tárolt eljárások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Folyamat naplózása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visszaállítása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19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Különböző modulok különböző feladatok </a:t>
            </a:r>
            <a:r>
              <a:rPr lang="hu-HU" dirty="0" smtClean="0"/>
              <a:t>végrehajtására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Adatbázis szerver oldali tárolt </a:t>
            </a:r>
            <a:r>
              <a:rPr lang="hu-HU" dirty="0" smtClean="0"/>
              <a:t>eljárások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Tranzakciók visszagörgetése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Vezérlő osztályok a modulok közti kapcsolathoz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6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Rendszerterv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626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Postgres</a:t>
            </a:r>
            <a:r>
              <a:rPr lang="hu-HU" dirty="0" smtClean="0"/>
              <a:t> adatbázis-kezelő rendszer</a:t>
            </a:r>
            <a:br>
              <a:rPr lang="hu-HU" dirty="0" smtClean="0"/>
            </a:b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Java programozási nyelv</a:t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smtClean="0"/>
              <a:t>JDBC (Java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  <a:r>
              <a:rPr lang="hu-HU" dirty="0" err="1" smtClean="0"/>
              <a:t>Connectivity</a:t>
            </a:r>
            <a:r>
              <a:rPr lang="hu-HU" dirty="0" smtClean="0"/>
              <a:t>)</a:t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 smtClean="0"/>
              <a:t>JavaFx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Commons</a:t>
            </a:r>
            <a:r>
              <a:rPr lang="hu-HU" dirty="0" smtClean="0"/>
              <a:t> IO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0FF7-D81D-4675-9215-2C0768A00C3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69</Words>
  <Application>Microsoft Office PowerPoint</Application>
  <PresentationFormat>Szélesvásznú</PresentationFormat>
  <Paragraphs>56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Automatizált adatbázis-frissítés</vt:lpstr>
      <vt:lpstr>Tartalom</vt:lpstr>
      <vt:lpstr>Bevezetés</vt:lpstr>
      <vt:lpstr>Feladat ismertetése</vt:lpstr>
      <vt:lpstr>Feladat ismertetése</vt:lpstr>
      <vt:lpstr>Specifikáció</vt:lpstr>
      <vt:lpstr>Rendszerterv</vt:lpstr>
      <vt:lpstr>Rendszerterv</vt:lpstr>
      <vt:lpstr>Technológiák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Automatizált adatbázis-frissítés</dc:title>
  <dc:creator>Dzsákom</dc:creator>
  <cp:lastModifiedBy>Dzsákom</cp:lastModifiedBy>
  <cp:revision>29</cp:revision>
  <dcterms:created xsi:type="dcterms:W3CDTF">2017-05-15T17:19:00Z</dcterms:created>
  <dcterms:modified xsi:type="dcterms:W3CDTF">2017-05-15T21:10:16Z</dcterms:modified>
</cp:coreProperties>
</file>