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5A7A-F42B-47DA-859F-0B45D9AA7C63}" type="datetimeFigureOut">
              <a:rPr lang="hu-HU" smtClean="0"/>
              <a:t>2017.11.27.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2BE08-91D0-4554-9FAC-836C25C013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123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10C6-D21D-44BD-AA77-77802DCBDD71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6124-424A-49A4-8728-10113FBAF419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5F52-D3FD-463A-85F5-7CD0758E4887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F7C9-AA36-43E9-A287-18BD1805BE99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2F106-9C1C-4856-B90E-BAC04F899E64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8151-5949-4F1A-BB05-38AC58F3E1D5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98F7-68FC-48AF-BB7D-3BB12981B203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0E08-48B9-4456-8940-782F25374744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82FA-B583-4F7B-977A-4B36B98C73D9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F03D-6158-48B1-8D1F-DB5E341B8B49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4815-5ADA-4BAD-B7C9-AEE7239AF57F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2428-DB19-4D06-A169-EEFA9FB6A6DA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1904-9C66-4020-8C43-44FF07C72FAE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656F-9A32-4545-BCA1-9868AAD02B1D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22B7-56D6-4B48-B3D7-1C87F1A05209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1E19-19C9-4E5D-839E-9AF3A25DE78F}" type="datetime1">
              <a:rPr lang="en-US" smtClean="0"/>
              <a:t>11/27/2017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8A27-199F-4D85-B55D-F0CE5A79A3DB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609600"/>
            <a:ext cx="7766936" cy="3441236"/>
          </a:xfrm>
        </p:spPr>
        <p:txBody>
          <a:bodyPr/>
          <a:lstStyle/>
          <a:p>
            <a:pPr algn="l"/>
            <a:r>
              <a:rPr lang="hu-HU" sz="4400" dirty="0" smtClean="0"/>
              <a:t>Életmód-támogató szakértői rendszer automatizált adatbázis-frissítése</a:t>
            </a:r>
            <a:endParaRPr lang="hu-HU" sz="44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Témavezető: Dr. </a:t>
            </a:r>
            <a:r>
              <a:rPr lang="hu-HU" dirty="0" err="1" smtClean="0">
                <a:solidFill>
                  <a:schemeClr val="tx1"/>
                </a:solidFill>
              </a:rPr>
              <a:t>Vassányi</a:t>
            </a:r>
            <a:r>
              <a:rPr lang="hu-HU" dirty="0" smtClean="0">
                <a:solidFill>
                  <a:schemeClr val="tx1"/>
                </a:solidFill>
              </a:rPr>
              <a:t> István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Rendszerterv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Egymástól </a:t>
            </a:r>
            <a:r>
              <a:rPr lang="hu-HU" sz="2400" dirty="0"/>
              <a:t>független komponensek (adatbázis interfész, GUI, naplózás, stb.)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/>
              <a:t>USDA frissítések közötti változások alkalmazása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Fájlok </a:t>
            </a:r>
            <a:r>
              <a:rPr lang="hu-HU" sz="2400" dirty="0"/>
              <a:t>külön feldolgozása összefüggések </a:t>
            </a:r>
            <a:r>
              <a:rPr lang="hu-HU" sz="2400" dirty="0" smtClean="0"/>
              <a:t>ellenére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tx1"/>
                </a:solidFill>
              </a:rPr>
              <a:t>10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0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Elkészült rendszer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Felhasználás </a:t>
            </a:r>
            <a:r>
              <a:rPr lang="hu-HU" sz="2400" dirty="0"/>
              <a:t>csak az adatbázis adminisztrátorai </a:t>
            </a:r>
            <a:r>
              <a:rPr lang="hu-HU" sz="2400" dirty="0" smtClean="0"/>
              <a:t>számára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Adatbázis frissítése egy tranzakcióként valósul meg tárolt eljárások hívásával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Valós idejű megfigyelés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Időbélyeggel ellátott naplófájlok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tx1"/>
                </a:solidFill>
              </a:rPr>
              <a:t>11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3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lehetőségek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Élelmiszerek manuális importálása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Adatbázis-frissítésekről statisztikai adatok megjelenítése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tx1"/>
                </a:solidFill>
              </a:rPr>
              <a:t>12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Teszteredmények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468566"/>
              </p:ext>
            </p:extLst>
          </p:nvPr>
        </p:nvGraphicFramePr>
        <p:xfrm>
          <a:off x="677863" y="2160588"/>
          <a:ext cx="859631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55818437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730430119"/>
                    </a:ext>
                  </a:extLst>
                </a:gridCol>
              </a:tblGrid>
              <a:tr h="55543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dirty="0" smtClean="0"/>
                        <a:t>Adatmennyiség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dirty="0" smtClean="0"/>
                        <a:t>Futási idő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373564"/>
                  </a:ext>
                </a:extLst>
              </a:tr>
              <a:tr h="55543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dirty="0" smtClean="0"/>
                        <a:t>100 db</a:t>
                      </a:r>
                      <a:endParaRPr lang="hu-HU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dirty="0" smtClean="0"/>
                        <a:t>~1400 </a:t>
                      </a:r>
                      <a:r>
                        <a:rPr lang="hu-HU" dirty="0" err="1" smtClean="0"/>
                        <a:t>msec</a:t>
                      </a:r>
                      <a:endParaRPr lang="hu-HU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317077"/>
                  </a:ext>
                </a:extLst>
              </a:tr>
              <a:tr h="55543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dirty="0" smtClean="0"/>
                        <a:t>1000 db</a:t>
                      </a:r>
                      <a:endParaRPr lang="hu-HU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dirty="0" smtClean="0"/>
                        <a:t>~13400 </a:t>
                      </a:r>
                      <a:r>
                        <a:rPr lang="hu-HU" dirty="0" err="1" smtClean="0"/>
                        <a:t>msec</a:t>
                      </a:r>
                      <a:endParaRPr lang="hu-HU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136037"/>
                  </a:ext>
                </a:extLst>
              </a:tr>
            </a:tbl>
          </a:graphicData>
        </a:graphic>
      </p:graphicFrame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tx1"/>
                </a:solidFill>
              </a:rPr>
              <a:t>13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tx1"/>
                </a:solidFill>
              </a:rPr>
              <a:pPr/>
              <a:t>14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400" dirty="0" smtClean="0"/>
              <a:t>Bevezetés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 smtClean="0"/>
              <a:t>Feladat ismertetése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 smtClean="0"/>
              <a:t>Felhasznált technológiák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 smtClean="0"/>
              <a:t>Specifikáció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 smtClean="0"/>
              <a:t>Rendszerterv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 smtClean="0"/>
              <a:t>Elkészült rendszer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 smtClean="0"/>
              <a:t>További lehetőségek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 smtClean="0"/>
              <a:t>Teszteredmények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0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3200" dirty="0" err="1" smtClean="0"/>
              <a:t>Lavinia</a:t>
            </a:r>
            <a:r>
              <a:rPr lang="hu-HU" sz="3200" dirty="0" smtClean="0"/>
              <a:t> életmód-tükör</a:t>
            </a:r>
          </a:p>
          <a:p>
            <a:pPr marL="0" indent="0">
              <a:buNone/>
            </a:pPr>
            <a:endParaRPr lang="hu-HU" sz="32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Tanszéken fejlesztett alkalmazás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Életmód tanácsadó szoftver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Helyes táplálkozás elsajátítása visszajelzések révén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ismertetése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err="1"/>
              <a:t>Lavinia</a:t>
            </a:r>
            <a:r>
              <a:rPr lang="hu-HU" sz="2400" dirty="0"/>
              <a:t> adatbázisában szereplő élelmiszerek és </a:t>
            </a:r>
            <a:r>
              <a:rPr lang="hu-HU" sz="2400" dirty="0" smtClean="0"/>
              <a:t>tápanyagértékeik frissítése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Szinkronizálás </a:t>
            </a:r>
            <a:r>
              <a:rPr lang="hu-HU" sz="2400" dirty="0"/>
              <a:t>az USDA adatbázis új verziói </a:t>
            </a:r>
            <a:r>
              <a:rPr lang="hu-HU" sz="2400" dirty="0" smtClean="0"/>
              <a:t>által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Migrációs </a:t>
            </a:r>
            <a:r>
              <a:rPr lang="hu-HU" sz="2400" dirty="0"/>
              <a:t>folyamatot megvalósító ETL (</a:t>
            </a:r>
            <a:r>
              <a:rPr lang="hu-HU" sz="2400" dirty="0" err="1"/>
              <a:t>Extract</a:t>
            </a:r>
            <a:r>
              <a:rPr lang="hu-HU" sz="2400" dirty="0"/>
              <a:t> </a:t>
            </a:r>
            <a:r>
              <a:rPr lang="hu-HU" sz="2400" dirty="0" err="1"/>
              <a:t>Transform</a:t>
            </a:r>
            <a:r>
              <a:rPr lang="hu-HU" sz="2400" dirty="0"/>
              <a:t> </a:t>
            </a:r>
            <a:r>
              <a:rPr lang="hu-HU" sz="2400" dirty="0" err="1"/>
              <a:t>Load</a:t>
            </a:r>
            <a:r>
              <a:rPr lang="hu-HU" sz="2400" dirty="0"/>
              <a:t>) alkalmazás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tx1"/>
                </a:solidFill>
              </a:rPr>
              <a:t>4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USDA (US Department of Agriculture)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Több </a:t>
            </a:r>
            <a:r>
              <a:rPr lang="hu-HU" sz="2400" dirty="0"/>
              <a:t>ezer főből álló kutató csoport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Élelmiszerek </a:t>
            </a:r>
            <a:r>
              <a:rPr lang="hu-HU" sz="2400" dirty="0"/>
              <a:t>tápanyagtartalmának </a:t>
            </a:r>
            <a:r>
              <a:rPr lang="hu-HU" sz="2400" dirty="0" smtClean="0"/>
              <a:t>vizsgálata</a:t>
            </a:r>
            <a:endParaRPr lang="hu-HU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/>
              <a:t>150 különböző tápanyag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Adatbázis </a:t>
            </a:r>
            <a:r>
              <a:rPr lang="hu-HU" sz="2400" dirty="0"/>
              <a:t>folyamatos </a:t>
            </a:r>
            <a:r>
              <a:rPr lang="hu-HU" sz="2400" dirty="0" smtClean="0"/>
              <a:t>bővítése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Lavinia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err="1"/>
              <a:t>MenuGene</a:t>
            </a:r>
            <a:r>
              <a:rPr lang="hu-HU" sz="2400" dirty="0"/>
              <a:t> szakértői rendszer adatbázisát használja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Relációs adatmodell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USDA által csak manuális frissítések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technológiák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400" dirty="0" err="1" smtClean="0"/>
              <a:t>Postgres</a:t>
            </a:r>
            <a:endParaRPr lang="hu-HU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 smtClean="0"/>
              <a:t>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 smtClean="0"/>
              <a:t>JDBC (Java </a:t>
            </a:r>
            <a:r>
              <a:rPr lang="hu-HU" sz="2400" dirty="0" err="1" smtClean="0"/>
              <a:t>Database</a:t>
            </a:r>
            <a:r>
              <a:rPr lang="hu-HU" sz="2400" dirty="0" smtClean="0"/>
              <a:t> </a:t>
            </a:r>
            <a:r>
              <a:rPr lang="hu-HU" sz="2400" dirty="0" err="1" smtClean="0"/>
              <a:t>Connectivity</a:t>
            </a:r>
            <a:r>
              <a:rPr lang="hu-HU" sz="24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 err="1" smtClean="0"/>
              <a:t>JavaFX</a:t>
            </a:r>
            <a:endParaRPr lang="hu-HU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 err="1" smtClean="0"/>
              <a:t>Apache</a:t>
            </a:r>
            <a:r>
              <a:rPr lang="hu-HU" sz="2400" dirty="0" smtClean="0"/>
              <a:t> </a:t>
            </a:r>
            <a:r>
              <a:rPr lang="hu-HU" sz="2400" dirty="0" err="1" smtClean="0"/>
              <a:t>Commons</a:t>
            </a:r>
            <a:r>
              <a:rPr lang="hu-HU" sz="2400" dirty="0" smtClean="0"/>
              <a:t> 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 err="1" smtClean="0"/>
              <a:t>JUnit</a:t>
            </a:r>
            <a:endParaRPr lang="hu-HU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 err="1" smtClean="0"/>
              <a:t>Git</a:t>
            </a:r>
            <a:endParaRPr lang="hu-HU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tx1"/>
                </a:solidFill>
              </a:rPr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593557"/>
            <a:ext cx="8596668" cy="1320800"/>
          </a:xfrm>
        </p:spPr>
        <p:txBody>
          <a:bodyPr/>
          <a:lstStyle/>
          <a:p>
            <a:r>
              <a:rPr lang="hu-HU" dirty="0" smtClean="0"/>
              <a:t>Specifikáció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Tárolt eljárások használata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Hiba </a:t>
            </a:r>
            <a:r>
              <a:rPr lang="hu-HU" sz="2400" dirty="0"/>
              <a:t>esetén adatbázis visszagörgetése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Migrációs </a:t>
            </a:r>
            <a:r>
              <a:rPr lang="hu-HU" sz="2400" dirty="0"/>
              <a:t>folyamat naplózása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Grafikus </a:t>
            </a:r>
            <a:r>
              <a:rPr lang="hu-HU" sz="2400" dirty="0"/>
              <a:t>felhasználói </a:t>
            </a:r>
            <a:r>
              <a:rPr lang="hu-HU" sz="2400" dirty="0" smtClean="0"/>
              <a:t>felület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tx1"/>
                </a:solidFill>
              </a:rPr>
              <a:t>8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29" y="594423"/>
            <a:ext cx="6721521" cy="5446939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tx1"/>
                </a:solidFill>
              </a:rPr>
              <a:t>9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4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216</Words>
  <Application>Microsoft Office PowerPoint</Application>
  <PresentationFormat>Szélesvásznú</PresentationFormat>
  <Paragraphs>76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Fazetta</vt:lpstr>
      <vt:lpstr>Életmód-támogató szakértői rendszer automatizált adatbázis-frissítése</vt:lpstr>
      <vt:lpstr>Tartalom</vt:lpstr>
      <vt:lpstr>Bevezetés</vt:lpstr>
      <vt:lpstr>Feladat ismertetése</vt:lpstr>
      <vt:lpstr>USDA (US Department of Agriculture)</vt:lpstr>
      <vt:lpstr>Lavinia</vt:lpstr>
      <vt:lpstr>Felhasznált technológiák</vt:lpstr>
      <vt:lpstr>Specifikáció</vt:lpstr>
      <vt:lpstr>PowerPoint-bemutató</vt:lpstr>
      <vt:lpstr>Rendszerterv</vt:lpstr>
      <vt:lpstr>Elkészült rendszer</vt:lpstr>
      <vt:lpstr>További lehetőségek</vt:lpstr>
      <vt:lpstr>Teszteredmények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TobikJanos</dc:creator>
  <cp:lastModifiedBy>TobikJanos</cp:lastModifiedBy>
  <cp:revision>20</cp:revision>
  <dcterms:created xsi:type="dcterms:W3CDTF">2017-11-26T19:20:45Z</dcterms:created>
  <dcterms:modified xsi:type="dcterms:W3CDTF">2017-11-27T23:54:08Z</dcterms:modified>
</cp:coreProperties>
</file>