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1534" r:id="rId2"/>
    <p:sldId id="1527" r:id="rId3"/>
    <p:sldId id="1528" r:id="rId4"/>
    <p:sldId id="1535" r:id="rId5"/>
    <p:sldId id="1533" r:id="rId6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>
        <p:scale>
          <a:sx n="150" d="100"/>
          <a:sy n="150" d="100"/>
        </p:scale>
        <p:origin x="1470" y="-2922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04.08.2020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04.08.2020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F75FDED-D344-4B04-9EAD-3708B70B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77" y="5024450"/>
            <a:ext cx="5328592" cy="84369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512302-EEC3-4B21-A8BA-D07DB8EB3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77" y="5508104"/>
            <a:ext cx="5328592" cy="223224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MY GAME</a:t>
            </a:r>
            <a:r>
              <a:rPr lang="en-US" sz="1200" dirty="0"/>
              <a:t> 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MY GAME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45346"/>
            <a:ext cx="5039841" cy="3890501"/>
            <a:chOff x="908720" y="4083575"/>
            <a:chExt cx="5039841" cy="389050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908720" y="4083575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Close menu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32337" y="4099578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Level up your items at menu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8002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US" sz="1050" dirty="0"/>
                <a:t>Rotate the player in any direction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08921" y="7396995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- Not used -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Shot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Only one Player can play this game.</a:t>
            </a:r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Only one game mode.</a:t>
            </a:r>
          </a:p>
          <a:p>
            <a:endParaRPr lang="en-US" sz="1200" dirty="0"/>
          </a:p>
          <a:p>
            <a:r>
              <a:rPr lang="en-US" sz="1400" b="1" dirty="0"/>
              <a:t>GAME PLAY</a:t>
            </a:r>
          </a:p>
          <a:p>
            <a:r>
              <a:rPr lang="en-US" sz="1200" dirty="0"/>
              <a:t>You can only win this game if you defend all Waves of enemy attacks.</a:t>
            </a:r>
          </a:p>
          <a:p>
            <a:endParaRPr lang="en-US" sz="1200" dirty="0"/>
          </a:p>
          <a:p>
            <a:r>
              <a:rPr lang="en-US" sz="1200" dirty="0"/>
              <a:t>Each Wave can be divided into three phases, in each phase, up to 5 Enemies try to destroy your tower. Each Enemy that you or your tower destroy gives you money. After you alive on Wave you can Upgrade your Player or Tower.</a:t>
            </a:r>
          </a:p>
          <a:p>
            <a:endParaRPr lang="en-US" sz="1200" dirty="0"/>
          </a:p>
          <a:p>
            <a:r>
              <a:rPr lang="en-US" sz="1200" dirty="0"/>
              <a:t>Player Upgrades:</a:t>
            </a:r>
          </a:p>
          <a:p>
            <a:r>
              <a:rPr lang="en-US" sz="1200" dirty="0"/>
              <a:t>-&gt; Player Level: </a:t>
            </a:r>
          </a:p>
          <a:p>
            <a:r>
              <a:rPr lang="en-US" sz="1200" dirty="0"/>
              <a:t>	-&gt; 1: On Direction to Shoot </a:t>
            </a:r>
            <a:r>
              <a:rPr lang="en-US" sz="1200" dirty="0" err="1"/>
              <a:t>Bulltes</a:t>
            </a:r>
            <a:endParaRPr lang="en-US" sz="1200" dirty="0"/>
          </a:p>
          <a:p>
            <a:r>
              <a:rPr lang="en-US" sz="1200" dirty="0"/>
              <a:t>	-&gt; 2: Two Directions to Shoot Bullets</a:t>
            </a:r>
          </a:p>
          <a:p>
            <a:r>
              <a:rPr lang="en-US" sz="1200" dirty="0"/>
              <a:t>	-&gt; 3: Tree Direction to Shoot Bullets </a:t>
            </a:r>
          </a:p>
          <a:p>
            <a:r>
              <a:rPr lang="en-US" sz="1200" dirty="0"/>
              <a:t>-&gt; Player Fire rate:</a:t>
            </a:r>
          </a:p>
          <a:p>
            <a:r>
              <a:rPr lang="en-US" sz="1200" dirty="0"/>
              <a:t>	-&gt; 1: Fire rate 1</a:t>
            </a:r>
          </a:p>
          <a:p>
            <a:r>
              <a:rPr lang="en-US" sz="1200" dirty="0"/>
              <a:t>	-&gt; 2: Fire rate 2</a:t>
            </a:r>
          </a:p>
          <a:p>
            <a:r>
              <a:rPr lang="en-US" sz="1200" dirty="0"/>
              <a:t>	-&gt; 3: Fire rate 5</a:t>
            </a:r>
          </a:p>
          <a:p>
            <a:r>
              <a:rPr lang="en-US" sz="1200" dirty="0"/>
              <a:t>Tower Upgrades:</a:t>
            </a:r>
          </a:p>
          <a:p>
            <a:r>
              <a:rPr lang="en-US" sz="1200" dirty="0"/>
              <a:t>-&gt; Tower Level:</a:t>
            </a:r>
          </a:p>
          <a:p>
            <a:r>
              <a:rPr lang="en-US" sz="1200" dirty="0"/>
              <a:t>	-&gt; 1: Shoot in one Direction</a:t>
            </a:r>
          </a:p>
          <a:p>
            <a:r>
              <a:rPr lang="en-US" sz="1200" dirty="0"/>
              <a:t>	-&gt; 2: Shoot in two Directions</a:t>
            </a:r>
          </a:p>
          <a:p>
            <a:r>
              <a:rPr lang="en-US" sz="1200" dirty="0"/>
              <a:t>	-&gt; 3: Shoot in three Directions</a:t>
            </a:r>
          </a:p>
          <a:p>
            <a:r>
              <a:rPr lang="en-US" sz="1200" dirty="0"/>
              <a:t>	-&gt; 4: Shoot in four Directions</a:t>
            </a:r>
          </a:p>
          <a:p>
            <a:r>
              <a:rPr lang="en-US" sz="1200" dirty="0"/>
              <a:t>-&gt; Tower Fire rate:</a:t>
            </a:r>
          </a:p>
          <a:p>
            <a:r>
              <a:rPr lang="en-US" sz="1200" dirty="0"/>
              <a:t>	-&gt; 1: Fire rate 1</a:t>
            </a:r>
          </a:p>
          <a:p>
            <a:r>
              <a:rPr lang="en-US" sz="1200" dirty="0"/>
              <a:t>	-&gt; 2: Fire rate 2</a:t>
            </a:r>
          </a:p>
          <a:p>
            <a:r>
              <a:rPr lang="en-US" sz="1200" dirty="0"/>
              <a:t>	-&gt; 3: Fire rate 5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Tobias K</a:t>
            </a:r>
            <a:r>
              <a:rPr lang="de-DE" sz="1100" b="1" dirty="0" err="1"/>
              <a:t>ükelheim</a:t>
            </a:r>
            <a:r>
              <a:rPr lang="de-DE" sz="1100" b="1" dirty="0"/>
              <a:t>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2019,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Bildschirmpräsentation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Tobias Kükelheim</cp:lastModifiedBy>
  <cp:revision>1024</cp:revision>
  <cp:lastPrinted>2016-03-08T07:59:56Z</cp:lastPrinted>
  <dcterms:created xsi:type="dcterms:W3CDTF">2004-10-10T13:55:48Z</dcterms:created>
  <dcterms:modified xsi:type="dcterms:W3CDTF">2020-08-04T11:25:37Z</dcterms:modified>
</cp:coreProperties>
</file>