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7"/>
  </p:notesMasterIdLst>
  <p:handoutMasterIdLst>
    <p:handoutMasterId r:id="rId8"/>
  </p:handoutMasterIdLst>
  <p:sldIdLst>
    <p:sldId id="1534" r:id="rId2"/>
    <p:sldId id="1527" r:id="rId3"/>
    <p:sldId id="1528" r:id="rId4"/>
    <p:sldId id="1535" r:id="rId5"/>
    <p:sldId id="1533" r:id="rId6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48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64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802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96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124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28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>
        <p:scale>
          <a:sx n="125" d="100"/>
          <a:sy n="125" d="100"/>
        </p:scale>
        <p:origin x="2010" y="90"/>
      </p:cViewPr>
      <p:guideLst>
        <p:guide orient="horz" pos="288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6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2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8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4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02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8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3059831"/>
            <a:ext cx="6167438" cy="2736304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3"/>
            <a:ext cx="6161485" cy="151553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19"/>
            <a:ext cx="4685135" cy="546101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1" y="1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9" y="1496826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1"/>
            <a:ext cx="4114800" cy="465021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4" indent="0">
              <a:buNone/>
              <a:defRPr sz="2000"/>
            </a:lvl8pPr>
            <a:lvl9pPr marL="3657283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400"/>
            </a:lvl1pPr>
            <a:lvl2pPr marL="457161" indent="0">
              <a:buNone/>
              <a:defRPr sz="1100"/>
            </a:lvl2pPr>
            <a:lvl3pPr marL="914322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4" indent="0">
              <a:buNone/>
              <a:defRPr sz="900"/>
            </a:lvl8pPr>
            <a:lvl9pPr marL="3657283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80"/>
            <a:ext cx="16002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80"/>
            <a:ext cx="46863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1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2" y="1524000"/>
            <a:ext cx="6384132" cy="68072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175351"/>
            <a:ext cx="3960318" cy="335134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7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653266"/>
            <a:ext cx="6167438" cy="614480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04.08.2020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2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5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4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3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656692" y="773930"/>
            <a:ext cx="5544616" cy="759614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04.08.2020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9" y="971600"/>
            <a:ext cx="6167584" cy="7560841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1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1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8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8" r:id="rId4"/>
    <p:sldLayoutId id="2147483696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16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32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48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64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871" indent="-342871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1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5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2901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06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22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38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54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870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586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753" y="755576"/>
            <a:ext cx="5544493" cy="76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F75FDED-D344-4B04-9EAD-3708B70B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7" y="5024450"/>
            <a:ext cx="5328592" cy="84369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3512302-EEC3-4B21-A8BA-D07DB8EB3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77" y="5508104"/>
            <a:ext cx="5328592" cy="223224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340367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65333" y="2499685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GAME CONTROLS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3150789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GAME</a:t>
            </a:r>
            <a:r>
              <a:rPr lang="en-US" sz="1200" dirty="0"/>
              <a:t> is designed to be played with the built-in control panel only. The functions of the controls are:</a:t>
            </a:r>
          </a:p>
          <a:p>
            <a:endParaRPr lang="en-US" sz="18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665333" y="791963"/>
            <a:ext cx="5527334" cy="1363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/>
              <a:t>MY GAME</a:t>
            </a:r>
            <a:endParaRPr kumimoji="0" lang="de-DE" sz="4000" b="1" i="0" u="none" strike="noStrike" normalizeH="0" dirty="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908720" y="3945346"/>
            <a:ext cx="5039841" cy="3890501"/>
            <a:chOff x="908720" y="4083575"/>
            <a:chExt cx="5039841" cy="3890501"/>
          </a:xfrm>
        </p:grpSpPr>
        <p:pic>
          <p:nvPicPr>
            <p:cNvPr id="1027" name="Picture 3" descr="C:\Users\peer.johannsen.MA\Documents\Hochschule Pforzheim\Vorlesungen\Vorlesungen 2016 SS\Robot Programming\Manuals\Template\manual_0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484" y="4099578"/>
              <a:ext cx="3905032" cy="3290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908720" y="4083575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1</a:t>
              </a:r>
            </a:p>
            <a:p>
              <a:r>
                <a:rPr lang="en-US" sz="1050" dirty="0"/>
                <a:t>Close menu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32337" y="4099578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2</a:t>
              </a:r>
            </a:p>
            <a:p>
              <a:r>
                <a:rPr lang="en-US" sz="1050" dirty="0"/>
                <a:t>Level up your items at menu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8720" y="7396995"/>
              <a:ext cx="18002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Joystick</a:t>
              </a:r>
            </a:p>
            <a:p>
              <a:r>
                <a:rPr lang="en-US" sz="1050" dirty="0"/>
                <a:t>Rotate the player in any direction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708921" y="7396995"/>
              <a:ext cx="11521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3</a:t>
              </a:r>
            </a:p>
            <a:p>
              <a:r>
                <a:rPr lang="en-US" sz="1050" dirty="0"/>
                <a:t>- Not used -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009359" y="7396995"/>
              <a:ext cx="15798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4</a:t>
              </a:r>
            </a:p>
            <a:p>
              <a:r>
                <a:rPr lang="en-US" sz="1050" dirty="0"/>
                <a:t>Shot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017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HOW TO PLAY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4704" y="1380946"/>
            <a:ext cx="532859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SELECTION</a:t>
            </a:r>
          </a:p>
          <a:p>
            <a:r>
              <a:rPr lang="en-US" sz="1200" dirty="0"/>
              <a:t>One player can play this game.</a:t>
            </a:r>
          </a:p>
          <a:p>
            <a:endParaRPr lang="en-US" sz="1200" dirty="0"/>
          </a:p>
          <a:p>
            <a:r>
              <a:rPr lang="en-US" sz="1400" b="1" dirty="0"/>
              <a:t>OPTION SELECTION</a:t>
            </a:r>
          </a:p>
          <a:p>
            <a:r>
              <a:rPr lang="en-US" sz="1200" dirty="0"/>
              <a:t>One game mode.</a:t>
            </a:r>
          </a:p>
          <a:p>
            <a:endParaRPr lang="en-US" sz="1200" dirty="0"/>
          </a:p>
          <a:p>
            <a:r>
              <a:rPr lang="en-US" sz="1400" b="1" dirty="0"/>
              <a:t>GAME PLAY</a:t>
            </a:r>
          </a:p>
          <a:p>
            <a:r>
              <a:rPr lang="en-US" sz="1200" dirty="0"/>
              <a:t>You can only win this game if you defend all Waves of enemy attacks.</a:t>
            </a:r>
          </a:p>
          <a:p>
            <a:endParaRPr lang="en-US" sz="1200" dirty="0"/>
          </a:p>
          <a:p>
            <a:r>
              <a:rPr lang="en-US" sz="1200" dirty="0"/>
              <a:t>Each Wave can be divided into three phases, in each phase, up to 5 Enemies try to destroy your tower. Each Enemy that you or your tower destroy gives you money. After you alive on Wave you can Upgrade your Player or Tower.</a:t>
            </a:r>
          </a:p>
          <a:p>
            <a:endParaRPr lang="en-US" sz="1200" dirty="0"/>
          </a:p>
          <a:p>
            <a:r>
              <a:rPr lang="en-US" sz="1200" dirty="0"/>
              <a:t>Player Upgrades:</a:t>
            </a:r>
          </a:p>
          <a:p>
            <a:r>
              <a:rPr lang="en-US" sz="1200" dirty="0"/>
              <a:t>-&gt; Player Level: </a:t>
            </a:r>
          </a:p>
          <a:p>
            <a:r>
              <a:rPr lang="en-US" sz="1200" dirty="0"/>
              <a:t>	-&gt; 1: On Direction to Shoot </a:t>
            </a:r>
            <a:r>
              <a:rPr lang="en-US" sz="1200" dirty="0" err="1"/>
              <a:t>Bulltes</a:t>
            </a:r>
            <a:endParaRPr lang="en-US" sz="1200" dirty="0"/>
          </a:p>
          <a:p>
            <a:r>
              <a:rPr lang="en-US" sz="1200" dirty="0"/>
              <a:t>	-&gt; 2: Two Directions to Shoot Bullets</a:t>
            </a:r>
          </a:p>
          <a:p>
            <a:r>
              <a:rPr lang="en-US" sz="1200" dirty="0"/>
              <a:t>	-&gt; 3: Tree Direction to Shoot Bullets </a:t>
            </a:r>
          </a:p>
          <a:p>
            <a:r>
              <a:rPr lang="en-US" sz="1200" dirty="0"/>
              <a:t>-&gt; Player Fire rate:</a:t>
            </a:r>
          </a:p>
          <a:p>
            <a:r>
              <a:rPr lang="en-US" sz="1200" dirty="0"/>
              <a:t>	-&gt; 1: Fire rate 1</a:t>
            </a:r>
          </a:p>
          <a:p>
            <a:r>
              <a:rPr lang="en-US" sz="1200" dirty="0"/>
              <a:t>	-&gt; 2: Fire rate 2</a:t>
            </a:r>
          </a:p>
          <a:p>
            <a:r>
              <a:rPr lang="en-US" sz="1200" dirty="0"/>
              <a:t>	-&gt; 3: Fire rate 5</a:t>
            </a:r>
          </a:p>
          <a:p>
            <a:r>
              <a:rPr lang="en-US" sz="1200" dirty="0"/>
              <a:t>Tower Upgrades:</a:t>
            </a:r>
          </a:p>
          <a:p>
            <a:r>
              <a:rPr lang="en-US" sz="1200" dirty="0"/>
              <a:t>-&gt; Tower Level:</a:t>
            </a:r>
          </a:p>
          <a:p>
            <a:r>
              <a:rPr lang="en-US" sz="1200" dirty="0"/>
              <a:t>	-&gt; 1: Shoot in one Direction</a:t>
            </a:r>
          </a:p>
          <a:p>
            <a:r>
              <a:rPr lang="en-US" sz="1200" dirty="0"/>
              <a:t>	-&gt; 2: Shoot in two Directions</a:t>
            </a:r>
          </a:p>
          <a:p>
            <a:r>
              <a:rPr lang="en-US" sz="1200" dirty="0"/>
              <a:t>	-&gt; 3: Shoot in three Directions</a:t>
            </a:r>
          </a:p>
          <a:p>
            <a:r>
              <a:rPr lang="en-US" sz="1200" dirty="0"/>
              <a:t>	-&gt; 4: Shoot in four Directions</a:t>
            </a:r>
          </a:p>
          <a:p>
            <a:r>
              <a:rPr lang="en-US" sz="1200" dirty="0"/>
              <a:t>-&gt; Tower Fire rate:</a:t>
            </a:r>
          </a:p>
          <a:p>
            <a:r>
              <a:rPr lang="en-US" sz="1200" dirty="0"/>
              <a:t>	-&gt; 1: Fire rate 1</a:t>
            </a:r>
          </a:p>
          <a:p>
            <a:r>
              <a:rPr lang="en-US" sz="1200" dirty="0"/>
              <a:t>	-&gt; 2: Fire rate 2</a:t>
            </a:r>
          </a:p>
          <a:p>
            <a:r>
              <a:rPr lang="en-US" sz="1200" dirty="0"/>
              <a:t>	-&gt; 3: Fire rate 5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33971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82084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SETTING UP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94630" y="1213229"/>
            <a:ext cx="5068741" cy="5599113"/>
            <a:chOff x="894630" y="1772444"/>
            <a:chExt cx="5068741" cy="5599113"/>
          </a:xfrm>
        </p:grpSpPr>
        <p:pic>
          <p:nvPicPr>
            <p:cNvPr id="6146" name="Picture 2" descr="C:\Users\peer.johannsen.MA\Documents\Hochschule Pforzheim\Vorlesungen\Vorlesungen 2016 SS\Robot Programming\Manuals\Template\manual_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36" b="-6436"/>
            <a:stretch/>
          </p:blipFill>
          <p:spPr bwMode="auto">
            <a:xfrm>
              <a:off x="894630" y="1772444"/>
              <a:ext cx="5068741" cy="55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725144" y="6444208"/>
              <a:ext cx="936104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Abgerundetes Rechteck 2"/>
            <p:cNvSpPr/>
            <p:nvPr/>
          </p:nvSpPr>
          <p:spPr bwMode="auto">
            <a:xfrm>
              <a:off x="930255" y="2656606"/>
              <a:ext cx="1310234" cy="1527290"/>
            </a:xfrm>
            <a:prstGeom prst="roundRect">
              <a:avLst>
                <a:gd name="adj" fmla="val 9416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hteck 6"/>
          <p:cNvSpPr/>
          <p:nvPr/>
        </p:nvSpPr>
        <p:spPr bwMode="auto">
          <a:xfrm>
            <a:off x="665333" y="6670086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CREDITS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64704" y="7222421"/>
            <a:ext cx="53285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game was developed by </a:t>
            </a:r>
            <a:r>
              <a:rPr lang="en-US" sz="1100" b="1" dirty="0"/>
              <a:t>Tobias K</a:t>
            </a:r>
            <a:r>
              <a:rPr lang="de-DE" sz="1100" b="1" dirty="0" err="1"/>
              <a:t>ükelheim</a:t>
            </a:r>
            <a:r>
              <a:rPr lang="de-DE" sz="1100" b="1" dirty="0"/>
              <a:t> </a:t>
            </a:r>
            <a:r>
              <a:rPr lang="en-US" sz="1100" dirty="0"/>
              <a:t>and programmed in C and MC6809 assembly language. It is the outcome of a student project which was part of the elective course “Advanced hardware-oriented C and Assembly Language Programming” at Pforzheim University, Germany, in spring term 2019, supervised and tutored by Prof. Dr. </a:t>
            </a:r>
            <a:r>
              <a:rPr lang="en-US" sz="1100" dirty="0" err="1"/>
              <a:t>rer</a:t>
            </a:r>
            <a:r>
              <a:rPr lang="en-US" sz="1100" dirty="0"/>
              <a:t>. nat. Peer Johannsen. </a:t>
            </a:r>
          </a:p>
        </p:txBody>
      </p:sp>
    </p:spTree>
    <p:extLst>
      <p:ext uri="{BB962C8B-B14F-4D97-AF65-F5344CB8AC3E}">
        <p14:creationId xmlns:p14="http://schemas.microsoft.com/office/powerpoint/2010/main" val="23691970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er.johannsen.MA\Documents\Hochschule Pforzheim\Vorlesungen\Vorlesungen 2016 SS\Robot Programming\Manuals\Template\manual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785052"/>
            <a:ext cx="5502044" cy="76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83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332</Words>
  <Application>Microsoft Office PowerPoint</Application>
  <PresentationFormat>Bildschirmpräsentation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Tobias Kükelheim</cp:lastModifiedBy>
  <cp:revision>1026</cp:revision>
  <cp:lastPrinted>2016-03-08T07:59:56Z</cp:lastPrinted>
  <dcterms:created xsi:type="dcterms:W3CDTF">2004-10-10T13:55:48Z</dcterms:created>
  <dcterms:modified xsi:type="dcterms:W3CDTF">2020-08-04T12:01:36Z</dcterms:modified>
</cp:coreProperties>
</file>