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33"/>
  </p:notesMasterIdLst>
  <p:handoutMasterIdLst>
    <p:handoutMasterId r:id="rId34"/>
  </p:handoutMasterIdLst>
  <p:sldIdLst>
    <p:sldId id="1531" r:id="rId2"/>
    <p:sldId id="1544" r:id="rId3"/>
    <p:sldId id="1551" r:id="rId4"/>
    <p:sldId id="1552" r:id="rId5"/>
    <p:sldId id="1549" r:id="rId6"/>
    <p:sldId id="1547" r:id="rId7"/>
    <p:sldId id="1548" r:id="rId8"/>
    <p:sldId id="1545" r:id="rId9"/>
    <p:sldId id="1546" r:id="rId10"/>
    <p:sldId id="1555" r:id="rId11"/>
    <p:sldId id="1556" r:id="rId12"/>
    <p:sldId id="1557" r:id="rId13"/>
    <p:sldId id="1558" r:id="rId14"/>
    <p:sldId id="1559" r:id="rId15"/>
    <p:sldId id="1560" r:id="rId16"/>
    <p:sldId id="1561" r:id="rId17"/>
    <p:sldId id="1562" r:id="rId18"/>
    <p:sldId id="1563" r:id="rId19"/>
    <p:sldId id="1564" r:id="rId20"/>
    <p:sldId id="1565" r:id="rId21"/>
    <p:sldId id="1566" r:id="rId22"/>
    <p:sldId id="1567" r:id="rId23"/>
    <p:sldId id="1568" r:id="rId24"/>
    <p:sldId id="1569" r:id="rId25"/>
    <p:sldId id="1570" r:id="rId26"/>
    <p:sldId id="1571" r:id="rId27"/>
    <p:sldId id="1572" r:id="rId28"/>
    <p:sldId id="1573" r:id="rId29"/>
    <p:sldId id="1574" r:id="rId30"/>
    <p:sldId id="1576" r:id="rId31"/>
    <p:sldId id="1575" r:id="rId32"/>
  </p:sldIdLst>
  <p:sldSz cx="6858000" cy="9144000" type="screen4x3"/>
  <p:notesSz cx="6669088" cy="987266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3300"/>
    <a:srgbClr val="0B02BE"/>
    <a:srgbClr val="0A4618"/>
    <a:srgbClr val="1EA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1" autoAdjust="0"/>
    <p:restoredTop sz="72806" autoAdjust="0"/>
  </p:normalViewPr>
  <p:slideViewPr>
    <p:cSldViewPr snapToObjects="1">
      <p:cViewPr>
        <p:scale>
          <a:sx n="60" d="100"/>
          <a:sy n="60" d="100"/>
        </p:scale>
        <p:origin x="-2376" y="-52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84"/>
    </p:cViewPr>
  </p:sorterViewPr>
  <p:notesViewPr>
    <p:cSldViewPr snapToObjects="1">
      <p:cViewPr varScale="1">
        <p:scale>
          <a:sx n="74" d="100"/>
          <a:sy n="74" d="100"/>
        </p:scale>
        <p:origin x="-2958" y="-102"/>
      </p:cViewPr>
      <p:guideLst>
        <p:guide orient="horz" pos="3109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t" anchorCtr="0" compatLnSpc="1">
            <a:prstTxWarp prst="textNoShape">
              <a:avLst/>
            </a:prstTxWarp>
          </a:bodyPr>
          <a:lstStyle>
            <a:lvl1pPr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0192" y="3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t" anchorCtr="0" compatLnSpc="1">
            <a:prstTxWarp prst="textNoShape">
              <a:avLst/>
            </a:prstTxWarp>
          </a:bodyPr>
          <a:lstStyle>
            <a:lvl1pPr algn="r"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379031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b" anchorCtr="0" compatLnSpc="1">
            <a:prstTxWarp prst="textNoShape">
              <a:avLst/>
            </a:prstTxWarp>
          </a:bodyPr>
          <a:lstStyle>
            <a:lvl1pPr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0192" y="9379031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b" anchorCtr="0" compatLnSpc="1">
            <a:prstTxWarp prst="textNoShape">
              <a:avLst/>
            </a:prstTxWarp>
          </a:bodyPr>
          <a:lstStyle>
            <a:lvl1pPr algn="r" defTabSz="933702" eaLnBrk="1" hangingPunct="1">
              <a:defRPr sz="1000">
                <a:latin typeface="Times New Roman" pitchFamily="18" charset="0"/>
              </a:defRPr>
            </a:lvl1pPr>
          </a:lstStyle>
          <a:p>
            <a:fld id="{BA857850-B7A5-439C-B106-41043176701C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399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>
            <a:lvl1pPr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075" y="3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>
            <a:lvl1pPr algn="r"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7863" y="741363"/>
            <a:ext cx="2773362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10" y="4689517"/>
            <a:ext cx="5335270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7451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b" anchorCtr="0" compatLnSpc="1">
            <a:prstTxWarp prst="textNoShape">
              <a:avLst/>
            </a:prstTxWarp>
          </a:bodyPr>
          <a:lstStyle>
            <a:lvl1pPr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075" y="9377451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b" anchorCtr="0" compatLnSpc="1">
            <a:prstTxWarp prst="textNoShape">
              <a:avLst/>
            </a:prstTxWarp>
          </a:bodyPr>
          <a:lstStyle>
            <a:lvl1pPr algn="r"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387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" y="2474308"/>
            <a:ext cx="3861197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3059832"/>
            <a:ext cx="6167438" cy="2736304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pPr lvl="0"/>
            <a:r>
              <a:rPr lang="en-US" altLang="en-GB" noProof="0" dirty="0" err="1" smtClean="0"/>
              <a:t>Titelmasterformat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durch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Klicken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bearbeiten</a:t>
            </a:r>
            <a:endParaRPr lang="en-US" altLang="en-GB" noProof="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8258" y="6300192"/>
            <a:ext cx="6161485" cy="151553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en-US" altLang="en-GB" noProof="0" dirty="0" err="1" smtClean="0"/>
              <a:t>Formatvorlage</a:t>
            </a:r>
            <a:r>
              <a:rPr lang="en-US" altLang="en-GB" noProof="0" dirty="0" smtClean="0"/>
              <a:t> des </a:t>
            </a:r>
            <a:r>
              <a:rPr lang="en-US" altLang="en-GB" noProof="0" dirty="0" err="1" smtClean="0"/>
              <a:t>Untertitelmasters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durch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Klicken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bearbeiten</a:t>
            </a:r>
            <a:endParaRPr lang="en-US" altLang="en-GB" noProof="0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812920"/>
            <a:ext cx="4685134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endParaRPr lang="de-DE" dirty="0"/>
          </a:p>
        </p:txBody>
      </p:sp>
      <p:pic>
        <p:nvPicPr>
          <p:cNvPr id="35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0" y="0"/>
            <a:ext cx="6858000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Grafik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98" y="1496825"/>
            <a:ext cx="1303311" cy="97748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38" name="Picture 4" descr="LogoHSPF-sw"/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281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77660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1653220"/>
            <a:ext cx="4114800" cy="4650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6588224"/>
            <a:ext cx="4114800" cy="1641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1652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1" y="1691680"/>
            <a:ext cx="6384131" cy="66395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528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086350" y="1345979"/>
            <a:ext cx="1600200" cy="6985220"/>
          </a:xfrm>
          <a:prstGeom prst="rect">
            <a:avLst/>
          </a:prstGeom>
        </p:spPr>
        <p:txBody>
          <a:bodyPr vert="eaVert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0" y="1345979"/>
            <a:ext cx="4686300" cy="69852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9295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7112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285751" y="1524000"/>
            <a:ext cx="6384131" cy="6807200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 dirty="0"/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299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0051" y="304800"/>
            <a:ext cx="6309122" cy="1016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00051" y="1625600"/>
            <a:ext cx="3096816" cy="650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3611167" y="1625600"/>
            <a:ext cx="3098006" cy="65024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943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175351"/>
            <a:ext cx="3960319" cy="3351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526107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653265"/>
            <a:ext cx="6167438" cy="614479"/>
          </a:xfrm>
          <a:prstGeom prst="rect">
            <a:avLst/>
          </a:prstGeom>
        </p:spPr>
        <p:txBody>
          <a:bodyPr anchor="t"/>
          <a:lstStyle>
            <a:lvl1pPr>
              <a:defRPr sz="2000"/>
            </a:lvl1pPr>
          </a:lstStyle>
          <a:p>
            <a:pPr lvl="0"/>
            <a:r>
              <a:rPr lang="en-US" altLang="en-GB" noProof="0" dirty="0" err="1" smtClean="0"/>
              <a:t>Titelmasterformat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durch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Klicken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bearbeiten</a:t>
            </a:r>
            <a:endParaRPr lang="en-US" altLang="en-GB" noProof="0" dirty="0" smtClean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0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30.07.2019</a:t>
            </a:fld>
            <a:endParaRPr lang="de-DE" dirty="0" smtClean="0">
              <a:solidFill>
                <a:srgbClr val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-1193" y="2411760"/>
            <a:ext cx="6858001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-1190" y="8734876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 userDrawn="1"/>
        </p:nvSpPr>
        <p:spPr bwMode="auto">
          <a:xfrm>
            <a:off x="289323" y="8802760"/>
            <a:ext cx="2491605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 smtClean="0">
                <a:solidFill>
                  <a:srgbClr val="000000"/>
                </a:solidFill>
              </a:rPr>
              <a:t>Prof. Dr. Peer Johannsen </a:t>
            </a:r>
          </a:p>
        </p:txBody>
      </p:sp>
      <p:pic>
        <p:nvPicPr>
          <p:cNvPr id="13" name="Picture 4" descr="LogoHSPF-sw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6222" y="8818360"/>
            <a:ext cx="2555875" cy="330200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071506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703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250945"/>
            <a:ext cx="3960319" cy="393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6" y="982475"/>
            <a:ext cx="968084" cy="72606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835696"/>
            <a:ext cx="6167438" cy="936104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 smtClean="0"/>
              <a:t>Titelmasterformat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durch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Klicken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bearbeiten</a:t>
            </a:r>
            <a:endParaRPr lang="en-US" altLang="en-GB" noProof="0" dirty="0" smtClean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0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30.07.2019</a:t>
            </a:fld>
            <a:endParaRPr lang="de-DE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88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250945"/>
            <a:ext cx="3960319" cy="393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6" y="982475"/>
            <a:ext cx="968084" cy="72606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835696"/>
            <a:ext cx="6167438" cy="936104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 smtClean="0"/>
              <a:t>Titelmasterformat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durch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Klicken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bearbeiten</a:t>
            </a:r>
            <a:endParaRPr lang="en-US" altLang="en-GB" noProof="0" dirty="0" smtClean="0"/>
          </a:p>
        </p:txBody>
      </p:sp>
      <p:sp>
        <p:nvSpPr>
          <p:cNvPr id="10" name="Rectangle 7"/>
          <p:cNvSpPr txBox="1">
            <a:spLocks noChangeArrowheads="1"/>
          </p:cNvSpPr>
          <p:nvPr userDrawn="1"/>
        </p:nvSpPr>
        <p:spPr bwMode="auto">
          <a:xfrm>
            <a:off x="3104965" y="8802760"/>
            <a:ext cx="648071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4AB5D789-8952-4F7F-91F0-CBC9618CA1CC}" type="slidenum">
              <a:rPr lang="de-DE" smtClean="0">
                <a:solidFill>
                  <a:srgbClr val="000000"/>
                </a:solidFill>
              </a:rPr>
              <a:pPr algn="ctr">
                <a:defRPr/>
              </a:pPr>
              <a:t>‹Nr.›</a:t>
            </a:fld>
            <a:endParaRPr lang="de-DE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81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179512"/>
            <a:ext cx="6381750" cy="504056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5208" y="971600"/>
            <a:ext cx="6167585" cy="75608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25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go,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5751" y="1691680"/>
            <a:ext cx="6384131" cy="6639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6" name="Grafik 5"/>
          <p:cNvPicPr preferRelativeResize="0">
            <a:picLocks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" t="4368" r="2324" b="2119"/>
          <a:stretch/>
        </p:blipFill>
        <p:spPr>
          <a:xfrm>
            <a:off x="5670000" y="7104000"/>
            <a:ext cx="999000" cy="1200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842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5750" y="1524000"/>
            <a:ext cx="3134916" cy="6807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34967" y="1524000"/>
            <a:ext cx="3134915" cy="6807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493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902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52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7" r:id="rId3"/>
    <p:sldLayoutId id="2147483696" r:id="rId4"/>
    <p:sldLayoutId id="2147483695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91331" y="804313"/>
            <a:ext cx="5875337" cy="7563581"/>
            <a:chOff x="491331" y="804313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1" y="804313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feld 13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21" name="Rechteck 20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FRUIT SHREDDER</a:t>
              </a:r>
              <a:endPara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11" name="&quot;Nein&quot;-Symbol 10"/>
          <p:cNvSpPr>
            <a:spLocks noChangeAspect="1"/>
          </p:cNvSpPr>
          <p:nvPr/>
        </p:nvSpPr>
        <p:spPr bwMode="auto">
          <a:xfrm rot="324429">
            <a:off x="1870208" y="2976733"/>
            <a:ext cx="3211111" cy="3211111"/>
          </a:xfrm>
          <a:prstGeom prst="noSmoking">
            <a:avLst>
              <a:gd name="adj" fmla="val 13905"/>
            </a:avLst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CANCELLED</a:t>
            </a:r>
          </a:p>
        </p:txBody>
      </p:sp>
    </p:spTree>
    <p:extLst>
      <p:ext uri="{BB962C8B-B14F-4D97-AF65-F5344CB8AC3E}">
        <p14:creationId xmlns:p14="http://schemas.microsoft.com/office/powerpoint/2010/main" val="780354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758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20688" y="921068"/>
            <a:ext cx="5616624" cy="6747276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332" y="791369"/>
            <a:ext cx="5875337" cy="756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143894" y="7814116"/>
            <a:ext cx="958915" cy="253916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4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184979" y="7814116"/>
            <a:ext cx="958915" cy="253916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3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267149" y="7813681"/>
            <a:ext cx="958915" cy="253916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1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34656" y="7813679"/>
            <a:ext cx="1091861" cy="261610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JOYSTICK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610798" y="1066600"/>
            <a:ext cx="3636404" cy="481064"/>
          </a:xfrm>
          <a:prstGeom prst="rect">
            <a:avLst/>
          </a:prstGeom>
          <a:solidFill>
            <a:srgbClr val="FF33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GAME TITLE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226064" y="7814116"/>
            <a:ext cx="958915" cy="253916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2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75563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20688" y="921068"/>
            <a:ext cx="5616624" cy="6747276"/>
          </a:xfrm>
          <a:prstGeom prst="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332" y="791369"/>
            <a:ext cx="5875337" cy="756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143894" y="7814116"/>
            <a:ext cx="958915" cy="2539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4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184979" y="7814116"/>
            <a:ext cx="958915" cy="2539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3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267149" y="7813681"/>
            <a:ext cx="958915" cy="2539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1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34656" y="7813679"/>
            <a:ext cx="1091861" cy="26161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JOYSTICK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610798" y="1066600"/>
            <a:ext cx="3636404" cy="481064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GAME TITLE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226064" y="7814116"/>
            <a:ext cx="958915" cy="2539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2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6599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9568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2"/>
            <a:chOff x="491332" y="791369"/>
            <a:chExt cx="5875337" cy="7563582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1EA907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00B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6354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20688" y="921068"/>
            <a:ext cx="5616624" cy="6747276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332" y="791369"/>
            <a:ext cx="5875337" cy="756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143894" y="7814116"/>
            <a:ext cx="958915" cy="25391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4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184979" y="7814116"/>
            <a:ext cx="958915" cy="25391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3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267149" y="7813681"/>
            <a:ext cx="958915" cy="25391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1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34656" y="7813679"/>
            <a:ext cx="1091861" cy="26161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JOYSTICK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610798" y="1066600"/>
            <a:ext cx="3636404" cy="481064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GAME TITLE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226064" y="7814116"/>
            <a:ext cx="958915" cy="25391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2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71578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516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70C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181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feld 12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936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7519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4597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169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324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573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92D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07024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52240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007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32660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7030A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28946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47852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0A4618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68319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-387424" y="-200025"/>
            <a:ext cx="7467600" cy="9344025"/>
            <a:chOff x="-387424" y="-200025"/>
            <a:chExt cx="7467600" cy="9344025"/>
          </a:xfrm>
        </p:grpSpPr>
        <p:pic>
          <p:nvPicPr>
            <p:cNvPr id="1026" name="Picture 2" descr="C:\Users\peer.johannsen.MA\Documents\Hochschule Pforzheim\Vorlesungen\Vorlesungen 2019 SS\Advanced C\transfer\gallery\stickman_hero_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7424" y="-200025"/>
              <a:ext cx="7467600" cy="934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&quot;Nein&quot;-Symbol 1"/>
            <p:cNvSpPr>
              <a:spLocks noChangeAspect="1"/>
            </p:cNvSpPr>
            <p:nvPr/>
          </p:nvSpPr>
          <p:spPr bwMode="auto">
            <a:xfrm rot="20801652">
              <a:off x="1823445" y="4538375"/>
              <a:ext cx="3211111" cy="3211111"/>
            </a:xfrm>
            <a:prstGeom prst="noSmoking">
              <a:avLst>
                <a:gd name="adj" fmla="val 13905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 Black" panose="020B0A04020102020204" pitchFamily="34" charset="0"/>
                </a:rPr>
                <a:t>CANCELLED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563741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-387424" y="-200025"/>
            <a:ext cx="7467600" cy="9344025"/>
            <a:chOff x="-387424" y="-200025"/>
            <a:chExt cx="7467600" cy="93440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387424" y="-200025"/>
              <a:ext cx="7467600" cy="934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&quot;Nein&quot;-Symbol 1"/>
            <p:cNvSpPr>
              <a:spLocks noChangeAspect="1"/>
            </p:cNvSpPr>
            <p:nvPr/>
          </p:nvSpPr>
          <p:spPr bwMode="auto">
            <a:xfrm rot="679552">
              <a:off x="1740820" y="4443578"/>
              <a:ext cx="3211111" cy="3211111"/>
            </a:xfrm>
            <a:prstGeom prst="noSmoking">
              <a:avLst>
                <a:gd name="adj" fmla="val 13905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 Black" panose="020B0A04020102020204" pitchFamily="34" charset="0"/>
                </a:rPr>
                <a:t>CANCELLED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360336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-387424" y="-200025"/>
            <a:ext cx="7467600" cy="9344025"/>
            <a:chOff x="-387424" y="-200025"/>
            <a:chExt cx="7467600" cy="93440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387424" y="-200025"/>
              <a:ext cx="7467600" cy="934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&quot;Nein&quot;-Symbol 1"/>
            <p:cNvSpPr>
              <a:spLocks noChangeAspect="1"/>
            </p:cNvSpPr>
            <p:nvPr/>
          </p:nvSpPr>
          <p:spPr bwMode="auto">
            <a:xfrm rot="1025868">
              <a:off x="1823445" y="4541033"/>
              <a:ext cx="3211111" cy="3211111"/>
            </a:xfrm>
            <a:prstGeom prst="noSmoking">
              <a:avLst>
                <a:gd name="adj" fmla="val 13905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 Black" panose="020B0A04020102020204" pitchFamily="34" charset="0"/>
                </a:rPr>
                <a:t>CANCELLED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331259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2"/>
            <a:chOff x="491332" y="791369"/>
            <a:chExt cx="5875337" cy="7563582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31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1EA907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00B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VECTROID</a:t>
              </a:r>
              <a:endPara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70C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31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31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Vorlage FH">
  <a:themeElements>
    <a:clrScheme name="Vorlage FH 2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5C65C2"/>
      </a:accent1>
      <a:accent2>
        <a:srgbClr val="97B8E1"/>
      </a:accent2>
      <a:accent3>
        <a:srgbClr val="FFFFFF"/>
      </a:accent3>
      <a:accent4>
        <a:srgbClr val="000000"/>
      </a:accent4>
      <a:accent5>
        <a:srgbClr val="B5B8DD"/>
      </a:accent5>
      <a:accent6>
        <a:srgbClr val="88A6CC"/>
      </a:accent6>
      <a:hlink>
        <a:srgbClr val="7F96D2"/>
      </a:hlink>
      <a:folHlink>
        <a:srgbClr val="6B82D7"/>
      </a:folHlink>
    </a:clrScheme>
    <a:fontScheme name="PJ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 FH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2">
        <a:dk1>
          <a:srgbClr val="000000"/>
        </a:dk1>
        <a:lt1>
          <a:srgbClr val="FFFFFF"/>
        </a:lt1>
        <a:dk2>
          <a:srgbClr val="000000"/>
        </a:dk2>
        <a:lt2>
          <a:srgbClr val="999999"/>
        </a:lt2>
        <a:accent1>
          <a:srgbClr val="5C65C2"/>
        </a:accent1>
        <a:accent2>
          <a:srgbClr val="97B8E1"/>
        </a:accent2>
        <a:accent3>
          <a:srgbClr val="FFFFFF"/>
        </a:accent3>
        <a:accent4>
          <a:srgbClr val="000000"/>
        </a:accent4>
        <a:accent5>
          <a:srgbClr val="B5B8DD"/>
        </a:accent5>
        <a:accent6>
          <a:srgbClr val="88A6CC"/>
        </a:accent6>
        <a:hlink>
          <a:srgbClr val="7F96D2"/>
        </a:hlink>
        <a:folHlink>
          <a:srgbClr val="6B82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3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822DDC"/>
        </a:accent1>
        <a:accent2>
          <a:srgbClr val="A691EE"/>
        </a:accent2>
        <a:accent3>
          <a:srgbClr val="FFFFFF"/>
        </a:accent3>
        <a:accent4>
          <a:srgbClr val="000000"/>
        </a:accent4>
        <a:accent5>
          <a:srgbClr val="C1ADEB"/>
        </a:accent5>
        <a:accent6>
          <a:srgbClr val="9683D8"/>
        </a:accent6>
        <a:hlink>
          <a:srgbClr val="9B7BEA"/>
        </a:hlink>
        <a:folHlink>
          <a:srgbClr val="754F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4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CB3974"/>
        </a:accent1>
        <a:accent2>
          <a:srgbClr val="DE8CAE"/>
        </a:accent2>
        <a:accent3>
          <a:srgbClr val="FFFFFF"/>
        </a:accent3>
        <a:accent4>
          <a:srgbClr val="000000"/>
        </a:accent4>
        <a:accent5>
          <a:srgbClr val="E2AEBC"/>
        </a:accent5>
        <a:accent6>
          <a:srgbClr val="C97E9D"/>
        </a:accent6>
        <a:hlink>
          <a:srgbClr val="DA779F"/>
        </a:hlink>
        <a:folHlink>
          <a:srgbClr val="D463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5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24983C"/>
        </a:accent1>
        <a:accent2>
          <a:srgbClr val="75DC75"/>
        </a:accent2>
        <a:accent3>
          <a:srgbClr val="FFFFFF"/>
        </a:accent3>
        <a:accent4>
          <a:srgbClr val="000000"/>
        </a:accent4>
        <a:accent5>
          <a:srgbClr val="ACCAAF"/>
        </a:accent5>
        <a:accent6>
          <a:srgbClr val="69C769"/>
        </a:accent6>
        <a:hlink>
          <a:srgbClr val="52D544"/>
        </a:hlink>
        <a:folHlink>
          <a:srgbClr val="45B0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6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EB9E0C"/>
        </a:accent1>
        <a:accent2>
          <a:srgbClr val="F3DC97"/>
        </a:accent2>
        <a:accent3>
          <a:srgbClr val="FFFFFF"/>
        </a:accent3>
        <a:accent4>
          <a:srgbClr val="000000"/>
        </a:accent4>
        <a:accent5>
          <a:srgbClr val="F3CCAA"/>
        </a:accent5>
        <a:accent6>
          <a:srgbClr val="DCC788"/>
        </a:accent6>
        <a:hlink>
          <a:srgbClr val="E7C76F"/>
        </a:hlink>
        <a:folHlink>
          <a:srgbClr val="E3B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201</Words>
  <Application>Microsoft Office PowerPoint</Application>
  <PresentationFormat>Bildschirmpräsentation (4:3)</PresentationFormat>
  <Paragraphs>112</Paragraphs>
  <Slides>31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2_Vorlage FH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Pforzheim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Software-Entwicklung 1 - 01 - Grundlagen von C</dc:title>
  <dc:creator>Prof. Dr. rer. nat. Peer Johannsen</dc:creator>
  <cp:lastModifiedBy>Professor Dr. Peer Johannsen</cp:lastModifiedBy>
  <cp:revision>1030</cp:revision>
  <cp:lastPrinted>2016-03-08T07:59:56Z</cp:lastPrinted>
  <dcterms:created xsi:type="dcterms:W3CDTF">2004-10-10T13:55:48Z</dcterms:created>
  <dcterms:modified xsi:type="dcterms:W3CDTF">2019-07-30T06:48:29Z</dcterms:modified>
</cp:coreProperties>
</file>